
<file path=[Content_Types].xml><?xml version="1.0" encoding="utf-8"?>
<Types xmlns="http://schemas.openxmlformats.org/package/2006/content-types">
  <Default Extension="png" ContentType="image/png"/>
  <Default Extension="mp3" ContentType="audio/unknown"/>
  <Default Extension="jpeg" ContentType="image/jpeg"/>
  <Default Extension="wma" ContentType="audio/x-ms-wma"/>
  <Default Extension="rels" ContentType="application/vnd.openxmlformats-package.relationships+xml"/>
  <Default Extension="xml" ContentType="application/xml"/>
  <Default Extension="wdp" ContentType="image/vnd.ms-photo"/>
  <Default Extension="gif" ContentType="image/gif"/>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handoutMasterIdLst>
    <p:handoutMasterId r:id="rId40"/>
  </p:handoutMasterIdLst>
  <p:sldIdLst>
    <p:sldId id="338" r:id="rId2"/>
    <p:sldId id="490" r:id="rId3"/>
    <p:sldId id="491" r:id="rId4"/>
    <p:sldId id="357" r:id="rId5"/>
    <p:sldId id="441" r:id="rId6"/>
    <p:sldId id="492" r:id="rId7"/>
    <p:sldId id="432" r:id="rId8"/>
    <p:sldId id="493" r:id="rId9"/>
    <p:sldId id="494" r:id="rId10"/>
    <p:sldId id="496" r:id="rId11"/>
    <p:sldId id="497" r:id="rId12"/>
    <p:sldId id="459" r:id="rId13"/>
    <p:sldId id="507" r:id="rId14"/>
    <p:sldId id="506" r:id="rId15"/>
    <p:sldId id="370" r:id="rId16"/>
    <p:sldId id="498" r:id="rId17"/>
    <p:sldId id="499" r:id="rId18"/>
    <p:sldId id="502" r:id="rId19"/>
    <p:sldId id="504" r:id="rId20"/>
    <p:sldId id="396" r:id="rId21"/>
    <p:sldId id="517" r:id="rId22"/>
    <p:sldId id="500" r:id="rId23"/>
    <p:sldId id="505" r:id="rId24"/>
    <p:sldId id="481" r:id="rId25"/>
    <p:sldId id="477" r:id="rId26"/>
    <p:sldId id="460" r:id="rId27"/>
    <p:sldId id="520" r:id="rId28"/>
    <p:sldId id="512" r:id="rId29"/>
    <p:sldId id="519" r:id="rId30"/>
    <p:sldId id="513" r:id="rId31"/>
    <p:sldId id="514" r:id="rId32"/>
    <p:sldId id="485" r:id="rId33"/>
    <p:sldId id="508" r:id="rId34"/>
    <p:sldId id="509" r:id="rId35"/>
    <p:sldId id="521" r:id="rId36"/>
    <p:sldId id="518" r:id="rId37"/>
    <p:sldId id="515" r:id="rId38"/>
  </p:sldIdLst>
  <p:sldSz cx="9144000" cy="6858000" type="screen4x3"/>
  <p:notesSz cx="6797675" cy="99266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6">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CC"/>
    <a:srgbClr val="FF9900"/>
    <a:srgbClr val="CCFFCC"/>
    <a:srgbClr val="CCFFFF"/>
    <a:srgbClr val="FFFF99"/>
    <a:srgbClr val="FFCCFF"/>
    <a:srgbClr val="008000"/>
    <a:srgbClr val="FF7C80"/>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435" autoAdjust="0"/>
    <p:restoredTop sz="66869" autoAdjust="0"/>
  </p:normalViewPr>
  <p:slideViewPr>
    <p:cSldViewPr>
      <p:cViewPr>
        <p:scale>
          <a:sx n="50" d="100"/>
          <a:sy n="50" d="100"/>
        </p:scale>
        <p:origin x="-898" y="-15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5122"/>
    </p:cViewPr>
  </p:sorterViewPr>
  <p:notesViewPr>
    <p:cSldViewPr>
      <p:cViewPr varScale="1">
        <p:scale>
          <a:sx n="76" d="100"/>
          <a:sy n="76" d="100"/>
        </p:scale>
        <p:origin x="-4002" y="-84"/>
      </p:cViewPr>
      <p:guideLst>
        <p:guide orient="horz" pos="3126"/>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4" y="1"/>
            <a:ext cx="2946247" cy="496732"/>
          </a:xfrm>
          <a:prstGeom prst="rect">
            <a:avLst/>
          </a:prstGeom>
        </p:spPr>
        <p:txBody>
          <a:bodyPr vert="horz" lIns="92058" tIns="46030" rIns="92058" bIns="4603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49826" y="1"/>
            <a:ext cx="2946246" cy="496732"/>
          </a:xfrm>
          <a:prstGeom prst="rect">
            <a:avLst/>
          </a:prstGeom>
        </p:spPr>
        <p:txBody>
          <a:bodyPr vert="horz" lIns="92058" tIns="46030" rIns="92058" bIns="46030" rtlCol="0"/>
          <a:lstStyle>
            <a:lvl1pPr algn="r">
              <a:defRPr sz="1200"/>
            </a:lvl1pPr>
          </a:lstStyle>
          <a:p>
            <a:fld id="{25E4BFB1-7D6D-4984-9308-53C9CBBD0553}" type="datetimeFigureOut">
              <a:rPr kumimoji="1" lang="ja-JP" altLang="en-US" smtClean="0"/>
              <a:t>2018/3/6</a:t>
            </a:fld>
            <a:endParaRPr kumimoji="1" lang="ja-JP" altLang="en-US"/>
          </a:p>
        </p:txBody>
      </p:sp>
      <p:sp>
        <p:nvSpPr>
          <p:cNvPr id="4" name="フッター プレースホルダー 3"/>
          <p:cNvSpPr>
            <a:spLocks noGrp="1"/>
          </p:cNvSpPr>
          <p:nvPr>
            <p:ph type="ftr" sz="quarter" idx="2"/>
          </p:nvPr>
        </p:nvSpPr>
        <p:spPr>
          <a:xfrm>
            <a:off x="4" y="9428309"/>
            <a:ext cx="2946247" cy="496731"/>
          </a:xfrm>
          <a:prstGeom prst="rect">
            <a:avLst/>
          </a:prstGeom>
        </p:spPr>
        <p:txBody>
          <a:bodyPr vert="horz" lIns="92058" tIns="46030" rIns="92058" bIns="4603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49826" y="9428309"/>
            <a:ext cx="2946246" cy="496731"/>
          </a:xfrm>
          <a:prstGeom prst="rect">
            <a:avLst/>
          </a:prstGeom>
        </p:spPr>
        <p:txBody>
          <a:bodyPr vert="horz" lIns="92058" tIns="46030" rIns="92058" bIns="46030" rtlCol="0" anchor="b"/>
          <a:lstStyle>
            <a:lvl1pPr algn="r">
              <a:defRPr sz="1200"/>
            </a:lvl1pPr>
          </a:lstStyle>
          <a:p>
            <a:fld id="{5737906B-6129-4E75-95DF-4F4E5A133E43}" type="slidenum">
              <a:rPr kumimoji="1" lang="ja-JP" altLang="en-US" smtClean="0"/>
              <a:t>‹#›</a:t>
            </a:fld>
            <a:endParaRPr kumimoji="1" lang="ja-JP" altLang="en-US"/>
          </a:p>
        </p:txBody>
      </p:sp>
    </p:spTree>
    <p:extLst>
      <p:ext uri="{BB962C8B-B14F-4D97-AF65-F5344CB8AC3E}">
        <p14:creationId xmlns:p14="http://schemas.microsoft.com/office/powerpoint/2010/main" val="15900836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45660" cy="496332"/>
          </a:xfrm>
          <a:prstGeom prst="rect">
            <a:avLst/>
          </a:prstGeom>
        </p:spPr>
        <p:txBody>
          <a:bodyPr vert="horz" lIns="92058" tIns="46030" rIns="92058" bIns="4603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0443" y="0"/>
            <a:ext cx="2945660" cy="496332"/>
          </a:xfrm>
          <a:prstGeom prst="rect">
            <a:avLst/>
          </a:prstGeom>
        </p:spPr>
        <p:txBody>
          <a:bodyPr vert="horz" lIns="92058" tIns="46030" rIns="92058" bIns="46030" rtlCol="0"/>
          <a:lstStyle>
            <a:lvl1pPr algn="r">
              <a:defRPr sz="1200"/>
            </a:lvl1pPr>
          </a:lstStyle>
          <a:p>
            <a:fld id="{1CF56317-CBA5-4E71-A9CB-248862016D09}" type="datetimeFigureOut">
              <a:rPr kumimoji="1" lang="ja-JP" altLang="en-US" smtClean="0"/>
              <a:t>2018/3/6</a:t>
            </a:fld>
            <a:endParaRPr kumimoji="1" lang="ja-JP" altLang="en-US"/>
          </a:p>
        </p:txBody>
      </p:sp>
      <p:sp>
        <p:nvSpPr>
          <p:cNvPr id="4" name="スライド イメージ プレースホルダー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2058" tIns="46030" rIns="92058" bIns="46030" rtlCol="0" anchor="ctr"/>
          <a:lstStyle/>
          <a:p>
            <a:endParaRPr lang="ja-JP" altLang="en-US"/>
          </a:p>
        </p:txBody>
      </p:sp>
      <p:sp>
        <p:nvSpPr>
          <p:cNvPr id="5" name="ノート プレースホルダー 4"/>
          <p:cNvSpPr>
            <a:spLocks noGrp="1"/>
          </p:cNvSpPr>
          <p:nvPr>
            <p:ph type="body" sz="quarter" idx="3"/>
          </p:nvPr>
        </p:nvSpPr>
        <p:spPr>
          <a:xfrm>
            <a:off x="679768" y="4715158"/>
            <a:ext cx="5438140" cy="4466987"/>
          </a:xfrm>
          <a:prstGeom prst="rect">
            <a:avLst/>
          </a:prstGeom>
        </p:spPr>
        <p:txBody>
          <a:bodyPr vert="horz" lIns="92058" tIns="46030" rIns="92058" bIns="4603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1" y="9428583"/>
            <a:ext cx="2945660" cy="496332"/>
          </a:xfrm>
          <a:prstGeom prst="rect">
            <a:avLst/>
          </a:prstGeom>
        </p:spPr>
        <p:txBody>
          <a:bodyPr vert="horz" lIns="92058" tIns="46030" rIns="92058" bIns="4603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0443" y="9428583"/>
            <a:ext cx="2945660" cy="496332"/>
          </a:xfrm>
          <a:prstGeom prst="rect">
            <a:avLst/>
          </a:prstGeom>
        </p:spPr>
        <p:txBody>
          <a:bodyPr vert="horz" lIns="92058" tIns="46030" rIns="92058" bIns="46030" rtlCol="0" anchor="b"/>
          <a:lstStyle>
            <a:lvl1pPr algn="r">
              <a:defRPr sz="1200"/>
            </a:lvl1pPr>
          </a:lstStyle>
          <a:p>
            <a:fld id="{686A940A-2010-491E-B000-17F639C3C6D0}" type="slidenum">
              <a:rPr kumimoji="1" lang="ja-JP" altLang="en-US" smtClean="0"/>
              <a:t>‹#›</a:t>
            </a:fld>
            <a:endParaRPr kumimoji="1" lang="ja-JP" altLang="en-US"/>
          </a:p>
        </p:txBody>
      </p:sp>
    </p:spTree>
    <p:extLst>
      <p:ext uri="{BB962C8B-B14F-4D97-AF65-F5344CB8AC3E}">
        <p14:creationId xmlns:p14="http://schemas.microsoft.com/office/powerpoint/2010/main" val="245209171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・今から、津波防災ワークショップを始めます。</a:t>
            </a:r>
            <a:endParaRPr kumimoji="1" lang="en-US" altLang="ja-JP" dirty="0" smtClean="0"/>
          </a:p>
          <a:p>
            <a:r>
              <a:rPr lang="ja-JP" altLang="ja-JP" dirty="0"/>
              <a:t>・津波って何か知っていますか？（生徒の意見を確認する。）</a:t>
            </a:r>
          </a:p>
          <a:p>
            <a:r>
              <a:rPr lang="ja-JP" altLang="ja-JP" dirty="0"/>
              <a:t>・そうですね、海の下で大きな地震が起こると、津波が来るおそれがあります。</a:t>
            </a:r>
          </a:p>
          <a:p>
            <a:r>
              <a:rPr lang="ja-JP" altLang="ja-JP" dirty="0"/>
              <a:t>・地震が起きて津波が来たら、みなさんはどうすればいいでしょうか？（生徒の意見を確認する。）</a:t>
            </a:r>
          </a:p>
          <a:p>
            <a:r>
              <a:rPr lang="ja-JP" altLang="ja-JP" dirty="0"/>
              <a:t>・そうですね、「高い所に逃げる」。これは一番重要な事です。</a:t>
            </a:r>
          </a:p>
          <a:p>
            <a:r>
              <a:rPr lang="ja-JP" altLang="ja-JP" dirty="0"/>
              <a:t>（津波に巻き込まれると命の危険があるので、高所に逃げる必要があることを確認する。）</a:t>
            </a:r>
          </a:p>
          <a:p>
            <a:r>
              <a:rPr lang="ja-JP" altLang="ja-JP" dirty="0"/>
              <a:t>・では、みなさんは、津波が来る前に本当に高い所に逃げることができるでしょうか？（生徒の意見を確認する。）</a:t>
            </a:r>
          </a:p>
          <a:p>
            <a:r>
              <a:rPr lang="ja-JP" altLang="ja-JP" dirty="0"/>
              <a:t>・みなさんだけでなく、みなさんの大切な人、家族や友達、知っている人やたまたま近くにいる人を津波から守ることはできるでしょうか？（生徒の意見を確認する。）</a:t>
            </a:r>
          </a:p>
          <a:p>
            <a:r>
              <a:rPr lang="ja-JP" altLang="ja-JP" dirty="0"/>
              <a:t>・今日の「学習のめあて」です。（学習のめあてを板書する。）</a:t>
            </a:r>
          </a:p>
          <a:p>
            <a:r>
              <a:rPr lang="en-US" altLang="ja-JP" dirty="0"/>
              <a:t> </a:t>
            </a:r>
            <a:endParaRPr lang="ja-JP" altLang="ja-JP" dirty="0"/>
          </a:p>
          <a:p>
            <a:r>
              <a:rPr lang="ja-JP" altLang="ja-JP" dirty="0"/>
              <a:t>学習のめあて</a:t>
            </a:r>
          </a:p>
          <a:p>
            <a:r>
              <a:rPr lang="ja-JP" altLang="ja-JP" dirty="0"/>
              <a:t>「自分自身・家族・大切な人の命を津波から守るために、自分ができることを考える。」</a:t>
            </a:r>
          </a:p>
          <a:p>
            <a:r>
              <a:rPr lang="en-US" altLang="ja-JP" dirty="0"/>
              <a:t> </a:t>
            </a:r>
            <a:endParaRPr lang="ja-JP" altLang="ja-JP" dirty="0"/>
          </a:p>
          <a:p>
            <a:r>
              <a:rPr lang="ja-JP" altLang="ja-JP" dirty="0"/>
              <a:t>・それでは、ワークショップを進めていきます。</a:t>
            </a:r>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1</a:t>
            </a:fld>
            <a:endParaRPr kumimoji="1" lang="ja-JP" altLang="en-US"/>
          </a:p>
        </p:txBody>
      </p:sp>
    </p:spTree>
    <p:extLst>
      <p:ext uri="{BB962C8B-B14F-4D97-AF65-F5344CB8AC3E}">
        <p14:creationId xmlns:p14="http://schemas.microsoft.com/office/powerpoint/2010/main" val="20659410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20933">
              <a:defRPr/>
            </a:pPr>
            <a:r>
              <a:rPr kumimoji="1" lang="ja-JP" altLang="en-US" dirty="0" smtClean="0"/>
              <a:t>・（サイレンから放送音が流れます。）</a:t>
            </a:r>
            <a:endParaRPr kumimoji="1" lang="en-US" altLang="ja-JP" dirty="0" smtClean="0"/>
          </a:p>
          <a:p>
            <a:pPr defTabSz="920933">
              <a:defRPr/>
            </a:pPr>
            <a:endParaRPr kumimoji="1" lang="en-US" altLang="ja-JP" dirty="0" smtClean="0"/>
          </a:p>
          <a:p>
            <a:r>
              <a:rPr kumimoji="1" lang="ja-JP" altLang="en-US" dirty="0" smtClean="0"/>
              <a:t>・今サイレンが鳴りましたね。何と言っていたか聞こえた班は手を挙げてください。</a:t>
            </a:r>
            <a:endParaRPr kumimoji="1" lang="en-US" altLang="ja-JP" dirty="0" smtClean="0"/>
          </a:p>
          <a:p>
            <a:r>
              <a:rPr kumimoji="1" lang="ja-JP" altLang="en-US" dirty="0" smtClean="0"/>
              <a:t>（サイレンが何を言ってたか聞き取れるとは限らないので、聞き取れなかった班に対して司会が放送内容を補足説明する必要はない。）</a:t>
            </a:r>
            <a:endParaRPr kumimoji="1" lang="en-US" altLang="ja-JP" dirty="0" smtClean="0"/>
          </a:p>
          <a:p>
            <a:r>
              <a:rPr kumimoji="1" lang="ja-JP" altLang="en-US" dirty="0" smtClean="0"/>
              <a:t>・あれ、さっきまで電話がつながったのに、今はもう電話がつながらなくなりました。メールを送ることもできません。でも、テレビだけは見ることができるようです。</a:t>
            </a:r>
            <a:endParaRPr kumimoji="1" lang="en-US" altLang="ja-JP" dirty="0" smtClean="0"/>
          </a:p>
          <a:p>
            <a:r>
              <a:rPr kumimoji="1" lang="ja-JP" altLang="en-US" dirty="0" smtClean="0"/>
              <a:t>・さて、ハルトくんは、これからどうしますか。</a:t>
            </a:r>
            <a:endParaRPr kumimoji="1" lang="en-US" altLang="ja-JP" dirty="0" smtClean="0"/>
          </a:p>
          <a:p>
            <a:r>
              <a:rPr kumimoji="1" lang="ja-JP" altLang="en-US" dirty="0" smtClean="0"/>
              <a:t>・各班で、ハルトくんがとる行動を話し合ってください。そして、行動メモの「３分後」と書いてあるところに、これまでにとる行動をどんどん書いていってください。</a:t>
            </a:r>
            <a:endParaRPr kumimoji="1" lang="en-US" altLang="ja-JP" dirty="0" smtClean="0"/>
          </a:p>
          <a:p>
            <a:r>
              <a:rPr kumimoji="1" lang="ja-JP" altLang="en-US" dirty="0" smtClean="0"/>
              <a:t>・時間は２分間です。はい、始めてください。</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en-US" altLang="ja-JP" dirty="0" smtClean="0"/>
          </a:p>
          <a:p>
            <a:r>
              <a:rPr kumimoji="1" lang="ja-JP" altLang="en-US" dirty="0" smtClean="0"/>
              <a:t>（２分経過）</a:t>
            </a:r>
            <a:endParaRPr kumimoji="1" lang="en-US" altLang="ja-JP" dirty="0" smtClean="0"/>
          </a:p>
          <a:p>
            <a:r>
              <a:rPr kumimoji="1" lang="ja-JP" altLang="en-US" dirty="0" smtClean="0"/>
              <a:t>・それでは、２分たちましたので、どんな行動をしたか聞いてみたいと思います。最初に、○班さん、お願いします。</a:t>
            </a:r>
            <a:endParaRPr kumimoji="1" lang="en-US" altLang="ja-JP" dirty="0" smtClean="0"/>
          </a:p>
          <a:p>
            <a:r>
              <a:rPr kumimoji="1" lang="ja-JP" altLang="en-US" dirty="0" smtClean="0"/>
              <a:t>（各班の発表中に、行動の内容がより具体的になるように、司会は細かく発表者に問いかけることを心がけます。）</a:t>
            </a:r>
            <a:endParaRPr kumimoji="1" lang="en-US" altLang="ja-JP" dirty="0" smtClean="0"/>
          </a:p>
          <a:p>
            <a:pPr defTabSz="921075">
              <a:defRPr/>
            </a:pPr>
            <a:r>
              <a:rPr kumimoji="1" lang="ja-JP" altLang="en-US" dirty="0" smtClean="0"/>
              <a:t>・（あれ、○班さん、家族が迎えに来るのを待つんじゃなかったですか？どうします？など）</a:t>
            </a:r>
            <a:endParaRPr kumimoji="1" lang="en-US" altLang="ja-JP" dirty="0" smtClean="0"/>
          </a:p>
          <a:p>
            <a:r>
              <a:rPr kumimoji="1" lang="ja-JP" altLang="en-US" dirty="0" smtClean="0"/>
              <a:t>・はい、ありがとうございます。</a:t>
            </a:r>
            <a:endParaRPr kumimoji="1" lang="en-US" altLang="ja-JP" dirty="0" smtClean="0"/>
          </a:p>
          <a:p>
            <a:r>
              <a:rPr kumimoji="1" lang="ja-JP" altLang="en-US" dirty="0" smtClean="0"/>
              <a:t>・それでは、○班さんと同じか、似たような行動をする班は手を挙げてください。</a:t>
            </a:r>
            <a:endParaRPr kumimoji="1" lang="en-US" altLang="ja-JP" dirty="0" smtClean="0"/>
          </a:p>
          <a:p>
            <a:r>
              <a:rPr kumimoji="1" lang="ja-JP" altLang="en-US" dirty="0" smtClean="0"/>
              <a:t>・では、○班さんとは違う行動をする班はいますでしょうか。手を挙げてください。では、△班さん、お願いします。</a:t>
            </a:r>
            <a:endParaRPr kumimoji="1" lang="en-US" altLang="ja-JP" dirty="0" smtClean="0"/>
          </a:p>
          <a:p>
            <a:r>
              <a:rPr kumimoji="1" lang="ja-JP" altLang="en-US" dirty="0" smtClean="0"/>
              <a:t>（各班の行動を確認する。）</a:t>
            </a:r>
            <a:endParaRPr kumimoji="1" lang="en-US" altLang="ja-JP" dirty="0" smtClean="0"/>
          </a:p>
          <a:p>
            <a:r>
              <a:rPr kumimoji="1" lang="ja-JP" altLang="en-US" dirty="0" smtClean="0"/>
              <a:t>・はい、各班の行動をまとめると、○班さんと□班さんは・・・、△班さんと</a:t>
            </a:r>
            <a:r>
              <a:rPr kumimoji="1" lang="en-US" altLang="ja-JP" dirty="0" smtClean="0"/>
              <a:t>×</a:t>
            </a:r>
            <a:r>
              <a:rPr kumimoji="1" lang="ja-JP" altLang="en-US" dirty="0" smtClean="0"/>
              <a:t>班さんは・・・ということになります。いいでしょうか。</a:t>
            </a:r>
            <a:endParaRPr kumimoji="1" lang="en-US" altLang="ja-JP" dirty="0" smtClean="0"/>
          </a:p>
          <a:p>
            <a:r>
              <a:rPr kumimoji="1" lang="ja-JP" altLang="en-US" dirty="0" smtClean="0"/>
              <a:t>・では、次に行きたいと思います。</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ja-JP" altLang="en-US" b="1" dirty="0">
              <a:solidFill>
                <a:srgbClr val="0000FF"/>
              </a:solidFill>
            </a:endParaRPr>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10</a:t>
            </a:fld>
            <a:endParaRPr kumimoji="1" lang="ja-JP" altLang="en-US"/>
          </a:p>
        </p:txBody>
      </p:sp>
    </p:spTree>
    <p:extLst>
      <p:ext uri="{BB962C8B-B14F-4D97-AF65-F5344CB8AC3E}">
        <p14:creationId xmlns:p14="http://schemas.microsoft.com/office/powerpoint/2010/main" val="26087858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・地震が起こってから５分たちました。ここからは“作業の時間”です。</a:t>
            </a:r>
            <a:endParaRPr kumimoji="1" lang="en-US" altLang="ja-JP" dirty="0" smtClean="0"/>
          </a:p>
          <a:p>
            <a:r>
              <a:rPr kumimoji="1" lang="ja-JP" altLang="en-US" dirty="0" smtClean="0"/>
              <a:t>・地震が起こってから１分（家族と電話をしていた時）までの間に「移動する」と考えた班は、</a:t>
            </a:r>
            <a:r>
              <a:rPr kumimoji="1" lang="en-US" altLang="ja-JP" dirty="0" smtClean="0"/>
              <a:t>500m</a:t>
            </a:r>
            <a:r>
              <a:rPr kumimoji="1" lang="ja-JP" altLang="en-US" dirty="0" smtClean="0"/>
              <a:t>動くことができます。</a:t>
            </a:r>
            <a:endParaRPr kumimoji="1" lang="en-US" altLang="ja-JP" dirty="0" smtClean="0"/>
          </a:p>
          <a:p>
            <a:r>
              <a:rPr kumimoji="1" lang="ja-JP" altLang="en-US" dirty="0" smtClean="0"/>
              <a:t>・道のない方向に移動する時は</a:t>
            </a:r>
            <a:r>
              <a:rPr kumimoji="1" lang="en-US" altLang="ja-JP" dirty="0" smtClean="0"/>
              <a:t>200m</a:t>
            </a:r>
            <a:r>
              <a:rPr kumimoji="1" lang="ja-JP" altLang="en-US" dirty="0" smtClean="0"/>
              <a:t>です。川や人の家を横切って行くことはできません。横切れるのは、田んぼくらいでしょうか。</a:t>
            </a:r>
            <a:endParaRPr kumimoji="1" lang="en-US" altLang="ja-JP" dirty="0" smtClean="0"/>
          </a:p>
          <a:p>
            <a:endParaRPr kumimoji="1" lang="en-US" altLang="ja-JP" dirty="0" smtClean="0"/>
          </a:p>
          <a:p>
            <a:r>
              <a:rPr kumimoji="1" lang="ja-JP" altLang="en-US" dirty="0" smtClean="0"/>
              <a:t>・一方で、地震が起こってから３分後、サイレンが鳴ったあとで「移動する」と考えた班は、（スライドの）上の、それぞれ半分だけ動くことができます。</a:t>
            </a:r>
            <a:endParaRPr kumimoji="1" lang="en-US" altLang="ja-JP" dirty="0" smtClean="0"/>
          </a:p>
          <a:p>
            <a:r>
              <a:rPr kumimoji="1" lang="ja-JP" altLang="en-US" dirty="0" smtClean="0"/>
              <a:t>・地図の左下に</a:t>
            </a:r>
            <a:r>
              <a:rPr kumimoji="1" lang="en-US" altLang="ja-JP" dirty="0" smtClean="0"/>
              <a:t>500m</a:t>
            </a:r>
            <a:r>
              <a:rPr kumimoji="1" lang="ja-JP" altLang="en-US" dirty="0" smtClean="0"/>
              <a:t>の長さを示す棒がありますので、それも参考にして、移動してください。</a:t>
            </a:r>
            <a:endParaRPr kumimoji="1" lang="en-US" altLang="ja-JP" dirty="0" smtClean="0"/>
          </a:p>
          <a:p>
            <a:pPr defTabSz="920933">
              <a:defRPr/>
            </a:pPr>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11</a:t>
            </a:fld>
            <a:endParaRPr kumimoji="1" lang="ja-JP" altLang="en-US"/>
          </a:p>
        </p:txBody>
      </p:sp>
    </p:spTree>
    <p:extLst>
      <p:ext uri="{BB962C8B-B14F-4D97-AF65-F5344CB8AC3E}">
        <p14:creationId xmlns:p14="http://schemas.microsoft.com/office/powerpoint/2010/main" val="13349217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a:t>
            </a:r>
            <a:r>
              <a:rPr kumimoji="1" lang="en-US" altLang="ja-JP" dirty="0" smtClean="0"/>
              <a:t>100m</a:t>
            </a:r>
            <a:r>
              <a:rPr kumimoji="1" lang="ja-JP" altLang="en-US" dirty="0" smtClean="0"/>
              <a:t>が、地図の中では１</a:t>
            </a:r>
            <a:r>
              <a:rPr kumimoji="1" lang="en-US" altLang="ja-JP" dirty="0" smtClean="0"/>
              <a:t>cm</a:t>
            </a:r>
            <a:r>
              <a:rPr kumimoji="1" lang="ja-JP" altLang="en-US" dirty="0" smtClean="0"/>
              <a:t>になります。</a:t>
            </a:r>
            <a:endParaRPr kumimoji="1" lang="en-US" altLang="ja-JP" dirty="0" smtClean="0"/>
          </a:p>
          <a:p>
            <a:r>
              <a:rPr kumimoji="1" lang="ja-JP" altLang="en-US" dirty="0" smtClean="0"/>
              <a:t>・皆さんが動ける距離を定規で測って、（スライドにあるように）ハルトくんが移動した道と、５分後にいる所に印をつけてください。</a:t>
            </a:r>
            <a:endParaRPr kumimoji="1" lang="en-US" altLang="ja-JP" dirty="0" smtClean="0"/>
          </a:p>
          <a:p>
            <a:r>
              <a:rPr kumimoji="1" lang="ja-JP" altLang="en-US" dirty="0" smtClean="0"/>
              <a:t>（作業が遅れている班がないか、補助者が確認し、作業を支援します。）</a:t>
            </a:r>
            <a:endParaRPr kumimoji="1" lang="en-US" altLang="ja-JP" dirty="0" smtClean="0"/>
          </a:p>
          <a:p>
            <a:r>
              <a:rPr kumimoji="1" lang="ja-JP" altLang="en-US" dirty="0" smtClean="0"/>
              <a:t>（すべての班の作業が完了したことを確認して次に進む。）</a:t>
            </a:r>
            <a:endParaRPr kumimoji="1" lang="en-US" altLang="ja-JP" dirty="0" smtClean="0"/>
          </a:p>
          <a:p>
            <a:r>
              <a:rPr kumimoji="1" lang="ja-JP" altLang="en-US" dirty="0" smtClean="0"/>
              <a:t>・では、次に行きたいと思います。</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en-US" altLang="ja-JP" dirty="0" smtClean="0"/>
          </a:p>
          <a:p>
            <a:r>
              <a:rPr kumimoji="1" lang="ja-JP" altLang="en-US" b="1" dirty="0" smtClean="0">
                <a:solidFill>
                  <a:srgbClr val="008000"/>
                </a:solidFill>
              </a:rPr>
              <a:t>－－－想定される質問－－－</a:t>
            </a:r>
            <a:endParaRPr kumimoji="1" lang="en-US" altLang="ja-JP" b="1" dirty="0" smtClean="0">
              <a:solidFill>
                <a:srgbClr val="008000"/>
              </a:solidFill>
            </a:endParaRPr>
          </a:p>
          <a:p>
            <a:r>
              <a:rPr kumimoji="1" lang="ja-JP" altLang="en-US" dirty="0" smtClean="0"/>
              <a:t>問．車（自転車）で移動しても良いですか。</a:t>
            </a:r>
            <a:endParaRPr kumimoji="1" lang="en-US" altLang="ja-JP" dirty="0" smtClean="0"/>
          </a:p>
          <a:p>
            <a:r>
              <a:rPr kumimoji="1" lang="ja-JP" altLang="en-US" dirty="0" smtClean="0"/>
              <a:t>答．では、どのような方法で車（自転車）に乗ることができるようになりましたか？（説明ができるものであれば）では、車（自転車）で移動する場合は２倍の距離を移動することができます。</a:t>
            </a:r>
            <a:endParaRPr kumimoji="1" lang="en-US" altLang="ja-JP" dirty="0" smtClean="0"/>
          </a:p>
          <a:p>
            <a:r>
              <a:rPr kumimoji="1" lang="ja-JP" altLang="en-US" dirty="0" smtClean="0"/>
              <a:t>（この時点では「車や自転車を使って移動する」という判断を否定しません。具体的にどのような判断、方法で車（自転車）で移動できるようになったのか、そのプロセスを説明してもらいます。その上で、この時点では徒歩よりも長い距離で移動できるようにします（例．車で移動する場合は</a:t>
            </a:r>
            <a:r>
              <a:rPr kumimoji="1" lang="en-US" altLang="ja-JP" dirty="0" smtClean="0"/>
              <a:t>800m</a:t>
            </a:r>
            <a:r>
              <a:rPr kumimoji="1" lang="ja-JP" altLang="en-US" dirty="0" smtClean="0"/>
              <a:t>移動可）。ただし、移動直後に、渋滞・パンク等のアクシデントが発生し、アクシデントに対する何かしらの対応（車を捨てる、自転車を捨てる、など）をしない限り、その班は動けないなどのペナルティを課します。例えば、「先ほど、車に乗って移動する班がありました。さっきまで動いていたのですが、渋滞が発生して車ではまったく動けなくなってしまいました。このままだとずっと動けません。どうしますか？」など。）</a:t>
            </a:r>
            <a:endParaRPr kumimoji="1" lang="en-US" altLang="ja-JP" dirty="0" smtClean="0"/>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12</a:t>
            </a:fld>
            <a:endParaRPr kumimoji="1" lang="ja-JP" altLang="en-US"/>
          </a:p>
        </p:txBody>
      </p:sp>
    </p:spTree>
    <p:extLst>
      <p:ext uri="{BB962C8B-B14F-4D97-AF65-F5344CB8AC3E}">
        <p14:creationId xmlns:p14="http://schemas.microsoft.com/office/powerpoint/2010/main" val="13349217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18517" y="4715157"/>
            <a:ext cx="5904655" cy="5072698"/>
          </a:xfrm>
        </p:spPr>
        <p:txBody>
          <a:bodyPr/>
          <a:lstStyle/>
          <a:p>
            <a:r>
              <a:rPr kumimoji="1" lang="ja-JP" altLang="en-US" dirty="0" smtClean="0"/>
              <a:t>・７分後。また、大きな地震が発生しました。この大きな地震のせいで、別の被害が発生したようです。</a:t>
            </a:r>
            <a:endParaRPr kumimoji="1" lang="en-US" altLang="ja-JP" dirty="0" smtClean="0"/>
          </a:p>
          <a:p>
            <a:r>
              <a:rPr kumimoji="1" lang="ja-JP" altLang="en-US" dirty="0" smtClean="0"/>
              <a:t>・どんな被害が起きたのでしょうか。</a:t>
            </a:r>
            <a:endParaRPr kumimoji="1" lang="en-US" altLang="ja-JP" dirty="0" smtClean="0"/>
          </a:p>
          <a:p>
            <a:pPr defTabSz="914118">
              <a:defRPr/>
            </a:pPr>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pPr defTabSz="914118">
              <a:defRPr/>
            </a:pPr>
            <a:r>
              <a:rPr kumimoji="1" lang="ja-JP" altLang="en-US" dirty="0" smtClean="0"/>
              <a:t>・はい、ある場所では、橋に大きなヒビが入ってしまいました。</a:t>
            </a:r>
            <a:endParaRPr kumimoji="1" lang="en-US" altLang="ja-JP" dirty="0" smtClean="0"/>
          </a:p>
          <a:p>
            <a:pPr defTabSz="914118">
              <a:defRPr/>
            </a:pPr>
            <a:r>
              <a:rPr kumimoji="1" lang="ja-JP" altLang="en-US" dirty="0" smtClean="0"/>
              <a:t>・別の場所では、がけ崩れが起きてしまいました。</a:t>
            </a:r>
            <a:endParaRPr kumimoji="1" lang="en-US" altLang="ja-JP" dirty="0" smtClean="0"/>
          </a:p>
          <a:p>
            <a:pPr defTabSz="914118">
              <a:defRPr/>
            </a:pPr>
            <a:r>
              <a:rPr kumimoji="1" lang="ja-JP" altLang="en-US" dirty="0" smtClean="0"/>
              <a:t>・また別の場所では、塀と電柱が倒れてきてしまいました。</a:t>
            </a:r>
            <a:endParaRPr kumimoji="1" lang="en-US" altLang="ja-JP" dirty="0" smtClean="0"/>
          </a:p>
          <a:p>
            <a:r>
              <a:rPr kumimoji="1" lang="ja-JP" altLang="en-US" dirty="0" smtClean="0"/>
              <a:t>・どこで被害が起きたのでしょうか。見てみましょう。</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13</a:t>
            </a:fld>
            <a:endParaRPr kumimoji="1" lang="ja-JP" altLang="en-US"/>
          </a:p>
        </p:txBody>
      </p:sp>
    </p:spTree>
    <p:extLst>
      <p:ext uri="{BB962C8B-B14F-4D97-AF65-F5344CB8AC3E}">
        <p14:creationId xmlns:p14="http://schemas.microsoft.com/office/powerpoint/2010/main" val="26387467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446510" y="4603279"/>
            <a:ext cx="5832647" cy="5000690"/>
          </a:xfrm>
        </p:spPr>
        <p:txBody>
          <a:bodyPr/>
          <a:lstStyle/>
          <a:p>
            <a:r>
              <a:rPr kumimoji="1" lang="ja-JP" altLang="en-US" dirty="0" smtClean="0"/>
              <a:t>・「橋にヒビが入った」班は、（地図中を指して）オレンジ色。</a:t>
            </a:r>
            <a:endParaRPr kumimoji="1" lang="en-US" altLang="ja-JP" dirty="0" smtClean="0"/>
          </a:p>
          <a:p>
            <a:r>
              <a:rPr kumimoji="1" lang="ja-JP" altLang="en-US" dirty="0" smtClean="0"/>
              <a:t>・「崖崩れが起きた」班は、（地図中を指して）赤色。</a:t>
            </a:r>
            <a:endParaRPr kumimoji="1" lang="en-US" altLang="ja-JP" dirty="0" smtClean="0"/>
          </a:p>
          <a:p>
            <a:pPr defTabSz="914259">
              <a:defRPr/>
            </a:pPr>
            <a:r>
              <a:rPr kumimoji="1" lang="ja-JP" altLang="en-US" dirty="0" smtClean="0"/>
              <a:t>・「塀と電柱が倒れてきた」班は、（地図中を指して</a:t>
            </a:r>
            <a:r>
              <a:rPr kumimoji="1" lang="ja-JP" altLang="en-US" smtClean="0"/>
              <a:t>）緑色に</a:t>
            </a:r>
            <a:r>
              <a:rPr kumimoji="1" lang="en-US" altLang="ja-JP" dirty="0" smtClean="0"/>
              <a:t>×</a:t>
            </a:r>
            <a:r>
              <a:rPr kumimoji="1" lang="ja-JP" altLang="en-US" dirty="0" smtClean="0"/>
              <a:t>印をつけてください。</a:t>
            </a:r>
            <a:endParaRPr kumimoji="1" lang="en-US" altLang="ja-JP" dirty="0" smtClean="0"/>
          </a:p>
          <a:p>
            <a:pPr defTabSz="914259">
              <a:defRPr/>
            </a:pPr>
            <a:r>
              <a:rPr kumimoji="1" lang="ja-JP" altLang="en-US" dirty="0" smtClean="0"/>
              <a:t>・この</a:t>
            </a:r>
            <a:r>
              <a:rPr kumimoji="1" lang="en-US" altLang="ja-JP" dirty="0" smtClean="0"/>
              <a:t>×</a:t>
            </a:r>
            <a:r>
              <a:rPr kumimoji="1" lang="ja-JP" altLang="en-US" dirty="0" smtClean="0"/>
              <a:t>印をつけた所は、通れなくなってしまいました。</a:t>
            </a:r>
            <a:endParaRPr kumimoji="1" lang="en-US" altLang="ja-JP" dirty="0" smtClean="0"/>
          </a:p>
          <a:p>
            <a:pPr defTabSz="914259">
              <a:defRPr/>
            </a:pPr>
            <a:r>
              <a:rPr kumimoji="1" lang="ja-JP" altLang="en-US" dirty="0" smtClean="0"/>
              <a:t>（作業方法が分からない班があれば、適宜、補助者が支援する。）</a:t>
            </a:r>
            <a:endParaRPr kumimoji="1" lang="en-US" altLang="ja-JP" dirty="0" smtClean="0"/>
          </a:p>
          <a:p>
            <a:pPr defTabSz="914259">
              <a:defRPr/>
            </a:pPr>
            <a:endParaRPr kumimoji="1" lang="en-US" altLang="ja-JP" dirty="0" smtClean="0"/>
          </a:p>
          <a:p>
            <a:r>
              <a:rPr kumimoji="1" lang="ja-JP" altLang="en-US" dirty="0" smtClean="0"/>
              <a:t>（全ての班が作業を終えたことを確認する。）</a:t>
            </a:r>
            <a:endParaRPr kumimoji="1" lang="en-US" altLang="ja-JP" dirty="0" smtClean="0"/>
          </a:p>
          <a:p>
            <a:endParaRPr kumimoji="1" lang="en-US" altLang="ja-JP" dirty="0" smtClean="0"/>
          </a:p>
          <a:p>
            <a:r>
              <a:rPr kumimoji="1" lang="ja-JP" altLang="en-US" dirty="0" smtClean="0"/>
              <a:t>・では、次に行きたいと思います。</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14</a:t>
            </a:fld>
            <a:endParaRPr kumimoji="1" lang="ja-JP" altLang="en-US"/>
          </a:p>
        </p:txBody>
      </p:sp>
    </p:spTree>
    <p:extLst>
      <p:ext uri="{BB962C8B-B14F-4D97-AF65-F5344CB8AC3E}">
        <p14:creationId xmlns:p14="http://schemas.microsoft.com/office/powerpoint/2010/main" val="40822401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・地震が起こってから９分がたちました。</a:t>
            </a:r>
            <a:endParaRPr kumimoji="1" lang="en-US" altLang="ja-JP" dirty="0" smtClean="0"/>
          </a:p>
          <a:p>
            <a:r>
              <a:rPr kumimoji="1" lang="ja-JP" altLang="en-US" dirty="0" smtClean="0"/>
              <a:t>・今までみなさんが考えてきた行動は行動メモに書かれていると思います。</a:t>
            </a:r>
            <a:endParaRPr kumimoji="1" lang="en-US" altLang="ja-JP" dirty="0" smtClean="0"/>
          </a:p>
          <a:p>
            <a:r>
              <a:rPr kumimoji="1" lang="ja-JP" altLang="en-US" dirty="0" smtClean="0"/>
              <a:t>・この行動メモを振り返ってみてください。</a:t>
            </a:r>
            <a:endParaRPr kumimoji="1" lang="en-US" altLang="ja-JP" dirty="0" smtClean="0"/>
          </a:p>
          <a:p>
            <a:r>
              <a:rPr kumimoji="1" lang="ja-JP" altLang="en-US" dirty="0" smtClean="0"/>
              <a:t>・これまでの間に、何かの方法で、もっと詳しい情報を知ろうとした班は手を挙げてください。</a:t>
            </a:r>
            <a:endParaRPr kumimoji="1" lang="en-US" altLang="ja-JP" dirty="0" smtClean="0"/>
          </a:p>
          <a:p>
            <a:r>
              <a:rPr kumimoji="1" lang="ja-JP" altLang="en-US" dirty="0" smtClean="0"/>
              <a:t>・「何かの方法」というのは、携帯電話のテレビを確認したり、じつはラジオをいつも持っているから確認できたり、いろいろあると思います。</a:t>
            </a:r>
            <a:endParaRPr kumimoji="1" lang="en-US" altLang="ja-JP" dirty="0" smtClean="0"/>
          </a:p>
          <a:p>
            <a:endParaRPr kumimoji="1" lang="en-US" altLang="ja-JP" dirty="0" smtClean="0"/>
          </a:p>
          <a:p>
            <a:r>
              <a:rPr kumimoji="1" lang="ja-JP" altLang="en-US" dirty="0" smtClean="0"/>
              <a:t>（手を挙げている班を確認。）</a:t>
            </a:r>
            <a:endParaRPr kumimoji="1" lang="en-US" altLang="ja-JP" dirty="0" smtClean="0"/>
          </a:p>
          <a:p>
            <a:endParaRPr kumimoji="1" lang="en-US" altLang="ja-JP" dirty="0" smtClean="0"/>
          </a:p>
          <a:p>
            <a:r>
              <a:rPr kumimoji="1" lang="ja-JP" altLang="en-US" dirty="0" smtClean="0"/>
              <a:t>・○班と□班ですね。</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ja-JP" altLang="en-US" b="1" dirty="0">
              <a:solidFill>
                <a:srgbClr val="0000FF"/>
              </a:solidFill>
            </a:endParaRPr>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15</a:t>
            </a:fld>
            <a:endParaRPr kumimoji="1" lang="ja-JP" altLang="en-US"/>
          </a:p>
        </p:txBody>
      </p:sp>
    </p:spTree>
    <p:extLst>
      <p:ext uri="{BB962C8B-B14F-4D97-AF65-F5344CB8AC3E}">
        <p14:creationId xmlns:p14="http://schemas.microsoft.com/office/powerpoint/2010/main" val="19829476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・今、手を挙げている班のみなさんは、気象庁が発表した、より詳しい情報を知ることができます。</a:t>
            </a:r>
            <a:endParaRPr kumimoji="1" lang="en-US" altLang="ja-JP" dirty="0" smtClean="0"/>
          </a:p>
          <a:p>
            <a:endParaRPr kumimoji="1" lang="en-US" altLang="ja-JP" dirty="0" smtClean="0"/>
          </a:p>
          <a:p>
            <a:r>
              <a:rPr kumimoji="1" lang="ja-JP" altLang="en-US" dirty="0" smtClean="0"/>
              <a:t>（気象庁が発表した情報を記載したカードを裏返しにして、手を挙げていた班に１枚ずつ手渡しする。）</a:t>
            </a:r>
            <a:endParaRPr kumimoji="1" lang="en-US" altLang="ja-JP" dirty="0" smtClean="0"/>
          </a:p>
          <a:p>
            <a:r>
              <a:rPr kumimoji="1" lang="ja-JP" altLang="en-US" dirty="0" smtClean="0"/>
              <a:t>（知り得た津波情報は周囲にも積極的に伝えることが望ましいため、この時、司会は「他の班に見せてはいけない」という素振りは見せないこと。）</a:t>
            </a:r>
            <a:endParaRPr kumimoji="1" lang="en-US" altLang="ja-JP" dirty="0" smtClean="0"/>
          </a:p>
          <a:p>
            <a:endParaRPr kumimoji="1" lang="en-US" altLang="ja-JP" dirty="0" smtClean="0"/>
          </a:p>
          <a:p>
            <a:r>
              <a:rPr kumimoji="1" lang="ja-JP" altLang="en-US" dirty="0" smtClean="0"/>
              <a:t>・では、次に行きたいと思います。</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16</a:t>
            </a:fld>
            <a:endParaRPr kumimoji="1" lang="ja-JP" altLang="en-US"/>
          </a:p>
        </p:txBody>
      </p:sp>
    </p:spTree>
    <p:extLst>
      <p:ext uri="{BB962C8B-B14F-4D97-AF65-F5344CB8AC3E}">
        <p14:creationId xmlns:p14="http://schemas.microsoft.com/office/powerpoint/2010/main" val="15815047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・地震が起こってから</a:t>
            </a:r>
            <a:r>
              <a:rPr kumimoji="1" lang="en-US" altLang="ja-JP" dirty="0" smtClean="0"/>
              <a:t>10</a:t>
            </a:r>
            <a:r>
              <a:rPr kumimoji="1" lang="ja-JP" altLang="en-US" dirty="0" smtClean="0"/>
              <a:t>分たちました。また“作業の時間”です。</a:t>
            </a:r>
            <a:endParaRPr kumimoji="1" lang="en-US" altLang="ja-JP" dirty="0" smtClean="0"/>
          </a:p>
          <a:p>
            <a:r>
              <a:rPr kumimoji="1" lang="ja-JP" altLang="en-US" dirty="0" smtClean="0"/>
              <a:t>・引き続き「移動する」と考えた班は</a:t>
            </a:r>
            <a:r>
              <a:rPr kumimoji="1" lang="en-US" altLang="ja-JP" dirty="0" smtClean="0"/>
              <a:t>500m</a:t>
            </a:r>
            <a:r>
              <a:rPr kumimoji="1" lang="ja-JP" altLang="en-US" dirty="0" smtClean="0"/>
              <a:t>動いてください。道のない方向に移動するときは</a:t>
            </a:r>
            <a:r>
              <a:rPr kumimoji="1" lang="en-US" altLang="ja-JP" dirty="0" smtClean="0"/>
              <a:t>200m</a:t>
            </a:r>
            <a:r>
              <a:rPr kumimoji="1" lang="ja-JP" altLang="en-US" dirty="0" smtClean="0"/>
              <a:t>です。</a:t>
            </a:r>
            <a:endParaRPr kumimoji="1" lang="en-US" altLang="ja-JP" dirty="0" smtClean="0"/>
          </a:p>
          <a:p>
            <a:r>
              <a:rPr kumimoji="1" lang="ja-JP" altLang="en-US" dirty="0" smtClean="0"/>
              <a:t>・移動すると考えなかった班はその場を動かないでください。</a:t>
            </a:r>
            <a:endParaRPr kumimoji="1" lang="en-US" altLang="ja-JP" dirty="0" smtClean="0"/>
          </a:p>
          <a:p>
            <a:r>
              <a:rPr kumimoji="1" lang="ja-JP" altLang="en-US" dirty="0" smtClean="0"/>
              <a:t>（作業が遅れている班がないか、補助者が確認し、作業を支援します。）</a:t>
            </a:r>
            <a:endParaRPr kumimoji="1" lang="en-US" altLang="ja-JP" dirty="0" smtClean="0"/>
          </a:p>
          <a:p>
            <a:r>
              <a:rPr kumimoji="1" lang="ja-JP" altLang="en-US" dirty="0" smtClean="0"/>
              <a:t>（すべての班の作業が完了したことを確認して次に進む。）</a:t>
            </a:r>
            <a:endParaRPr kumimoji="1" lang="en-US" altLang="ja-JP" dirty="0" smtClean="0"/>
          </a:p>
          <a:p>
            <a:endParaRPr kumimoji="1" lang="en-US" altLang="ja-JP" dirty="0" smtClean="0"/>
          </a:p>
          <a:p>
            <a:r>
              <a:rPr kumimoji="1" lang="ja-JP" altLang="en-US" dirty="0" smtClean="0"/>
              <a:t>・では、次に行きたいと思います。</a:t>
            </a:r>
            <a:endParaRPr kumimoji="1" lang="en-US" altLang="ja-JP" dirty="0" smtClean="0"/>
          </a:p>
          <a:p>
            <a:pPr defTabSz="921075">
              <a:defRPr/>
            </a:pPr>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17</a:t>
            </a:fld>
            <a:endParaRPr kumimoji="1" lang="ja-JP" altLang="en-US"/>
          </a:p>
        </p:txBody>
      </p:sp>
    </p:spTree>
    <p:extLst>
      <p:ext uri="{BB962C8B-B14F-4D97-AF65-F5344CB8AC3E}">
        <p14:creationId xmlns:p14="http://schemas.microsoft.com/office/powerpoint/2010/main" val="13349217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solidFill>
                  <a:schemeClr val="tx1"/>
                </a:solidFill>
              </a:rPr>
              <a:t>・地震が起こってから</a:t>
            </a:r>
            <a:r>
              <a:rPr kumimoji="1" lang="en-US" altLang="ja-JP" dirty="0" smtClean="0">
                <a:solidFill>
                  <a:schemeClr val="tx1"/>
                </a:solidFill>
              </a:rPr>
              <a:t>12</a:t>
            </a:r>
            <a:r>
              <a:rPr kumimoji="1" lang="ja-JP" altLang="en-US" dirty="0" smtClean="0">
                <a:solidFill>
                  <a:schemeClr val="tx1"/>
                </a:solidFill>
              </a:rPr>
              <a:t>分後。地元に住んでいるおじいさんに会いました。</a:t>
            </a:r>
            <a:endParaRPr kumimoji="1" lang="en-US" altLang="ja-JP" dirty="0" smtClean="0">
              <a:solidFill>
                <a:schemeClr val="tx1"/>
              </a:solidFill>
            </a:endParaRPr>
          </a:p>
          <a:p>
            <a:r>
              <a:rPr kumimoji="1" lang="ja-JP" altLang="en-US" dirty="0" smtClean="0">
                <a:solidFill>
                  <a:schemeClr val="tx1"/>
                </a:solidFill>
              </a:rPr>
              <a:t>・「いやぁ、大きな揺れだったなぁ。タンスも食器棚も全部ひっくり返ってしまって、今、家の中を片付けているところだよ。」</a:t>
            </a:r>
            <a:endParaRPr kumimoji="1" lang="en-US" altLang="ja-JP" dirty="0" smtClean="0">
              <a:solidFill>
                <a:schemeClr val="tx1"/>
              </a:solidFill>
            </a:endParaRPr>
          </a:p>
          <a:p>
            <a:r>
              <a:rPr kumimoji="1" lang="ja-JP" altLang="en-US" dirty="0" smtClean="0">
                <a:solidFill>
                  <a:schemeClr val="tx1"/>
                </a:solidFill>
              </a:rPr>
              <a:t>・「津波？大丈夫だよ。今まで、ここまで来たことないよ。」</a:t>
            </a:r>
            <a:endParaRPr kumimoji="1" lang="en-US" altLang="ja-JP" dirty="0" smtClean="0">
              <a:solidFill>
                <a:schemeClr val="tx1"/>
              </a:solidFill>
            </a:endParaRPr>
          </a:p>
          <a:p>
            <a:r>
              <a:rPr kumimoji="1" lang="ja-JP" altLang="en-US" dirty="0" smtClean="0">
                <a:solidFill>
                  <a:schemeClr val="tx1"/>
                </a:solidFill>
              </a:rPr>
              <a:t>・「周りのみんなも逃げてないでしょう？」</a:t>
            </a:r>
            <a:endParaRPr kumimoji="1" lang="en-US" altLang="ja-JP" dirty="0" smtClean="0">
              <a:solidFill>
                <a:schemeClr val="tx1"/>
              </a:solidFill>
            </a:endParaRPr>
          </a:p>
          <a:p>
            <a:r>
              <a:rPr kumimoji="1" lang="ja-JP" altLang="en-US" dirty="0" smtClean="0"/>
              <a:t>・さて、ハルトくんはどうしますか。</a:t>
            </a:r>
            <a:endParaRPr kumimoji="1" lang="en-US" altLang="ja-JP" dirty="0" smtClean="0"/>
          </a:p>
          <a:p>
            <a:r>
              <a:rPr kumimoji="1" lang="ja-JP" altLang="en-US" dirty="0" smtClean="0"/>
              <a:t>・各班で、ハルトくんがとる行動を話し合って、行動メモの「</a:t>
            </a:r>
            <a:r>
              <a:rPr kumimoji="1" lang="en-US" altLang="ja-JP" dirty="0" smtClean="0"/>
              <a:t>12</a:t>
            </a:r>
            <a:r>
              <a:rPr kumimoji="1" lang="ja-JP" altLang="en-US" dirty="0" smtClean="0"/>
              <a:t>分後」と書いてあるところに、どんどん書いていってください。</a:t>
            </a:r>
            <a:endParaRPr kumimoji="1" lang="en-US" altLang="ja-JP" dirty="0" smtClean="0"/>
          </a:p>
          <a:p>
            <a:r>
              <a:rPr kumimoji="1" lang="ja-JP" altLang="en-US" dirty="0" smtClean="0"/>
              <a:t>・時間は２分間です。はい、始めてください。</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en-US" altLang="ja-JP" dirty="0" smtClean="0"/>
          </a:p>
          <a:p>
            <a:r>
              <a:rPr kumimoji="1" lang="ja-JP" altLang="en-US" dirty="0" smtClean="0"/>
              <a:t>（２分経過）</a:t>
            </a:r>
            <a:endParaRPr kumimoji="1" lang="en-US" altLang="ja-JP" dirty="0" smtClean="0"/>
          </a:p>
          <a:p>
            <a:r>
              <a:rPr kumimoji="1" lang="ja-JP" altLang="en-US" dirty="0" smtClean="0"/>
              <a:t>・それでは、２分たちましたので、どんな行動をしたか聞いてみたいと思います。最初に、○班さん、お願いします。</a:t>
            </a:r>
            <a:endParaRPr kumimoji="1" lang="en-US" altLang="ja-JP" dirty="0" smtClean="0"/>
          </a:p>
          <a:p>
            <a:r>
              <a:rPr kumimoji="1" lang="ja-JP" altLang="en-US" dirty="0" smtClean="0"/>
              <a:t>（各班の発表中に、行動の内容がより具体的になるように、司会は細かく発表者に問いかけることを心がけます。）</a:t>
            </a:r>
            <a:endParaRPr kumimoji="1" lang="en-US" altLang="ja-JP" dirty="0" smtClean="0"/>
          </a:p>
          <a:p>
            <a:pPr defTabSz="921075">
              <a:defRPr/>
            </a:pPr>
            <a:r>
              <a:rPr kumimoji="1" lang="ja-JP" altLang="en-US" dirty="0" smtClean="0"/>
              <a:t>・（○班さん、おじいさんの手を無理やり引っ張って連れて行くということですね？など）</a:t>
            </a:r>
            <a:endParaRPr kumimoji="1" lang="en-US" altLang="ja-JP" dirty="0" smtClean="0"/>
          </a:p>
          <a:p>
            <a:r>
              <a:rPr kumimoji="1" lang="ja-JP" altLang="en-US" dirty="0" smtClean="0"/>
              <a:t>・はい、ありがとうございます。</a:t>
            </a:r>
            <a:endParaRPr kumimoji="1" lang="en-US" altLang="ja-JP" dirty="0" smtClean="0"/>
          </a:p>
          <a:p>
            <a:r>
              <a:rPr kumimoji="1" lang="ja-JP" altLang="en-US" dirty="0" smtClean="0"/>
              <a:t>・それでは、○班さんと同じか、似たような行動をする班は手を挙げてください。</a:t>
            </a:r>
            <a:endParaRPr kumimoji="1" lang="en-US" altLang="ja-JP" dirty="0" smtClean="0"/>
          </a:p>
          <a:p>
            <a:r>
              <a:rPr kumimoji="1" lang="ja-JP" altLang="en-US" dirty="0" smtClean="0"/>
              <a:t>・では、○班さんとは違う行動をする班はいますでしょうか。手を挙げてください。では、△班さん、お願いします。</a:t>
            </a:r>
            <a:endParaRPr kumimoji="1" lang="en-US" altLang="ja-JP" dirty="0" smtClean="0"/>
          </a:p>
          <a:p>
            <a:r>
              <a:rPr kumimoji="1" lang="ja-JP" altLang="en-US" dirty="0" smtClean="0"/>
              <a:t>（各班の行動を確認する。）</a:t>
            </a:r>
            <a:endParaRPr kumimoji="1" lang="en-US" altLang="ja-JP" dirty="0" smtClean="0"/>
          </a:p>
          <a:p>
            <a:r>
              <a:rPr kumimoji="1" lang="ja-JP" altLang="en-US" dirty="0" smtClean="0"/>
              <a:t>・はい、各班の行動をまとめると、○班さんと□班さんは・・・、△班さんと</a:t>
            </a:r>
            <a:r>
              <a:rPr kumimoji="1" lang="en-US" altLang="ja-JP" dirty="0" smtClean="0"/>
              <a:t>×</a:t>
            </a:r>
            <a:r>
              <a:rPr kumimoji="1" lang="ja-JP" altLang="en-US" dirty="0" smtClean="0"/>
              <a:t>班さんは・・・ということになります。いいでしょうか。</a:t>
            </a:r>
            <a:endParaRPr kumimoji="1" lang="en-US" altLang="ja-JP" dirty="0" smtClean="0"/>
          </a:p>
          <a:p>
            <a:r>
              <a:rPr kumimoji="1" lang="ja-JP" altLang="en-US" dirty="0" smtClean="0"/>
              <a:t>・では、次に行きたいと思います。</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p>
          <a:p>
            <a:endParaRPr kumimoji="1" lang="ja-JP" altLang="en-US" dirty="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18</a:t>
            </a:fld>
            <a:endParaRPr kumimoji="1" lang="ja-JP" altLang="en-US"/>
          </a:p>
        </p:txBody>
      </p:sp>
    </p:spTree>
    <p:extLst>
      <p:ext uri="{BB962C8B-B14F-4D97-AF65-F5344CB8AC3E}">
        <p14:creationId xmlns:p14="http://schemas.microsoft.com/office/powerpoint/2010/main" val="36937356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・地震が起こってから</a:t>
            </a:r>
            <a:r>
              <a:rPr kumimoji="1" lang="en-US" altLang="ja-JP" dirty="0" smtClean="0"/>
              <a:t>15</a:t>
            </a:r>
            <a:r>
              <a:rPr kumimoji="1" lang="ja-JP" altLang="en-US" dirty="0" smtClean="0"/>
              <a:t>分たちました。“作業の時間”です。</a:t>
            </a:r>
            <a:endParaRPr kumimoji="1" lang="en-US" altLang="ja-JP" dirty="0" smtClean="0"/>
          </a:p>
          <a:p>
            <a:r>
              <a:rPr kumimoji="1" lang="ja-JP" altLang="en-US" dirty="0" smtClean="0"/>
              <a:t>・引き続き「移動する」と考えた班は</a:t>
            </a:r>
            <a:r>
              <a:rPr kumimoji="1" lang="en-US" altLang="ja-JP" dirty="0" smtClean="0"/>
              <a:t>500m</a:t>
            </a:r>
            <a:r>
              <a:rPr kumimoji="1" lang="ja-JP" altLang="en-US" dirty="0" smtClean="0"/>
              <a:t>動いてください。道のない方向に移動するときは</a:t>
            </a:r>
            <a:r>
              <a:rPr kumimoji="1" lang="en-US" altLang="ja-JP" dirty="0" smtClean="0"/>
              <a:t>200m</a:t>
            </a:r>
            <a:r>
              <a:rPr kumimoji="1" lang="ja-JP" altLang="en-US" dirty="0" smtClean="0"/>
              <a:t>です。</a:t>
            </a:r>
            <a:endParaRPr kumimoji="1" lang="en-US" altLang="ja-JP" dirty="0" smtClean="0"/>
          </a:p>
          <a:p>
            <a:pPr defTabSz="921075">
              <a:defRPr/>
            </a:pPr>
            <a:r>
              <a:rPr lang="ja-JP" altLang="en-US" dirty="0" smtClean="0"/>
              <a:t>・おじいさんを「無理やり引っ張って移動する」と考えた班は、それぞれ半分の距離になります。</a:t>
            </a:r>
            <a:endParaRPr lang="en-US" altLang="ja-JP" dirty="0" smtClean="0"/>
          </a:p>
          <a:p>
            <a:r>
              <a:rPr kumimoji="1" lang="ja-JP" altLang="en-US" dirty="0" smtClean="0"/>
              <a:t>（作業が遅れている班がないか、補助者が確認し、作業を支援します。）</a:t>
            </a:r>
            <a:endParaRPr kumimoji="1" lang="en-US" altLang="ja-JP" dirty="0" smtClean="0"/>
          </a:p>
          <a:p>
            <a:r>
              <a:rPr kumimoji="1" lang="ja-JP" altLang="en-US" dirty="0" smtClean="0"/>
              <a:t>（すべての班の作業が完了したことを確認して次に進む。）</a:t>
            </a:r>
            <a:endParaRPr kumimoji="1" lang="en-US" altLang="ja-JP" dirty="0" smtClean="0"/>
          </a:p>
          <a:p>
            <a:endParaRPr kumimoji="1" lang="en-US" altLang="ja-JP" dirty="0" smtClean="0"/>
          </a:p>
          <a:p>
            <a:r>
              <a:rPr kumimoji="1" lang="ja-JP" altLang="en-US" dirty="0" smtClean="0"/>
              <a:t>・では、次に行きたいと思います。</a:t>
            </a:r>
            <a:endParaRPr kumimoji="1" lang="en-US" altLang="ja-JP" dirty="0" smtClean="0"/>
          </a:p>
          <a:p>
            <a:pPr defTabSz="921075">
              <a:defRPr/>
            </a:pPr>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19</a:t>
            </a:fld>
            <a:endParaRPr kumimoji="1" lang="ja-JP" altLang="en-US"/>
          </a:p>
        </p:txBody>
      </p:sp>
    </p:spTree>
    <p:extLst>
      <p:ext uri="{BB962C8B-B14F-4D97-AF65-F5344CB8AC3E}">
        <p14:creationId xmlns:p14="http://schemas.microsoft.com/office/powerpoint/2010/main" val="1334921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21075">
              <a:defRPr/>
            </a:pPr>
            <a:r>
              <a:rPr kumimoji="1" lang="ja-JP" altLang="en-US" dirty="0" smtClean="0"/>
              <a:t>・まず、机の上にあるものを確認します。みなさんの机の上には、地図が２枚、行動メモ、マジック、定規が置かれています。全部ありますか？</a:t>
            </a:r>
            <a:endParaRPr kumimoji="1" lang="en-US" altLang="ja-JP" dirty="0" smtClean="0"/>
          </a:p>
          <a:p>
            <a:pPr defTabSz="921075">
              <a:defRPr/>
            </a:pPr>
            <a:r>
              <a:rPr kumimoji="1" lang="ja-JP" altLang="en-US" dirty="0" smtClean="0"/>
              <a:t>・では、グループワークの進め方を説明します。</a:t>
            </a:r>
            <a:endParaRPr kumimoji="1" lang="en-US" altLang="ja-JP" dirty="0" smtClean="0"/>
          </a:p>
          <a:p>
            <a:pPr defTabSz="921075">
              <a:defRPr/>
            </a:pPr>
            <a:r>
              <a:rPr kumimoji="1" lang="ja-JP" altLang="en-US" dirty="0" smtClean="0"/>
              <a:t>・スライドの男の子は、みなさんと同じくらいの年ですね。名前はハルトくんです。</a:t>
            </a:r>
            <a:endParaRPr kumimoji="1" lang="en-US" altLang="ja-JP" dirty="0" smtClean="0"/>
          </a:p>
          <a:p>
            <a:r>
              <a:rPr kumimoji="1" lang="ja-JP" altLang="en-US" dirty="0" smtClean="0"/>
              <a:t>・①　今日は日曜日。ハルトくんは、海に近い街のＡ市で開かれているイベントに参加するため、イベント会場に向かっているところです。</a:t>
            </a:r>
            <a:endParaRPr kumimoji="1" lang="en-US" altLang="ja-JP" dirty="0" smtClean="0"/>
          </a:p>
          <a:p>
            <a:r>
              <a:rPr kumimoji="1" lang="ja-JP" altLang="en-US" dirty="0" smtClean="0"/>
              <a:t>・②　会場近くのコンビニエンスストアに入った時、突然大きな地震が発生しました。さて、これから、ハルトくんは、どのように行動しますか？</a:t>
            </a:r>
            <a:endParaRPr kumimoji="1" lang="en-US" altLang="ja-JP" dirty="0" smtClean="0"/>
          </a:p>
          <a:p>
            <a:r>
              <a:rPr kumimoji="1" lang="ja-JP" altLang="en-US" dirty="0" smtClean="0"/>
              <a:t>・③　時間とともに、いろいろな場面が出てきますので、ハルトくんがとる行動について、班のみなさんで考えていきましょう。</a:t>
            </a:r>
            <a:endParaRPr kumimoji="1" lang="en-US" altLang="ja-JP" dirty="0" smtClean="0"/>
          </a:p>
          <a:p>
            <a:endParaRPr kumimoji="1" lang="en-US" altLang="ja-JP" dirty="0" smtClean="0"/>
          </a:p>
          <a:p>
            <a:r>
              <a:rPr kumimoji="1" lang="ja-JP" altLang="en-US" dirty="0" smtClean="0"/>
              <a:t>・いいでしょうか。</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2</a:t>
            </a:fld>
            <a:endParaRPr kumimoji="1" lang="ja-JP" altLang="en-US"/>
          </a:p>
        </p:txBody>
      </p:sp>
    </p:spTree>
    <p:extLst>
      <p:ext uri="{BB962C8B-B14F-4D97-AF65-F5344CB8AC3E}">
        <p14:creationId xmlns:p14="http://schemas.microsoft.com/office/powerpoint/2010/main" val="4520168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・地震が起こってから</a:t>
            </a:r>
            <a:r>
              <a:rPr kumimoji="1" lang="en-US" altLang="ja-JP" dirty="0" smtClean="0"/>
              <a:t>17</a:t>
            </a:r>
            <a:r>
              <a:rPr kumimoji="1" lang="ja-JP" altLang="en-US" dirty="0" smtClean="0"/>
              <a:t>分がたちました。</a:t>
            </a:r>
            <a:endParaRPr kumimoji="1" lang="en-US" altLang="ja-JP" dirty="0" smtClean="0"/>
          </a:p>
          <a:p>
            <a:r>
              <a:rPr kumimoji="1" lang="ja-JP" altLang="en-US" dirty="0" smtClean="0"/>
              <a:t>・ここでは、気象庁が発表した詳しい情報を知っている班の人に質問です。</a:t>
            </a:r>
            <a:endParaRPr kumimoji="1" lang="en-US" altLang="ja-JP" dirty="0" smtClean="0"/>
          </a:p>
          <a:p>
            <a:r>
              <a:rPr kumimoji="1" lang="ja-JP" altLang="en-US" dirty="0" smtClean="0"/>
              <a:t>・これまでに、気象庁が発表した詳しい情報を、他の人（先ほど出会ったおじいさんも可）に教えようとした班は手を挙げてください。</a:t>
            </a:r>
            <a:endParaRPr kumimoji="1" lang="en-US" altLang="ja-JP" dirty="0" smtClean="0"/>
          </a:p>
          <a:p>
            <a:r>
              <a:rPr kumimoji="1" lang="ja-JP" altLang="en-US" dirty="0" smtClean="0"/>
              <a:t>・（ちなみに、「他の人に教えてはいけない」とは言ってません。）</a:t>
            </a:r>
            <a:endParaRPr kumimoji="1" lang="en-US" altLang="ja-JP" dirty="0" smtClean="0"/>
          </a:p>
          <a:p>
            <a:endParaRPr kumimoji="1" lang="en-US" altLang="ja-JP" dirty="0" smtClean="0"/>
          </a:p>
          <a:p>
            <a:r>
              <a:rPr kumimoji="1" lang="ja-JP" altLang="en-US" dirty="0" smtClean="0"/>
              <a:t>⇒手を挙げた班がいる場合</a:t>
            </a:r>
            <a:endParaRPr kumimoji="1" lang="en-US" altLang="ja-JP" dirty="0" smtClean="0"/>
          </a:p>
          <a:p>
            <a:r>
              <a:rPr kumimoji="1" lang="ja-JP" altLang="en-US" dirty="0" smtClean="0"/>
              <a:t>・○班さんが、他の人にも詳しい情報を教えようとしていましたので、ここで、詳しい情報を知らない他の班のみなさんにも、気象庁発表の詳しい情報をお知らせしたいと思います。</a:t>
            </a:r>
            <a:endParaRPr kumimoji="1" lang="en-US" altLang="ja-JP" dirty="0" smtClean="0"/>
          </a:p>
          <a:p>
            <a:pPr defTabSz="914118">
              <a:defRPr/>
            </a:pPr>
            <a:r>
              <a:rPr kumimoji="1" lang="ja-JP" altLang="en-US" dirty="0" smtClean="0"/>
              <a:t>（気象庁が発表した情報を記載したカードを裏返しにして、残りの班に１枚ずつ手渡しする。）</a:t>
            </a:r>
            <a:endParaRPr kumimoji="1" lang="en-US" altLang="ja-JP" dirty="0" smtClean="0"/>
          </a:p>
          <a:p>
            <a:pPr defTabSz="914118">
              <a:defRPr/>
            </a:pPr>
            <a:endParaRPr kumimoji="1" lang="en-US" altLang="ja-JP" dirty="0" smtClean="0"/>
          </a:p>
          <a:p>
            <a:pPr defTabSz="914118">
              <a:defRPr/>
            </a:pPr>
            <a:r>
              <a:rPr kumimoji="1" lang="ja-JP" altLang="en-US" dirty="0" smtClean="0"/>
              <a:t>⇒手を挙げた班がいない場合</a:t>
            </a:r>
            <a:endParaRPr kumimoji="1" lang="en-US" altLang="ja-JP" dirty="0" smtClean="0"/>
          </a:p>
          <a:p>
            <a:pPr defTabSz="914118">
              <a:defRPr/>
            </a:pPr>
            <a:r>
              <a:rPr kumimoji="1" lang="ja-JP" altLang="en-US" dirty="0" smtClean="0"/>
              <a:t>・誰もいないですか？</a:t>
            </a:r>
            <a:endParaRPr kumimoji="1" lang="en-US" altLang="ja-JP" dirty="0" smtClean="0"/>
          </a:p>
          <a:p>
            <a:pPr defTabSz="914118">
              <a:defRPr/>
            </a:pPr>
            <a:r>
              <a:rPr kumimoji="1" lang="ja-JP" altLang="en-US" dirty="0" smtClean="0"/>
              <a:t>・他の人に詳しい情報を教えようとした班がいれば、残りの班の皆さんも詳しい情報を知ることができたのですが、残念です。</a:t>
            </a:r>
            <a:endParaRPr kumimoji="1" lang="en-US" altLang="ja-JP" dirty="0" smtClean="0"/>
          </a:p>
          <a:p>
            <a:pPr defTabSz="914118">
              <a:defRPr/>
            </a:pPr>
            <a:r>
              <a:rPr kumimoji="1" lang="ja-JP" altLang="en-US" dirty="0" smtClean="0"/>
              <a:t>・このまま進みたいと思います。</a:t>
            </a:r>
            <a:endParaRPr kumimoji="1" lang="en-US" altLang="ja-JP" dirty="0" smtClean="0"/>
          </a:p>
          <a:p>
            <a:endParaRPr kumimoji="1" lang="en-US" altLang="ja-JP" dirty="0" smtClean="0"/>
          </a:p>
          <a:p>
            <a:pPr defTabSz="914118">
              <a:defRPr/>
            </a:pPr>
            <a:r>
              <a:rPr kumimoji="1" lang="ja-JP" altLang="en-US" dirty="0" smtClean="0"/>
              <a:t>・では、次に行きたいと思います。</a:t>
            </a:r>
            <a:endParaRPr kumimoji="1" lang="en-US" altLang="ja-JP" dirty="0" smtClean="0"/>
          </a:p>
          <a:p>
            <a:pPr defTabSz="914118">
              <a:defRPr/>
            </a:pPr>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20</a:t>
            </a:fld>
            <a:endParaRPr kumimoji="1" lang="ja-JP" altLang="en-US"/>
          </a:p>
        </p:txBody>
      </p:sp>
    </p:spTree>
    <p:extLst>
      <p:ext uri="{BB962C8B-B14F-4D97-AF65-F5344CB8AC3E}">
        <p14:creationId xmlns:p14="http://schemas.microsoft.com/office/powerpoint/2010/main" val="15357680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・地震が起こってから</a:t>
            </a:r>
            <a:r>
              <a:rPr kumimoji="1" lang="en-US" altLang="ja-JP" dirty="0" smtClean="0"/>
              <a:t>20</a:t>
            </a:r>
            <a:r>
              <a:rPr kumimoji="1" lang="ja-JP" altLang="en-US" dirty="0" smtClean="0"/>
              <a:t>分たちました。“作業の時間”です。</a:t>
            </a:r>
            <a:endParaRPr kumimoji="1" lang="en-US" altLang="ja-JP" dirty="0" smtClean="0"/>
          </a:p>
          <a:p>
            <a:r>
              <a:rPr kumimoji="1" lang="ja-JP" altLang="en-US" dirty="0" smtClean="0"/>
              <a:t>・引き続き「移動する」と考えた班は</a:t>
            </a:r>
            <a:r>
              <a:rPr kumimoji="1" lang="en-US" altLang="ja-JP" dirty="0" smtClean="0"/>
              <a:t>500m</a:t>
            </a:r>
            <a:r>
              <a:rPr kumimoji="1" lang="ja-JP" altLang="en-US" dirty="0" smtClean="0"/>
              <a:t>動いてください。道のない方向に移動するときは</a:t>
            </a:r>
            <a:r>
              <a:rPr kumimoji="1" lang="en-US" altLang="ja-JP" dirty="0" smtClean="0"/>
              <a:t>200m</a:t>
            </a:r>
            <a:r>
              <a:rPr kumimoji="1" lang="ja-JP" altLang="en-US" dirty="0" smtClean="0"/>
              <a:t>です。</a:t>
            </a:r>
            <a:endParaRPr kumimoji="1" lang="en-US" altLang="ja-JP" dirty="0" smtClean="0"/>
          </a:p>
          <a:p>
            <a:pPr defTabSz="921075">
              <a:defRPr/>
            </a:pPr>
            <a:r>
              <a:rPr lang="ja-JP" altLang="en-US" dirty="0" smtClean="0"/>
              <a:t>・おじいさんを「無理やり引っ張って移動する」と考えた班は、それぞれ半分の距離になります。</a:t>
            </a:r>
            <a:endParaRPr lang="en-US" altLang="ja-JP" dirty="0" smtClean="0"/>
          </a:p>
          <a:p>
            <a:r>
              <a:rPr kumimoji="1" lang="ja-JP" altLang="en-US" dirty="0" smtClean="0"/>
              <a:t>（作業が遅れている班がないか、補助者が確認し、作業を支援します。）</a:t>
            </a:r>
            <a:endParaRPr kumimoji="1" lang="en-US" altLang="ja-JP" dirty="0" smtClean="0"/>
          </a:p>
          <a:p>
            <a:r>
              <a:rPr kumimoji="1" lang="ja-JP" altLang="en-US" dirty="0" smtClean="0"/>
              <a:t>（すべての班の作業が完了したことを確認して次に進む。）</a:t>
            </a:r>
            <a:endParaRPr kumimoji="1" lang="en-US" altLang="ja-JP" dirty="0" smtClean="0"/>
          </a:p>
          <a:p>
            <a:endParaRPr kumimoji="1" lang="en-US" altLang="ja-JP" dirty="0" smtClean="0"/>
          </a:p>
          <a:p>
            <a:r>
              <a:rPr kumimoji="1" lang="ja-JP" altLang="en-US" dirty="0" smtClean="0"/>
              <a:t>・では、次に行きたいと思います。</a:t>
            </a:r>
            <a:endParaRPr kumimoji="1" lang="en-US" altLang="ja-JP" dirty="0" smtClean="0"/>
          </a:p>
          <a:p>
            <a:pPr defTabSz="921075">
              <a:defRPr/>
            </a:pPr>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21</a:t>
            </a:fld>
            <a:endParaRPr kumimoji="1" lang="ja-JP" altLang="en-US"/>
          </a:p>
        </p:txBody>
      </p:sp>
    </p:spTree>
    <p:extLst>
      <p:ext uri="{BB962C8B-B14F-4D97-AF65-F5344CB8AC3E}">
        <p14:creationId xmlns:p14="http://schemas.microsoft.com/office/powerpoint/2010/main" val="13349217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・地震が起こってから</a:t>
            </a:r>
            <a:r>
              <a:rPr kumimoji="1" lang="en-US" altLang="ja-JP" dirty="0" smtClean="0"/>
              <a:t>20</a:t>
            </a:r>
            <a:r>
              <a:rPr kumimoji="1" lang="ja-JP" altLang="en-US" dirty="0" smtClean="0"/>
              <a:t>分たちました。</a:t>
            </a:r>
            <a:endParaRPr kumimoji="1" lang="en-US" altLang="ja-JP" dirty="0" smtClean="0"/>
          </a:p>
          <a:p>
            <a:r>
              <a:rPr kumimoji="1" lang="ja-JP" altLang="en-US" dirty="0" smtClean="0"/>
              <a:t>・気象庁の詳しい情報にもあったように、大きな津波が海岸にやって来ました！</a:t>
            </a:r>
            <a:endParaRPr kumimoji="1" lang="en-US" altLang="ja-JP" dirty="0" smtClean="0"/>
          </a:p>
          <a:p>
            <a:r>
              <a:rPr kumimoji="1" lang="ja-JP" altLang="en-US" dirty="0" smtClean="0"/>
              <a:t>・津波は海岸から押し寄せ、ハルトくんがいる所にどんどん迫ってきます！</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ja-JP" altLang="en-US" b="1" dirty="0">
              <a:solidFill>
                <a:srgbClr val="0000FF"/>
              </a:solidFill>
            </a:endParaRPr>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22</a:t>
            </a:fld>
            <a:endParaRPr kumimoji="1" lang="ja-JP" altLang="en-US"/>
          </a:p>
        </p:txBody>
      </p:sp>
    </p:spTree>
    <p:extLst>
      <p:ext uri="{BB962C8B-B14F-4D97-AF65-F5344CB8AC3E}">
        <p14:creationId xmlns:p14="http://schemas.microsoft.com/office/powerpoint/2010/main" val="34103597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・津波がどんどん迫ってきています。もう逃げる時間は残っていません。</a:t>
            </a:r>
            <a:endParaRPr kumimoji="1" lang="en-US" altLang="ja-JP" dirty="0" smtClean="0"/>
          </a:p>
          <a:p>
            <a:r>
              <a:rPr kumimoji="1" lang="ja-JP" altLang="en-US" dirty="0" smtClean="0"/>
              <a:t>・最後に、ハルトくん（とおじいさん？）が、津波から命を守るためにできることは何でしょうか。</a:t>
            </a:r>
            <a:endParaRPr kumimoji="1" lang="en-US" altLang="ja-JP" dirty="0" smtClean="0"/>
          </a:p>
          <a:p>
            <a:r>
              <a:rPr kumimoji="1" lang="ja-JP" altLang="en-US" dirty="0" smtClean="0"/>
              <a:t>・もし逃げたい所まで逃げれなくても、どうすれば助かるか、考えてみてください。</a:t>
            </a:r>
            <a:endParaRPr kumimoji="1" lang="en-US" altLang="ja-JP" dirty="0" smtClean="0"/>
          </a:p>
          <a:p>
            <a:r>
              <a:rPr kumimoji="1" lang="ja-JP" altLang="en-US" dirty="0" smtClean="0"/>
              <a:t>・２分間だけ話し合ってください。はい、始めてください。</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en-US" altLang="ja-JP" dirty="0" smtClean="0"/>
          </a:p>
          <a:p>
            <a:r>
              <a:rPr kumimoji="1" lang="ja-JP" altLang="en-US" dirty="0" smtClean="0"/>
              <a:t>（２分経過）</a:t>
            </a:r>
            <a:endParaRPr kumimoji="1" lang="en-US" altLang="ja-JP" dirty="0" smtClean="0"/>
          </a:p>
          <a:p>
            <a:r>
              <a:rPr kumimoji="1" lang="ja-JP" altLang="en-US" dirty="0" smtClean="0"/>
              <a:t>・はい、２分がたちました。</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23</a:t>
            </a:fld>
            <a:endParaRPr kumimoji="1" lang="ja-JP" altLang="en-US"/>
          </a:p>
        </p:txBody>
      </p:sp>
    </p:spTree>
    <p:extLst>
      <p:ext uri="{BB962C8B-B14F-4D97-AF65-F5344CB8AC3E}">
        <p14:creationId xmlns:p14="http://schemas.microsoft.com/office/powerpoint/2010/main" val="13349217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446510" y="4603279"/>
            <a:ext cx="5832647" cy="5000690"/>
          </a:xfrm>
        </p:spPr>
        <p:txBody>
          <a:bodyPr/>
          <a:lstStyle/>
          <a:p>
            <a:r>
              <a:rPr kumimoji="1" lang="ja-JP" altLang="en-US" dirty="0" smtClean="0"/>
              <a:t>・それでは、このスライドの地図の上に、ハルトくんがいる場所に付箋を貼り付けてください。（全班に付箋を配布する。）</a:t>
            </a:r>
            <a:endParaRPr kumimoji="1" lang="en-US" altLang="ja-JP" dirty="0" smtClean="0"/>
          </a:p>
          <a:p>
            <a:r>
              <a:rPr kumimoji="1" lang="ja-JP" altLang="en-US" b="1" dirty="0" smtClean="0">
                <a:solidFill>
                  <a:srgbClr val="0000FF"/>
                </a:solidFill>
              </a:rPr>
              <a:t>（完全版で実施する場合、ここで一度、休憩を取ります。）</a:t>
            </a:r>
            <a:endParaRPr kumimoji="1" lang="en-US" altLang="ja-JP" b="1" dirty="0" smtClean="0">
              <a:solidFill>
                <a:srgbClr val="0000FF"/>
              </a:solidFill>
            </a:endParaRPr>
          </a:p>
          <a:p>
            <a:endParaRPr kumimoji="1" lang="en-US" altLang="ja-JP" dirty="0" smtClean="0"/>
          </a:p>
          <a:p>
            <a:r>
              <a:rPr kumimoji="1" lang="ja-JP" altLang="en-US" dirty="0" smtClean="0"/>
              <a:t>・それでは、最初に地震が起こってからどのように行動したか、そのあと、どのように行動して、最終的に今、どこで何をしているのか発表してもらいます。</a:t>
            </a:r>
            <a:endParaRPr kumimoji="1" lang="en-US" altLang="ja-JP" dirty="0" smtClean="0"/>
          </a:p>
          <a:p>
            <a:r>
              <a:rPr kumimoji="1" lang="ja-JP" altLang="en-US" dirty="0" smtClean="0"/>
              <a:t>・○班さん、お願いします。</a:t>
            </a:r>
            <a:endParaRPr kumimoji="1" lang="en-US" altLang="ja-JP" dirty="0" smtClean="0"/>
          </a:p>
          <a:p>
            <a:r>
              <a:rPr kumimoji="1" lang="ja-JP" altLang="en-US" dirty="0" smtClean="0"/>
              <a:t>（地震発生直後からの一連の行動を説明してもらう。）</a:t>
            </a:r>
            <a:endParaRPr kumimoji="1" lang="en-US" altLang="ja-JP" dirty="0" smtClean="0"/>
          </a:p>
          <a:p>
            <a:r>
              <a:rPr kumimoji="1" lang="ja-JP" altLang="en-US" dirty="0" smtClean="0"/>
              <a:t>（自分たちの判断が周囲にどのように影響したのか再確認できるように、「家族はどうなったか」「住民の人はどうなったか」を問うこと。）</a:t>
            </a:r>
            <a:endParaRPr kumimoji="1" lang="en-US" altLang="ja-JP" dirty="0" smtClean="0"/>
          </a:p>
          <a:p>
            <a:r>
              <a:rPr kumimoji="1" lang="ja-JP" altLang="en-US" dirty="0" smtClean="0"/>
              <a:t>・はい、ありがとうございました。では次に△班さんお願いします。・・</a:t>
            </a:r>
            <a:endParaRPr kumimoji="1" lang="en-US" altLang="ja-JP" dirty="0" smtClean="0"/>
          </a:p>
          <a:p>
            <a:r>
              <a:rPr kumimoji="1" lang="ja-JP" altLang="en-US" b="1" dirty="0" smtClean="0">
                <a:solidFill>
                  <a:srgbClr val="0000FF"/>
                </a:solidFill>
              </a:rPr>
              <a:t>（短縮版で実施する場合、全ての班に発表してもらうと時間が不足するので、特徴的な行動をとった班に代表して発表してもらいます。）</a:t>
            </a:r>
            <a:endParaRPr kumimoji="1" lang="en-US" altLang="ja-JP" b="1" dirty="0" smtClean="0">
              <a:solidFill>
                <a:srgbClr val="0000FF"/>
              </a:solidFill>
            </a:endParaRPr>
          </a:p>
          <a:p>
            <a:endParaRPr kumimoji="1" lang="en-US" altLang="ja-JP" dirty="0" smtClean="0"/>
          </a:p>
          <a:p>
            <a:r>
              <a:rPr kumimoji="1" lang="ja-JP" altLang="en-US" dirty="0" smtClean="0"/>
              <a:t>・では、津波が来てどうなったのか、見ていきます。</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en-US" altLang="ja-JP" dirty="0" smtClean="0"/>
          </a:p>
          <a:p>
            <a:r>
              <a:rPr kumimoji="1" lang="ja-JP" altLang="en-US" dirty="0" smtClean="0"/>
              <a:t>・○班さんと□班さんがいる所には、津波は来なかったようです。</a:t>
            </a:r>
            <a:endParaRPr kumimoji="1" lang="en-US" altLang="ja-JP" dirty="0" smtClean="0"/>
          </a:p>
          <a:p>
            <a:r>
              <a:rPr kumimoji="1" lang="ja-JP" altLang="en-US" dirty="0" smtClean="0"/>
              <a:t>・△班さんがいるところは津波が来てしまいました。</a:t>
            </a:r>
            <a:endParaRPr kumimoji="1" lang="en-US" altLang="ja-JP" dirty="0" smtClean="0"/>
          </a:p>
          <a:p>
            <a:r>
              <a:rPr kumimoji="1" lang="ja-JP" altLang="en-US" dirty="0" smtClean="0"/>
              <a:t>・</a:t>
            </a:r>
            <a:r>
              <a:rPr kumimoji="1" lang="en-US" altLang="ja-JP" dirty="0" smtClean="0"/>
              <a:t>×</a:t>
            </a:r>
            <a:r>
              <a:rPr kumimoji="1" lang="ja-JP" altLang="en-US" dirty="0" smtClean="0"/>
              <a:t>班さんがいるところは、ギリギリですね。</a:t>
            </a:r>
            <a:endParaRPr kumimoji="1" lang="en-US" altLang="ja-JP" dirty="0" smtClean="0"/>
          </a:p>
          <a:p>
            <a:r>
              <a:rPr kumimoji="1" lang="ja-JP" altLang="en-US" dirty="0" smtClean="0"/>
              <a:t>・地図のほとんど場所に津波が来てしまいました。２階建ての建物も水に漬かってしまいましたが、屋根だけは何とか残っているようですね。</a:t>
            </a:r>
            <a:endParaRPr kumimoji="1" lang="en-US" altLang="ja-JP" dirty="0" smtClean="0"/>
          </a:p>
          <a:p>
            <a:r>
              <a:rPr kumimoji="1" lang="ja-JP" altLang="en-US" dirty="0" smtClean="0"/>
              <a:t>・本当にこんなに津波が来るんでしょうか。</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24</a:t>
            </a:fld>
            <a:endParaRPr kumimoji="1" lang="ja-JP" altLang="en-US"/>
          </a:p>
        </p:txBody>
      </p:sp>
    </p:spTree>
    <p:extLst>
      <p:ext uri="{BB962C8B-B14F-4D97-AF65-F5344CB8AC3E}">
        <p14:creationId xmlns:p14="http://schemas.microsoft.com/office/powerpoint/2010/main" val="40822401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・じつは、</a:t>
            </a:r>
            <a:r>
              <a:rPr kumimoji="1" lang="en-US" altLang="ja-JP" dirty="0" smtClean="0"/>
              <a:t>A</a:t>
            </a:r>
            <a:r>
              <a:rPr kumimoji="1" lang="ja-JP" altLang="en-US" dirty="0" smtClean="0"/>
              <a:t>市は本当にある町をモデルにしています。</a:t>
            </a:r>
            <a:endParaRPr kumimoji="1" lang="en-US" altLang="ja-JP" dirty="0" smtClean="0"/>
          </a:p>
          <a:p>
            <a:r>
              <a:rPr kumimoji="1" lang="ja-JP" altLang="en-US" dirty="0" smtClean="0"/>
              <a:t>・そして、この</a:t>
            </a:r>
            <a:r>
              <a:rPr kumimoji="1" lang="en-US" altLang="ja-JP" dirty="0" smtClean="0"/>
              <a:t>A</a:t>
            </a:r>
            <a:r>
              <a:rPr kumimoji="1" lang="ja-JP" altLang="en-US" dirty="0" smtClean="0"/>
              <a:t>市が作ったハザードマップがこの地図になります。</a:t>
            </a:r>
            <a:endParaRPr kumimoji="1" lang="en-US" altLang="ja-JP" dirty="0" smtClean="0"/>
          </a:p>
          <a:p>
            <a:r>
              <a:rPr kumimoji="1" lang="ja-JP" altLang="en-US" dirty="0" smtClean="0"/>
              <a:t>・今日使った地図は、この青色の四角の部分です。</a:t>
            </a:r>
            <a:endParaRPr kumimoji="1" lang="en-US" altLang="ja-JP" dirty="0" smtClean="0"/>
          </a:p>
          <a:p>
            <a:r>
              <a:rPr kumimoji="1" lang="ja-JP" altLang="en-US" dirty="0" smtClean="0"/>
              <a:t>・本当に大きな地震が起こると、</a:t>
            </a:r>
            <a:r>
              <a:rPr kumimoji="1" lang="en-US" altLang="ja-JP" dirty="0" smtClean="0"/>
              <a:t>A</a:t>
            </a:r>
            <a:r>
              <a:rPr kumimoji="1" lang="ja-JP" altLang="en-US" dirty="0" smtClean="0"/>
              <a:t>市の町の中の広い範囲に津波が来るだろうと考えられています。</a:t>
            </a:r>
            <a:endParaRPr kumimoji="1" lang="en-US" altLang="ja-JP" dirty="0" smtClean="0"/>
          </a:p>
          <a:p>
            <a:r>
              <a:rPr kumimoji="1" lang="ja-JP" altLang="en-US" dirty="0" smtClean="0"/>
              <a:t>・もし本当に地震が起きた時に、みなさんがたまたまこの</a:t>
            </a:r>
            <a:r>
              <a:rPr kumimoji="1" lang="en-US" altLang="ja-JP" dirty="0" smtClean="0"/>
              <a:t>A</a:t>
            </a:r>
            <a:r>
              <a:rPr kumimoji="1" lang="ja-JP" altLang="en-US" dirty="0" smtClean="0"/>
              <a:t>市にいたら、今日のようなことになります。</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en-US" altLang="ja-JP" b="1" dirty="0" smtClean="0">
              <a:solidFill>
                <a:srgbClr val="0000FF"/>
              </a:solidFill>
            </a:endParaRPr>
          </a:p>
          <a:p>
            <a:r>
              <a:rPr kumimoji="1" lang="ja-JP" altLang="en-US" sz="1600" b="1" dirty="0" smtClean="0">
                <a:solidFill>
                  <a:srgbClr val="0000FF"/>
                </a:solidFill>
              </a:rPr>
              <a:t>短縮版で実施する場合、スライドはこれで終了です（以降は短縮版解説書を参照ください）。</a:t>
            </a:r>
            <a:endParaRPr kumimoji="1" lang="en-US" altLang="ja-JP" sz="1600" b="1" dirty="0" smtClean="0">
              <a:solidFill>
                <a:srgbClr val="0000FF"/>
              </a:solidFill>
            </a:endParaRPr>
          </a:p>
          <a:p>
            <a:r>
              <a:rPr kumimoji="1" lang="ja-JP" altLang="en-US" sz="1600" b="1" dirty="0" smtClean="0">
                <a:solidFill>
                  <a:srgbClr val="0000FF"/>
                </a:solidFill>
              </a:rPr>
              <a:t>完全版の場合は次のスライドに進みます。</a:t>
            </a:r>
            <a:endParaRPr kumimoji="1" lang="en-US" altLang="ja-JP" sz="1600" b="1" dirty="0" smtClean="0">
              <a:solidFill>
                <a:srgbClr val="0000FF"/>
              </a:solidFill>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25</a:t>
            </a:fld>
            <a:endParaRPr kumimoji="1" lang="ja-JP" altLang="en-US"/>
          </a:p>
        </p:txBody>
      </p:sp>
    </p:spTree>
    <p:extLst>
      <p:ext uri="{BB962C8B-B14F-4D97-AF65-F5344CB8AC3E}">
        <p14:creationId xmlns:p14="http://schemas.microsoft.com/office/powerpoint/2010/main" val="30368378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・はい、ここまでグループワークをしてきました。</a:t>
            </a:r>
            <a:endParaRPr kumimoji="1" lang="en-US" altLang="ja-JP" dirty="0" smtClean="0"/>
          </a:p>
          <a:p>
            <a:r>
              <a:rPr kumimoji="1" lang="ja-JP" altLang="en-US" dirty="0" smtClean="0"/>
              <a:t>・これから、グループワークの中で出てきた場面を振り返ってみましょう。</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ja-JP" altLang="en-US" b="1" dirty="0">
              <a:solidFill>
                <a:srgbClr val="0000FF"/>
              </a:solidFill>
            </a:endParaRPr>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26</a:t>
            </a:fld>
            <a:endParaRPr kumimoji="1" lang="ja-JP" altLang="en-US"/>
          </a:p>
        </p:txBody>
      </p:sp>
    </p:spTree>
    <p:extLst>
      <p:ext uri="{BB962C8B-B14F-4D97-AF65-F5344CB8AC3E}">
        <p14:creationId xmlns:p14="http://schemas.microsoft.com/office/powerpoint/2010/main" val="17647490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a:t>
            </a:r>
            <a:r>
              <a:rPr lang="ja-JP" altLang="ja-JP" dirty="0" smtClean="0"/>
              <a:t>まず、大きな地震が起きたら。</a:t>
            </a:r>
          </a:p>
          <a:p>
            <a:r>
              <a:rPr lang="ja-JP" altLang="en-US" dirty="0" smtClean="0"/>
              <a:t>・地震は、いつ、どこで起こるか分かりません。　みなさんが学校にいる時かも知れませんし、夜、寝ている時かも知れません。</a:t>
            </a:r>
            <a:endParaRPr lang="en-US" altLang="ja-JP" dirty="0" smtClean="0"/>
          </a:p>
          <a:p>
            <a:r>
              <a:rPr lang="ja-JP" altLang="en-US" dirty="0" smtClean="0"/>
              <a:t>・今日のように、コンビ二にいる時に地震が起きたら、</a:t>
            </a:r>
            <a:r>
              <a:rPr lang="ja-JP" altLang="ja-JP" dirty="0" smtClean="0"/>
              <a:t>棚から物がたくさん落ちて来ます</a:t>
            </a:r>
            <a:r>
              <a:rPr lang="ja-JP" altLang="en-US" dirty="0" smtClean="0"/>
              <a:t>。もしかすると棚ごと倒れてくるかも知れません。</a:t>
            </a:r>
            <a:endParaRPr lang="en-US" altLang="ja-JP" dirty="0" smtClean="0"/>
          </a:p>
          <a:p>
            <a:r>
              <a:rPr lang="ja-JP" altLang="en-US" dirty="0" smtClean="0"/>
              <a:t>・</a:t>
            </a:r>
            <a:r>
              <a:rPr lang="ja-JP" altLang="ja-JP" dirty="0" smtClean="0"/>
              <a:t>お酒のビンが割れて破片が飛</a:t>
            </a:r>
            <a:r>
              <a:rPr lang="ja-JP" altLang="en-US" dirty="0" smtClean="0"/>
              <a:t>び散ったり</a:t>
            </a:r>
            <a:r>
              <a:rPr lang="ja-JP" altLang="ja-JP" dirty="0" smtClean="0"/>
              <a:t>、重たい缶詰が飛んできたり</a:t>
            </a:r>
            <a:r>
              <a:rPr lang="ja-JP" altLang="en-US" dirty="0" smtClean="0"/>
              <a:t>するかも知れません。</a:t>
            </a:r>
            <a:endParaRPr lang="en-US" altLang="ja-JP" dirty="0" smtClean="0"/>
          </a:p>
          <a:p>
            <a:pPr defTabSz="914259">
              <a:defRPr/>
            </a:pPr>
            <a:r>
              <a:rPr lang="ja-JP" altLang="en-US" dirty="0" smtClean="0"/>
              <a:t>・皆さんの身の回りには、いつも、このように「落ちてくるもの」や「倒れてくるもの」がたくさんあります。</a:t>
            </a:r>
            <a:endParaRPr lang="en-US" altLang="ja-JP" dirty="0" smtClean="0"/>
          </a:p>
          <a:p>
            <a:pPr defTabSz="914259">
              <a:defRPr/>
            </a:pPr>
            <a:r>
              <a:rPr lang="ja-JP" altLang="en-US" b="1" dirty="0" smtClean="0">
                <a:solidFill>
                  <a:srgbClr val="0000FF"/>
                </a:solidFill>
              </a:rPr>
              <a:t>［</a:t>
            </a:r>
            <a:r>
              <a:rPr lang="en-US" altLang="ja-JP" b="1" dirty="0" smtClean="0">
                <a:solidFill>
                  <a:srgbClr val="0000FF"/>
                </a:solidFill>
              </a:rPr>
              <a:t>Enter</a:t>
            </a:r>
            <a:r>
              <a:rPr lang="ja-JP" altLang="en-US" b="1" dirty="0" smtClean="0">
                <a:solidFill>
                  <a:srgbClr val="0000FF"/>
                </a:solidFill>
              </a:rPr>
              <a:t>］</a:t>
            </a:r>
            <a:endParaRPr lang="en-US" altLang="ja-JP" b="1" dirty="0" smtClean="0">
              <a:solidFill>
                <a:srgbClr val="0000FF"/>
              </a:solidFill>
            </a:endParaRPr>
          </a:p>
          <a:p>
            <a:pPr defTabSz="914259">
              <a:defRPr/>
            </a:pPr>
            <a:endParaRPr lang="en-US" altLang="ja-JP" b="1" dirty="0" smtClean="0">
              <a:solidFill>
                <a:srgbClr val="0000FF"/>
              </a:solidFill>
            </a:endParaRPr>
          </a:p>
          <a:p>
            <a:r>
              <a:rPr lang="ja-JP" altLang="en-US" u="none" dirty="0" smtClean="0"/>
              <a:t>・そのため、地震が起きて揺れを感じた時や、緊急地震速報を聞いた時は、「落ちてくるもの」や「倒れてくるもの」から離れる。</a:t>
            </a:r>
            <a:endParaRPr lang="en-US" altLang="ja-JP" u="none" dirty="0" smtClean="0"/>
          </a:p>
          <a:p>
            <a:r>
              <a:rPr lang="ja-JP" altLang="en-US" u="none" dirty="0" smtClean="0"/>
              <a:t>・そして、</a:t>
            </a:r>
            <a:r>
              <a:rPr lang="ja-JP" altLang="ja-JP" u="none" dirty="0" smtClean="0"/>
              <a:t>飛ばされないように、姿勢を低くして、とにかく頭を守ってください。</a:t>
            </a:r>
            <a:endParaRPr lang="en-US" altLang="ja-JP" u="none" dirty="0" smtClean="0"/>
          </a:p>
          <a:p>
            <a:endParaRPr lang="en-US" altLang="ja-JP" u="none" dirty="0" smtClean="0"/>
          </a:p>
          <a:p>
            <a:r>
              <a:rPr lang="ja-JP" altLang="en-US" u="none" dirty="0" smtClean="0"/>
              <a:t>・いいでしょうか。</a:t>
            </a:r>
            <a:endParaRPr lang="ja-JP" altLang="ja-JP" u="none" dirty="0" smtClean="0"/>
          </a:p>
          <a:p>
            <a:r>
              <a:rPr lang="ja-JP" altLang="en-US" b="1" dirty="0" smtClean="0">
                <a:solidFill>
                  <a:srgbClr val="0000FF"/>
                </a:solidFill>
              </a:rPr>
              <a:t>［</a:t>
            </a:r>
            <a:r>
              <a:rPr lang="en-US" altLang="ja-JP" b="1" dirty="0" smtClean="0">
                <a:solidFill>
                  <a:srgbClr val="0000FF"/>
                </a:solidFill>
              </a:rPr>
              <a:t>Enter</a:t>
            </a:r>
            <a:r>
              <a:rPr lang="ja-JP" altLang="en-US" b="1" dirty="0" smtClean="0">
                <a:solidFill>
                  <a:srgbClr val="0000FF"/>
                </a:solidFill>
              </a:rPr>
              <a:t>］</a:t>
            </a:r>
            <a:endParaRPr lang="en-US" altLang="ja-JP" b="1" dirty="0" smtClean="0">
              <a:solidFill>
                <a:srgbClr val="0000FF"/>
              </a:solidFill>
            </a:endParaRPr>
          </a:p>
          <a:p>
            <a:endParaRPr kumimoji="1" lang="ja-JP" altLang="en-US" b="1" dirty="0" smtClean="0">
              <a:solidFill>
                <a:srgbClr val="0000FF"/>
              </a:solidFill>
            </a:endParaRPr>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27</a:t>
            </a:fld>
            <a:endParaRPr kumimoji="1" lang="ja-JP" altLang="en-US"/>
          </a:p>
        </p:txBody>
      </p:sp>
    </p:spTree>
    <p:extLst>
      <p:ext uri="{BB962C8B-B14F-4D97-AF65-F5344CB8AC3E}">
        <p14:creationId xmlns:p14="http://schemas.microsoft.com/office/powerpoint/2010/main" val="17647490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・地震が起こってから３分後にサイレンが鳴りました。</a:t>
            </a:r>
            <a:endParaRPr kumimoji="1" lang="en-US" altLang="ja-JP" dirty="0" smtClean="0"/>
          </a:p>
          <a:p>
            <a:r>
              <a:rPr kumimoji="1" lang="ja-JP" altLang="en-US" dirty="0" smtClean="0"/>
              <a:t>・このサイレンは、防災行政無線といって、皆さんが住んでいる町にもあります。</a:t>
            </a:r>
            <a:endParaRPr kumimoji="1" lang="en-US" altLang="ja-JP" dirty="0" smtClean="0"/>
          </a:p>
          <a:p>
            <a:r>
              <a:rPr kumimoji="1" lang="ja-JP" altLang="en-US" dirty="0" smtClean="0"/>
              <a:t>・（いつもは、「５時になったので、お家に帰りましょう。」といった放送が流れたりします。）</a:t>
            </a:r>
            <a:endParaRPr kumimoji="1" lang="en-US" altLang="ja-JP" dirty="0" smtClean="0"/>
          </a:p>
          <a:p>
            <a:pPr defTabSz="914259">
              <a:defRPr/>
            </a:pPr>
            <a:r>
              <a:rPr kumimoji="1" lang="ja-JP" altLang="en-US" dirty="0" smtClean="0"/>
              <a:t>・今日は、この防災行政無線から、「大津波警報が発表されました！高台に避難してください！」という放送が流れました。</a:t>
            </a:r>
            <a:endParaRPr kumimoji="1" lang="en-US" altLang="ja-JP" dirty="0" smtClean="0"/>
          </a:p>
          <a:p>
            <a:r>
              <a:rPr kumimoji="1" lang="ja-JP" altLang="en-US" dirty="0" smtClean="0"/>
              <a:t>・こうした放送を聞いて、津波警報が発表されていることが分かったら、いち早く、高い所に避難しなければなりません。</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en-US" altLang="ja-JP" b="1" dirty="0" smtClean="0">
              <a:solidFill>
                <a:srgbClr val="0000FF"/>
              </a:solidFill>
            </a:endParaRPr>
          </a:p>
          <a:p>
            <a:r>
              <a:rPr kumimoji="1" lang="ja-JP" altLang="en-US" dirty="0" smtClean="0"/>
              <a:t>・でも、今日は、地震が起こってから</a:t>
            </a:r>
            <a:r>
              <a:rPr kumimoji="1" lang="en-US" altLang="ja-JP" dirty="0" smtClean="0"/>
              <a:t>20</a:t>
            </a:r>
            <a:r>
              <a:rPr kumimoji="1" lang="ja-JP" altLang="en-US" dirty="0" smtClean="0"/>
              <a:t>分後に津波が来る設定でしたが、地震が起こる場所によっては、（この放送が流れるよりも）もっと早く津波が来てしまうことがあります。</a:t>
            </a:r>
            <a:endParaRPr kumimoji="1" lang="en-US" altLang="ja-JP" dirty="0" smtClean="0"/>
          </a:p>
          <a:p>
            <a:r>
              <a:rPr kumimoji="1" lang="ja-JP" altLang="en-US" dirty="0" smtClean="0"/>
              <a:t>・また、そもそも、みなさんがいる場所の近くに防災行政無線が無くて、この放送が聞こえないかも知れません。</a:t>
            </a:r>
            <a:endParaRPr kumimoji="1" lang="en-US" altLang="ja-JP" dirty="0" smtClean="0"/>
          </a:p>
          <a:p>
            <a:endParaRPr kumimoji="1" lang="en-US" altLang="ja-JP" dirty="0" smtClean="0"/>
          </a:p>
          <a:p>
            <a:r>
              <a:rPr kumimoji="1" lang="ja-JP" altLang="en-US" dirty="0" smtClean="0"/>
              <a:t>・そのため、皆さんは、地震の揺れがおさまったら、まず、念のため、海からはなれる。</a:t>
            </a:r>
            <a:endParaRPr kumimoji="1" lang="en-US" altLang="ja-JP" dirty="0" smtClean="0"/>
          </a:p>
          <a:p>
            <a:r>
              <a:rPr kumimoji="1" lang="ja-JP" altLang="en-US" dirty="0" smtClean="0"/>
              <a:t>・そして、津波警報が出てないか、色々な方法を使って、確認する。</a:t>
            </a:r>
            <a:endParaRPr kumimoji="1" lang="en-US" altLang="ja-JP" dirty="0" smtClean="0"/>
          </a:p>
          <a:p>
            <a:r>
              <a:rPr kumimoji="1" lang="ja-JP" altLang="en-US" dirty="0" smtClean="0"/>
              <a:t>・もし、津波警報が出ていたら、すぐに高い所に避難する。</a:t>
            </a:r>
            <a:endParaRPr kumimoji="1" lang="en-US" altLang="ja-JP" dirty="0" smtClean="0"/>
          </a:p>
          <a:p>
            <a:endParaRPr kumimoji="1" lang="en-US" altLang="ja-JP" dirty="0" smtClean="0"/>
          </a:p>
          <a:p>
            <a:r>
              <a:rPr kumimoji="1" lang="ja-JP" altLang="en-US" dirty="0" smtClean="0"/>
              <a:t>・いいでしょうか。</a:t>
            </a:r>
            <a:endParaRPr kumimoji="1" lang="en-US" altLang="ja-JP" dirty="0" smtClean="0"/>
          </a:p>
          <a:p>
            <a:pPr defTabSz="914259">
              <a:defRPr/>
            </a:pPr>
            <a:r>
              <a:rPr lang="ja-JP" altLang="en-US" b="1" dirty="0" smtClean="0">
                <a:solidFill>
                  <a:srgbClr val="0000FF"/>
                </a:solidFill>
              </a:rPr>
              <a:t>［</a:t>
            </a:r>
            <a:r>
              <a:rPr lang="en-US" altLang="ja-JP" b="1" dirty="0">
                <a:solidFill>
                  <a:srgbClr val="0000FF"/>
                </a:solidFill>
              </a:rPr>
              <a:t>Enter</a:t>
            </a:r>
            <a:r>
              <a:rPr lang="ja-JP" altLang="en-US" b="1" dirty="0">
                <a:solidFill>
                  <a:srgbClr val="0000FF"/>
                </a:solidFill>
              </a:rPr>
              <a:t>］</a:t>
            </a:r>
            <a:endParaRPr kumimoji="1" lang="ja-JP" altLang="en-US" b="1" dirty="0" smtClean="0">
              <a:solidFill>
                <a:srgbClr val="0000FF"/>
              </a:solidFill>
            </a:endParaRPr>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28</a:t>
            </a:fld>
            <a:endParaRPr kumimoji="1" lang="ja-JP" altLang="en-US"/>
          </a:p>
        </p:txBody>
      </p:sp>
    </p:spTree>
    <p:extLst>
      <p:ext uri="{BB962C8B-B14F-4D97-AF65-F5344CB8AC3E}">
        <p14:creationId xmlns:p14="http://schemas.microsoft.com/office/powerpoint/2010/main" val="26087858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・では、ここでみなさんに見てもらいたい映像があります。</a:t>
            </a:r>
            <a:endParaRPr kumimoji="1" lang="en-US" altLang="ja-JP" dirty="0" smtClean="0"/>
          </a:p>
          <a:p>
            <a:r>
              <a:rPr kumimoji="1" lang="ja-JP" altLang="en-US" dirty="0" smtClean="0"/>
              <a:t>・例えば、</a:t>
            </a:r>
            <a:r>
              <a:rPr kumimoji="1" lang="en-US" altLang="ja-JP" dirty="0" smtClean="0"/>
              <a:t>50cm</a:t>
            </a:r>
            <a:r>
              <a:rPr kumimoji="1" lang="ja-JP" altLang="en-US" dirty="0" smtClean="0"/>
              <a:t>くらいの津波だったら、みなさん、大丈夫だと思いませんか。</a:t>
            </a:r>
            <a:endParaRPr kumimoji="1" lang="en-US" altLang="ja-JP" dirty="0" smtClean="0"/>
          </a:p>
          <a:p>
            <a:r>
              <a:rPr kumimoji="1" lang="ja-JP" altLang="en-US" dirty="0" smtClean="0"/>
              <a:t>・これは、</a:t>
            </a:r>
            <a:r>
              <a:rPr kumimoji="1" lang="en-US" altLang="ja-JP" dirty="0" smtClean="0"/>
              <a:t>50cm</a:t>
            </a:r>
            <a:r>
              <a:rPr kumimoji="1" lang="ja-JP" altLang="en-US" dirty="0" smtClean="0"/>
              <a:t>の津波が危ないかどうか実験したものです。</a:t>
            </a:r>
            <a:endParaRPr kumimoji="1" lang="en-US" altLang="ja-JP" dirty="0" smtClean="0"/>
          </a:p>
          <a:p>
            <a:r>
              <a:rPr kumimoji="1" lang="ja-JP" altLang="en-US" b="1" dirty="0" smtClean="0">
                <a:solidFill>
                  <a:srgbClr val="0000FF"/>
                </a:solidFill>
              </a:rPr>
              <a:t>［映像をクリックして再生］</a:t>
            </a:r>
            <a:endParaRPr kumimoji="1" lang="en-US" altLang="ja-JP" b="1" dirty="0" smtClean="0">
              <a:solidFill>
                <a:srgbClr val="0000FF"/>
              </a:solidFill>
            </a:endParaRPr>
          </a:p>
          <a:p>
            <a:endParaRPr kumimoji="1" lang="en-US" altLang="ja-JP" dirty="0" smtClean="0"/>
          </a:p>
          <a:p>
            <a:r>
              <a:rPr kumimoji="1" lang="ja-JP" altLang="en-US" dirty="0" smtClean="0"/>
              <a:t>・これは、津波と普通の波を比較しています。普通の波は寄せては返していますが、津波は、同じ高さの波がずっと押し寄せます。</a:t>
            </a:r>
            <a:endParaRPr kumimoji="1" lang="en-US" altLang="ja-JP" dirty="0" smtClean="0"/>
          </a:p>
          <a:p>
            <a:endParaRPr kumimoji="1" lang="en-US" altLang="ja-JP" dirty="0" smtClean="0"/>
          </a:p>
          <a:p>
            <a:r>
              <a:rPr kumimoji="1" lang="ja-JP" altLang="en-US" dirty="0" smtClean="0"/>
              <a:t>・この津波に飲み込まれると、</a:t>
            </a:r>
            <a:r>
              <a:rPr kumimoji="1" lang="en-US" altLang="ja-JP" dirty="0" smtClean="0"/>
              <a:t>50cm</a:t>
            </a:r>
            <a:r>
              <a:rPr kumimoji="1" lang="ja-JP" altLang="en-US" dirty="0" smtClean="0"/>
              <a:t>の高さでも、大人でも流されてしまいます。</a:t>
            </a:r>
            <a:endParaRPr kumimoji="1" lang="en-US" altLang="ja-JP" dirty="0" smtClean="0"/>
          </a:p>
          <a:p>
            <a:r>
              <a:rPr kumimoji="1" lang="ja-JP" altLang="en-US" dirty="0" smtClean="0"/>
              <a:t>・とても泳いで逃げることはできない、というのは分かってもらえると思います。</a:t>
            </a:r>
            <a:endParaRPr kumimoji="1" lang="en-US" altLang="ja-JP" dirty="0" smtClean="0"/>
          </a:p>
          <a:p>
            <a:r>
              <a:rPr kumimoji="1" lang="ja-JP" altLang="en-US" b="1" dirty="0" smtClean="0">
                <a:solidFill>
                  <a:srgbClr val="0000FF"/>
                </a:solidFill>
              </a:rPr>
              <a:t>［動画終了後、</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29</a:t>
            </a:fld>
            <a:endParaRPr kumimoji="1" lang="ja-JP" altLang="en-US"/>
          </a:p>
        </p:txBody>
      </p:sp>
    </p:spTree>
    <p:extLst>
      <p:ext uri="{BB962C8B-B14F-4D97-AF65-F5344CB8AC3E}">
        <p14:creationId xmlns:p14="http://schemas.microsoft.com/office/powerpoint/2010/main" val="26087858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・次に、ハルトくんが、今、持っているものを確認します。</a:t>
            </a:r>
            <a:endParaRPr kumimoji="1" lang="en-US" altLang="ja-JP" dirty="0" smtClean="0"/>
          </a:p>
          <a:p>
            <a:r>
              <a:rPr kumimoji="1" lang="ja-JP" altLang="en-US" dirty="0" smtClean="0"/>
              <a:t>・ハルトくんが持っているものは、携帯電話（スマートフォン）、財布、それから、みなさんの机の上にもある、イベント会場に行くための地図です。</a:t>
            </a:r>
            <a:endParaRPr kumimoji="1" lang="en-US" altLang="ja-JP" dirty="0" smtClean="0"/>
          </a:p>
          <a:p>
            <a:r>
              <a:rPr kumimoji="1" lang="ja-JP" altLang="en-US" dirty="0" smtClean="0"/>
              <a:t>・そのほかにも、みなさんがいつも持ち歩いている物があれば、それも持ち物として考えてください。</a:t>
            </a:r>
            <a:endParaRPr kumimoji="1" lang="en-US" altLang="ja-JP" dirty="0" smtClean="0"/>
          </a:p>
          <a:p>
            <a:pPr defTabSz="921075">
              <a:defRPr/>
            </a:pPr>
            <a:r>
              <a:rPr kumimoji="1" lang="ja-JP" altLang="en-US" dirty="0" smtClean="0"/>
              <a:t>・では、この地図を見てください。</a:t>
            </a:r>
            <a:endParaRPr kumimoji="1" lang="en-US" altLang="ja-JP" dirty="0" smtClean="0"/>
          </a:p>
          <a:p>
            <a:pPr defTabSz="921075">
              <a:defRPr/>
            </a:pPr>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3</a:t>
            </a:fld>
            <a:endParaRPr kumimoji="1" lang="ja-JP" altLang="en-US"/>
          </a:p>
        </p:txBody>
      </p:sp>
    </p:spTree>
    <p:extLst>
      <p:ext uri="{BB962C8B-B14F-4D97-AF65-F5344CB8AC3E}">
        <p14:creationId xmlns:p14="http://schemas.microsoft.com/office/powerpoint/2010/main" val="28544277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a:t>
            </a:r>
            <a:r>
              <a:rPr lang="ja-JP" altLang="ja-JP" dirty="0"/>
              <a:t>次に、</a:t>
            </a:r>
            <a:r>
              <a:rPr lang="ja-JP" altLang="en-US" dirty="0"/>
              <a:t>お母さんから</a:t>
            </a:r>
            <a:r>
              <a:rPr lang="ja-JP" altLang="ja-JP" dirty="0"/>
              <a:t>電話がかかってきた場面です。</a:t>
            </a:r>
          </a:p>
          <a:p>
            <a:r>
              <a:rPr lang="ja-JP" altLang="en-US" dirty="0" smtClean="0"/>
              <a:t>・</a:t>
            </a:r>
            <a:r>
              <a:rPr lang="ja-JP" altLang="ja-JP" dirty="0"/>
              <a:t>今日は、</a:t>
            </a:r>
            <a:r>
              <a:rPr lang="ja-JP" altLang="ja-JP" dirty="0" smtClean="0"/>
              <a:t>最初</a:t>
            </a:r>
            <a:r>
              <a:rPr lang="ja-JP" altLang="en-US" dirty="0" smtClean="0"/>
              <a:t>だけ</a:t>
            </a:r>
            <a:r>
              <a:rPr lang="ja-JP" altLang="ja-JP" dirty="0" smtClean="0"/>
              <a:t>電話</a:t>
            </a:r>
            <a:r>
              <a:rPr lang="ja-JP" altLang="ja-JP" dirty="0"/>
              <a:t>が</a:t>
            </a:r>
            <a:r>
              <a:rPr lang="ja-JP" altLang="ja-JP" dirty="0" smtClean="0"/>
              <a:t>繋がりました</a:t>
            </a:r>
            <a:r>
              <a:rPr lang="ja-JP" altLang="en-US" dirty="0" smtClean="0"/>
              <a:t>ので、お母さんと連絡を取り合うことができましたね。</a:t>
            </a:r>
            <a:endParaRPr lang="en-US" altLang="ja-JP" dirty="0" smtClean="0"/>
          </a:p>
          <a:p>
            <a:r>
              <a:rPr lang="ja-JP" altLang="en-US" dirty="0" smtClean="0"/>
              <a:t>・でも</a:t>
            </a:r>
            <a:r>
              <a:rPr lang="ja-JP" altLang="en-US" dirty="0"/>
              <a:t>、</a:t>
            </a:r>
            <a:r>
              <a:rPr lang="ja-JP" altLang="ja-JP" dirty="0"/>
              <a:t>大きな地震が起きると</a:t>
            </a:r>
            <a:r>
              <a:rPr lang="ja-JP" altLang="ja-JP" dirty="0" smtClean="0"/>
              <a:t>、電波を</a:t>
            </a:r>
            <a:r>
              <a:rPr lang="ja-JP" altLang="en-US" dirty="0" smtClean="0"/>
              <a:t>つなげる建物が</a:t>
            </a:r>
            <a:r>
              <a:rPr lang="ja-JP" altLang="ja-JP" dirty="0"/>
              <a:t>被害を受けたりして、最初から電話</a:t>
            </a:r>
            <a:r>
              <a:rPr lang="ja-JP" altLang="ja-JP" dirty="0" smtClean="0"/>
              <a:t>が</a:t>
            </a:r>
            <a:r>
              <a:rPr lang="ja-JP" altLang="en-US" dirty="0" smtClean="0"/>
              <a:t>つながらなくなったりします</a:t>
            </a:r>
            <a:r>
              <a:rPr lang="ja-JP" altLang="ja-JP" dirty="0" smtClean="0"/>
              <a:t>。</a:t>
            </a:r>
            <a:endParaRPr lang="en-US" altLang="ja-JP" dirty="0"/>
          </a:p>
          <a:p>
            <a:r>
              <a:rPr lang="ja-JP" altLang="en-US" b="1" dirty="0" smtClean="0">
                <a:solidFill>
                  <a:srgbClr val="0000FF"/>
                </a:solidFill>
              </a:rPr>
              <a:t>［</a:t>
            </a:r>
            <a:r>
              <a:rPr lang="en-US" altLang="ja-JP" b="1" dirty="0" smtClean="0">
                <a:solidFill>
                  <a:srgbClr val="0000FF"/>
                </a:solidFill>
              </a:rPr>
              <a:t>Enter</a:t>
            </a:r>
            <a:r>
              <a:rPr lang="ja-JP" altLang="en-US" b="1" dirty="0" smtClean="0">
                <a:solidFill>
                  <a:srgbClr val="0000FF"/>
                </a:solidFill>
              </a:rPr>
              <a:t>］</a:t>
            </a:r>
            <a:endParaRPr lang="en-US" altLang="ja-JP" b="1" dirty="0">
              <a:solidFill>
                <a:srgbClr val="0000FF"/>
              </a:solidFill>
            </a:endParaRPr>
          </a:p>
          <a:p>
            <a:endParaRPr lang="en-US" altLang="ja-JP" dirty="0" smtClean="0"/>
          </a:p>
          <a:p>
            <a:r>
              <a:rPr lang="ja-JP" altLang="en-US" dirty="0" smtClean="0"/>
              <a:t>・電話がつながらないと、お母さんはみなさんのことを心配して、早く帰って来るのを待っているかも知れません。</a:t>
            </a:r>
            <a:endParaRPr lang="en-US" altLang="ja-JP" dirty="0" smtClean="0"/>
          </a:p>
          <a:p>
            <a:r>
              <a:rPr lang="ja-JP" altLang="en-US" dirty="0" smtClean="0"/>
              <a:t>・そんな時に、みなさんは迷わず、高い所に逃げられるでしょうか。</a:t>
            </a:r>
            <a:endParaRPr lang="en-US" altLang="ja-JP" dirty="0"/>
          </a:p>
          <a:p>
            <a:r>
              <a:rPr lang="ja-JP" altLang="en-US" b="1" dirty="0" smtClean="0">
                <a:solidFill>
                  <a:srgbClr val="0000FF"/>
                </a:solidFill>
              </a:rPr>
              <a:t>［</a:t>
            </a:r>
            <a:r>
              <a:rPr lang="en-US" altLang="ja-JP" b="1" dirty="0">
                <a:solidFill>
                  <a:srgbClr val="0000FF"/>
                </a:solidFill>
              </a:rPr>
              <a:t>Enter</a:t>
            </a:r>
            <a:r>
              <a:rPr lang="ja-JP" altLang="en-US" b="1" dirty="0">
                <a:solidFill>
                  <a:srgbClr val="0000FF"/>
                </a:solidFill>
              </a:rPr>
              <a:t>］</a:t>
            </a:r>
            <a:endParaRPr lang="en-US" altLang="ja-JP" b="1" dirty="0">
              <a:solidFill>
                <a:srgbClr val="0000FF"/>
              </a:solidFill>
            </a:endParaRPr>
          </a:p>
          <a:p>
            <a:endParaRPr lang="en-US" altLang="ja-JP" dirty="0" smtClean="0"/>
          </a:p>
          <a:p>
            <a:r>
              <a:rPr lang="ja-JP" altLang="en-US" dirty="0" smtClean="0"/>
              <a:t>・お母さん</a:t>
            </a:r>
            <a:r>
              <a:rPr lang="ja-JP" altLang="en-US" dirty="0"/>
              <a:t>も</a:t>
            </a:r>
            <a:r>
              <a:rPr lang="ja-JP" altLang="en-US" dirty="0" smtClean="0"/>
              <a:t>、連絡がつかないので、みなさん</a:t>
            </a:r>
            <a:r>
              <a:rPr lang="ja-JP" altLang="en-US" dirty="0"/>
              <a:t>のことが</a:t>
            </a:r>
            <a:r>
              <a:rPr lang="ja-JP" altLang="en-US" dirty="0" smtClean="0"/>
              <a:t>心配です。高い</a:t>
            </a:r>
            <a:r>
              <a:rPr lang="ja-JP" altLang="en-US" dirty="0"/>
              <a:t>所に逃げないといけないことは分かっていても</a:t>
            </a:r>
            <a:r>
              <a:rPr lang="ja-JP" altLang="en-US" dirty="0" smtClean="0"/>
              <a:t>、みなさんを残して、</a:t>
            </a:r>
            <a:r>
              <a:rPr lang="ja-JP" altLang="en-US" dirty="0"/>
              <a:t>一人で高い所に逃げられるでしょうか</a:t>
            </a:r>
            <a:r>
              <a:rPr lang="ja-JP" altLang="en-US" dirty="0" smtClean="0"/>
              <a:t>。</a:t>
            </a:r>
            <a:endParaRPr lang="en-US" altLang="ja-JP" dirty="0" smtClean="0"/>
          </a:p>
          <a:p>
            <a:r>
              <a:rPr lang="ja-JP" altLang="en-US" dirty="0" smtClean="0"/>
              <a:t>・（じつは</a:t>
            </a:r>
            <a:r>
              <a:rPr lang="ja-JP" altLang="ja-JP" dirty="0" smtClean="0"/>
              <a:t>、</a:t>
            </a:r>
            <a:r>
              <a:rPr lang="en-US" altLang="ja-JP" dirty="0" smtClean="0"/>
              <a:t>2011</a:t>
            </a:r>
            <a:r>
              <a:rPr lang="ja-JP" altLang="ja-JP" dirty="0" smtClean="0"/>
              <a:t>年</a:t>
            </a:r>
            <a:r>
              <a:rPr lang="ja-JP" altLang="en-US" dirty="0" smtClean="0"/>
              <a:t>（平成</a:t>
            </a:r>
            <a:r>
              <a:rPr lang="en-US" altLang="ja-JP" dirty="0" smtClean="0"/>
              <a:t>23</a:t>
            </a:r>
            <a:r>
              <a:rPr lang="ja-JP" altLang="en-US" dirty="0" smtClean="0"/>
              <a:t>年）</a:t>
            </a:r>
            <a:r>
              <a:rPr lang="ja-JP" altLang="ja-JP" dirty="0" smtClean="0"/>
              <a:t>の</a:t>
            </a:r>
            <a:r>
              <a:rPr lang="ja-JP" altLang="ja-JP" dirty="0"/>
              <a:t>東日本大震災の</a:t>
            </a:r>
            <a:r>
              <a:rPr lang="ja-JP" altLang="ja-JP" dirty="0" smtClean="0"/>
              <a:t>時も</a:t>
            </a:r>
            <a:r>
              <a:rPr lang="ja-JP" altLang="ja-JP" dirty="0"/>
              <a:t>、地震</a:t>
            </a:r>
            <a:r>
              <a:rPr lang="ja-JP" altLang="ja-JP" dirty="0" smtClean="0"/>
              <a:t>が</a:t>
            </a:r>
            <a:r>
              <a:rPr lang="ja-JP" altLang="en-US" dirty="0" smtClean="0"/>
              <a:t>起こったあと、</a:t>
            </a:r>
            <a:r>
              <a:rPr lang="ja-JP" altLang="ja-JP" dirty="0" smtClean="0"/>
              <a:t>家族</a:t>
            </a:r>
            <a:r>
              <a:rPr lang="ja-JP" altLang="ja-JP" dirty="0"/>
              <a:t>のことを心配して、家に戻ったり、逆に、家族を探し</a:t>
            </a:r>
            <a:r>
              <a:rPr lang="ja-JP" altLang="ja-JP" dirty="0" smtClean="0"/>
              <a:t>に</a:t>
            </a:r>
            <a:r>
              <a:rPr lang="ja-JP" altLang="en-US" dirty="0" smtClean="0"/>
              <a:t>家から出ていったり、</a:t>
            </a:r>
            <a:r>
              <a:rPr lang="ja-JP" altLang="ja-JP" dirty="0" smtClean="0"/>
              <a:t>待ち合わせ</a:t>
            </a:r>
            <a:r>
              <a:rPr lang="ja-JP" altLang="ja-JP" dirty="0"/>
              <a:t>の場所</a:t>
            </a:r>
            <a:r>
              <a:rPr lang="ja-JP" altLang="ja-JP" dirty="0" smtClean="0"/>
              <a:t>で</a:t>
            </a:r>
            <a:r>
              <a:rPr lang="ja-JP" altLang="en-US" dirty="0" smtClean="0"/>
              <a:t>ずっと</a:t>
            </a:r>
            <a:r>
              <a:rPr lang="ja-JP" altLang="ja-JP" dirty="0" smtClean="0"/>
              <a:t>待って</a:t>
            </a:r>
            <a:r>
              <a:rPr lang="ja-JP" altLang="ja-JP" dirty="0"/>
              <a:t>いたり</a:t>
            </a:r>
            <a:r>
              <a:rPr lang="ja-JP" altLang="ja-JP" dirty="0" smtClean="0"/>
              <a:t>、</a:t>
            </a:r>
            <a:r>
              <a:rPr lang="ja-JP" altLang="en-US" dirty="0" smtClean="0"/>
              <a:t>そのような</a:t>
            </a:r>
            <a:r>
              <a:rPr lang="ja-JP" altLang="ja-JP" dirty="0" smtClean="0"/>
              <a:t>人</a:t>
            </a:r>
            <a:r>
              <a:rPr lang="ja-JP" altLang="en-US" dirty="0" smtClean="0"/>
              <a:t>たち</a:t>
            </a:r>
            <a:r>
              <a:rPr lang="ja-JP" altLang="ja-JP" dirty="0" smtClean="0"/>
              <a:t>が</a:t>
            </a:r>
            <a:r>
              <a:rPr lang="ja-JP" altLang="ja-JP" dirty="0"/>
              <a:t>たくさんいました。そこで、津波に流されてしまった人もたくさんいたことが分かっています</a:t>
            </a:r>
            <a:r>
              <a:rPr lang="ja-JP" altLang="ja-JP" dirty="0" smtClean="0"/>
              <a:t>。</a:t>
            </a:r>
            <a:r>
              <a:rPr lang="ja-JP" altLang="en-US" dirty="0" smtClean="0"/>
              <a:t>）</a:t>
            </a:r>
            <a:endParaRPr lang="ja-JP" altLang="ja-JP" dirty="0"/>
          </a:p>
          <a:p>
            <a:r>
              <a:rPr lang="ja-JP" altLang="en-US" dirty="0" smtClean="0"/>
              <a:t>・</a:t>
            </a:r>
            <a:r>
              <a:rPr lang="ja-JP" altLang="ja-JP" dirty="0"/>
              <a:t>地震が</a:t>
            </a:r>
            <a:r>
              <a:rPr lang="ja-JP" altLang="en-US" dirty="0"/>
              <a:t>起こった後になって、慌てて</a:t>
            </a:r>
            <a:r>
              <a:rPr lang="ja-JP" altLang="ja-JP" dirty="0"/>
              <a:t>家族を心配して</a:t>
            </a:r>
            <a:r>
              <a:rPr lang="ja-JP" altLang="en-US" dirty="0"/>
              <a:t>いると</a:t>
            </a:r>
            <a:r>
              <a:rPr lang="ja-JP" altLang="ja-JP" dirty="0"/>
              <a:t>、津波から逃げ遅れてしまいます。</a:t>
            </a:r>
          </a:p>
          <a:p>
            <a:r>
              <a:rPr lang="ja-JP" altLang="en-US" b="1" dirty="0" smtClean="0">
                <a:solidFill>
                  <a:srgbClr val="0000FF"/>
                </a:solidFill>
              </a:rPr>
              <a:t>［</a:t>
            </a:r>
            <a:r>
              <a:rPr lang="en-US" altLang="ja-JP" b="1" dirty="0" smtClean="0">
                <a:solidFill>
                  <a:srgbClr val="0000FF"/>
                </a:solidFill>
              </a:rPr>
              <a:t>Enter</a:t>
            </a:r>
            <a:r>
              <a:rPr lang="ja-JP" altLang="en-US" b="1" dirty="0" smtClean="0">
                <a:solidFill>
                  <a:srgbClr val="0000FF"/>
                </a:solidFill>
              </a:rPr>
              <a:t>］</a:t>
            </a:r>
            <a:r>
              <a:rPr lang="en-US" altLang="ja-JP" b="1" dirty="0">
                <a:solidFill>
                  <a:srgbClr val="0000FF"/>
                </a:solidFill>
              </a:rPr>
              <a:t> </a:t>
            </a:r>
            <a:endParaRPr lang="ja-JP" altLang="ja-JP" b="1" dirty="0">
              <a:solidFill>
                <a:srgbClr val="0000FF"/>
              </a:solidFill>
            </a:endParaRPr>
          </a:p>
          <a:p>
            <a:endParaRPr lang="en-US" altLang="ja-JP" dirty="0" smtClean="0"/>
          </a:p>
          <a:p>
            <a:r>
              <a:rPr lang="ja-JP" altLang="en-US" dirty="0" smtClean="0"/>
              <a:t>・そのため</a:t>
            </a:r>
            <a:r>
              <a:rPr lang="ja-JP" altLang="ja-JP" dirty="0" smtClean="0"/>
              <a:t>、</a:t>
            </a:r>
            <a:r>
              <a:rPr lang="ja-JP" altLang="en-US" u="sng" dirty="0" smtClean="0"/>
              <a:t>地震</a:t>
            </a:r>
            <a:r>
              <a:rPr lang="ja-JP" altLang="en-US" u="sng" dirty="0"/>
              <a:t>が起こる前、</a:t>
            </a:r>
            <a:r>
              <a:rPr lang="ja-JP" altLang="ja-JP" u="sng" dirty="0"/>
              <a:t>まさ</a:t>
            </a:r>
            <a:r>
              <a:rPr lang="ja-JP" altLang="ja-JP" u="sng" dirty="0" smtClean="0"/>
              <a:t>に</a:t>
            </a:r>
            <a:r>
              <a:rPr lang="ja-JP" altLang="en-US" u="sng" dirty="0" smtClean="0"/>
              <a:t>今日お家に帰ってから</a:t>
            </a:r>
            <a:r>
              <a:rPr lang="ja-JP" altLang="ja-JP" u="sng" dirty="0" smtClean="0"/>
              <a:t>、家族</a:t>
            </a:r>
            <a:r>
              <a:rPr lang="ja-JP" altLang="en-US" u="sng" dirty="0" smtClean="0"/>
              <a:t>全員で、</a:t>
            </a:r>
            <a:r>
              <a:rPr lang="ja-JP" altLang="ja-JP" u="sng" dirty="0" smtClean="0"/>
              <a:t>「</a:t>
            </a:r>
            <a:r>
              <a:rPr lang="ja-JP" altLang="en-US" u="sng" dirty="0" smtClean="0"/>
              <a:t>津波が来た時は、</a:t>
            </a:r>
            <a:r>
              <a:rPr lang="ja-JP" altLang="ja-JP" u="sng" dirty="0" smtClean="0"/>
              <a:t>自分</a:t>
            </a:r>
            <a:r>
              <a:rPr lang="ja-JP" altLang="ja-JP" u="sng" dirty="0"/>
              <a:t>の命は自分で守るから、お互いを心配しなくて大丈夫！家族全員</a:t>
            </a:r>
            <a:r>
              <a:rPr lang="ja-JP" altLang="ja-JP" u="sng" dirty="0" smtClean="0"/>
              <a:t>が</a:t>
            </a:r>
            <a:r>
              <a:rPr lang="ja-JP" altLang="en-US" u="sng" dirty="0" smtClean="0"/>
              <a:t>、それぞれ、</a:t>
            </a:r>
            <a:r>
              <a:rPr lang="ja-JP" altLang="ja-JP" u="sng" dirty="0" smtClean="0"/>
              <a:t>必ず</a:t>
            </a:r>
            <a:r>
              <a:rPr lang="ja-JP" altLang="ja-JP" u="sng" dirty="0"/>
              <a:t>逃げる！」ことを約束しておく</a:t>
            </a:r>
            <a:r>
              <a:rPr lang="ja-JP" altLang="ja-JP" u="sng" dirty="0" smtClean="0"/>
              <a:t>。</a:t>
            </a:r>
            <a:r>
              <a:rPr lang="ja-JP" altLang="en-US" u="sng" dirty="0" smtClean="0"/>
              <a:t>これが一番大切</a:t>
            </a:r>
            <a:r>
              <a:rPr lang="ja-JP" altLang="ja-JP" u="sng" dirty="0" smtClean="0"/>
              <a:t>です</a:t>
            </a:r>
            <a:r>
              <a:rPr lang="ja-JP" altLang="ja-JP" dirty="0"/>
              <a:t>。</a:t>
            </a:r>
          </a:p>
          <a:p>
            <a:endParaRPr kumimoji="1" lang="en-US" altLang="ja-JP" dirty="0" smtClean="0"/>
          </a:p>
          <a:p>
            <a:r>
              <a:rPr kumimoji="1" lang="ja-JP" altLang="en-US" dirty="0" smtClean="0"/>
              <a:t>・いいでしょうか。</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30</a:t>
            </a:fld>
            <a:endParaRPr kumimoji="1" lang="ja-JP" altLang="en-US"/>
          </a:p>
        </p:txBody>
      </p:sp>
    </p:spTree>
    <p:extLst>
      <p:ext uri="{BB962C8B-B14F-4D97-AF65-F5344CB8AC3E}">
        <p14:creationId xmlns:p14="http://schemas.microsoft.com/office/powerpoint/2010/main" val="26087858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a:t>
            </a:r>
            <a:r>
              <a:rPr lang="ja-JP" altLang="ja-JP" dirty="0"/>
              <a:t>次に、</a:t>
            </a:r>
            <a:r>
              <a:rPr lang="ja-JP" altLang="en-US" dirty="0" smtClean="0"/>
              <a:t>地元に住んでいるおじいさんと出会う場面がありました。</a:t>
            </a:r>
            <a:endParaRPr lang="en-US" altLang="ja-JP" dirty="0"/>
          </a:p>
          <a:p>
            <a:r>
              <a:rPr lang="ja-JP" altLang="en-US" dirty="0" smtClean="0"/>
              <a:t>・おじいさん</a:t>
            </a:r>
            <a:r>
              <a:rPr lang="ja-JP" altLang="en-US" dirty="0"/>
              <a:t>は「津波</a:t>
            </a:r>
            <a:r>
              <a:rPr lang="ja-JP" altLang="en-US" dirty="0" smtClean="0"/>
              <a:t>？大丈夫。ここまで来た事ないよ。周りのみんなも逃げてないでしょう？」と言っていました。</a:t>
            </a:r>
            <a:endParaRPr lang="en-US" altLang="ja-JP" dirty="0" smtClean="0"/>
          </a:p>
          <a:p>
            <a:r>
              <a:rPr lang="ja-JP" altLang="en-US" dirty="0" smtClean="0"/>
              <a:t>・おじいさんは、これまで生きてきた中で、ここまで来るような大きな津波は見たことないんですね。だから、まさか今日そんな津波が来るとは起こるとは思ってもない。</a:t>
            </a:r>
            <a:endParaRPr lang="en-US" altLang="ja-JP" dirty="0" smtClean="0"/>
          </a:p>
          <a:p>
            <a:r>
              <a:rPr lang="ja-JP" altLang="en-US" dirty="0" smtClean="0"/>
              <a:t>・しかも周りの人もみんな逃げてないので、ますます、自分だけ逃げても仕方がないじゃないか、と思ってるんですね。</a:t>
            </a:r>
            <a:endParaRPr lang="en-US" altLang="ja-JP" dirty="0" smtClean="0"/>
          </a:p>
          <a:p>
            <a:r>
              <a:rPr lang="ja-JP" altLang="en-US" dirty="0" smtClean="0"/>
              <a:t>・みなさんもどうですか。今いる場所に本当に津波が来ると思いますか？</a:t>
            </a:r>
            <a:endParaRPr lang="en-US" altLang="ja-JP" dirty="0" smtClean="0"/>
          </a:p>
          <a:p>
            <a:endParaRPr lang="en-US" altLang="ja-JP" dirty="0" smtClean="0"/>
          </a:p>
          <a:p>
            <a:r>
              <a:rPr lang="ja-JP" altLang="en-US" dirty="0" smtClean="0"/>
              <a:t>・じつは、本当</a:t>
            </a:r>
            <a:r>
              <a:rPr lang="ja-JP" altLang="en-US" dirty="0"/>
              <a:t>に大きな地震</a:t>
            </a:r>
            <a:r>
              <a:rPr lang="ja-JP" altLang="en-US" dirty="0" smtClean="0"/>
              <a:t>が起きても、みんな逃げないんです。</a:t>
            </a:r>
            <a:endParaRPr lang="en-US" altLang="ja-JP" dirty="0" smtClean="0"/>
          </a:p>
          <a:p>
            <a:r>
              <a:rPr lang="ja-JP" altLang="en-US" dirty="0" smtClean="0"/>
              <a:t>・なぜなら、</a:t>
            </a:r>
            <a:r>
              <a:rPr lang="ja-JP" altLang="en-US" u="sng" dirty="0" smtClean="0"/>
              <a:t>今日</a:t>
            </a:r>
            <a:r>
              <a:rPr lang="ja-JP" altLang="en-US" dirty="0" smtClean="0"/>
              <a:t>、そんな大きな津波が来るとは思わないから。そして、</a:t>
            </a:r>
            <a:r>
              <a:rPr lang="ja-JP" altLang="en-US" u="sng" dirty="0" smtClean="0"/>
              <a:t>周りのみんなも逃げない</a:t>
            </a:r>
            <a:r>
              <a:rPr lang="ja-JP" altLang="en-US" dirty="0" smtClean="0"/>
              <a:t>から。</a:t>
            </a:r>
            <a:endParaRPr lang="en-US" altLang="ja-JP" dirty="0" smtClean="0"/>
          </a:p>
          <a:p>
            <a:r>
              <a:rPr lang="ja-JP" altLang="en-US" dirty="0" smtClean="0"/>
              <a:t>・逃げる</a:t>
            </a:r>
            <a:r>
              <a:rPr lang="ja-JP" altLang="en-US" dirty="0"/>
              <a:t>気持ちが無い人たちを連れて行こうとしても、時間がかかるばかりで、今度は皆さんが津波から逃げられなくなってしまいます。</a:t>
            </a:r>
            <a:endParaRPr lang="en-US" altLang="ja-JP" dirty="0"/>
          </a:p>
          <a:p>
            <a:r>
              <a:rPr lang="ja-JP" altLang="en-US" dirty="0" smtClean="0"/>
              <a:t>・じゃあ、どうすれば、周りの人たちを津波から助けることができるでしょうか。</a:t>
            </a:r>
            <a:endParaRPr lang="en-US" altLang="ja-JP" dirty="0"/>
          </a:p>
          <a:p>
            <a:r>
              <a:rPr lang="ja-JP" altLang="en-US" b="1" dirty="0" smtClean="0">
                <a:solidFill>
                  <a:srgbClr val="0000FF"/>
                </a:solidFill>
              </a:rPr>
              <a:t>［</a:t>
            </a:r>
            <a:r>
              <a:rPr lang="en-US" altLang="ja-JP" b="1" dirty="0">
                <a:solidFill>
                  <a:srgbClr val="0000FF"/>
                </a:solidFill>
              </a:rPr>
              <a:t>Enter</a:t>
            </a:r>
            <a:r>
              <a:rPr lang="ja-JP" altLang="en-US" b="1" dirty="0">
                <a:solidFill>
                  <a:srgbClr val="0000FF"/>
                </a:solidFill>
              </a:rPr>
              <a:t>］</a:t>
            </a:r>
            <a:endParaRPr lang="en-US" altLang="ja-JP" b="1" dirty="0">
              <a:solidFill>
                <a:srgbClr val="0000FF"/>
              </a:solidFill>
            </a:endParaRPr>
          </a:p>
          <a:p>
            <a:endParaRPr lang="en-US" altLang="ja-JP" dirty="0" smtClean="0"/>
          </a:p>
          <a:p>
            <a:r>
              <a:rPr lang="ja-JP" altLang="en-US" dirty="0" smtClean="0"/>
              <a:t>・それは、みなさんが</a:t>
            </a:r>
            <a:r>
              <a:rPr lang="ja-JP" altLang="en-US" dirty="0"/>
              <a:t>先頭に立って真っ先</a:t>
            </a:r>
            <a:r>
              <a:rPr lang="ja-JP" altLang="en-US" dirty="0" smtClean="0"/>
              <a:t>に逃げてください。</a:t>
            </a:r>
            <a:endParaRPr lang="en-US" altLang="ja-JP" dirty="0" smtClean="0"/>
          </a:p>
          <a:p>
            <a:r>
              <a:rPr lang="ja-JP" altLang="en-US" dirty="0" smtClean="0"/>
              <a:t>・そして</a:t>
            </a:r>
            <a:r>
              <a:rPr lang="ja-JP" altLang="en-US" dirty="0"/>
              <a:t>、大きな声で周りに「津波が来るぞー！」</a:t>
            </a:r>
            <a:r>
              <a:rPr lang="ja-JP" altLang="en-US" dirty="0" smtClean="0"/>
              <a:t>とみんなに呼びかけながら</a:t>
            </a:r>
            <a:r>
              <a:rPr lang="ja-JP" altLang="en-US" dirty="0"/>
              <a:t>逃げてください。</a:t>
            </a:r>
            <a:endParaRPr lang="en-US" altLang="ja-JP" dirty="0"/>
          </a:p>
          <a:p>
            <a:r>
              <a:rPr lang="ja-JP" altLang="en-US" dirty="0" smtClean="0"/>
              <a:t>・</a:t>
            </a:r>
            <a:r>
              <a:rPr lang="ja-JP" altLang="en-US" dirty="0"/>
              <a:t>こうすることで、周りにいる人</a:t>
            </a:r>
            <a:r>
              <a:rPr lang="ja-JP" altLang="en-US" dirty="0" smtClean="0"/>
              <a:t>たちにも</a:t>
            </a:r>
            <a:r>
              <a:rPr lang="ja-JP" altLang="en-US" dirty="0"/>
              <a:t>、</a:t>
            </a:r>
            <a:r>
              <a:rPr lang="ja-JP" altLang="ja-JP" dirty="0"/>
              <a:t>「あ、これは</a:t>
            </a:r>
            <a:r>
              <a:rPr lang="ja-JP" altLang="en-US" dirty="0"/>
              <a:t>本当に津波が来るかも。」「逃げた方</a:t>
            </a:r>
            <a:r>
              <a:rPr lang="ja-JP" altLang="en-US" dirty="0" smtClean="0"/>
              <a:t>がいいか</a:t>
            </a:r>
            <a:r>
              <a:rPr lang="ja-JP" altLang="en-US" dirty="0"/>
              <a:t>も。」</a:t>
            </a:r>
            <a:r>
              <a:rPr lang="ja-JP" altLang="ja-JP" dirty="0"/>
              <a:t>ということが伝わって、みんな避難</a:t>
            </a:r>
            <a:r>
              <a:rPr lang="ja-JP" altLang="ja-JP" dirty="0" smtClean="0"/>
              <a:t>を</a:t>
            </a:r>
            <a:r>
              <a:rPr lang="ja-JP" altLang="en-US" dirty="0" smtClean="0"/>
              <a:t>始める</a:t>
            </a:r>
            <a:r>
              <a:rPr lang="ja-JP" altLang="ja-JP" dirty="0" smtClean="0"/>
              <a:t>ように</a:t>
            </a:r>
            <a:r>
              <a:rPr lang="ja-JP" altLang="ja-JP" dirty="0"/>
              <a:t>なります。</a:t>
            </a:r>
          </a:p>
          <a:p>
            <a:r>
              <a:rPr lang="ja-JP" altLang="en-US" dirty="0" smtClean="0"/>
              <a:t>・</a:t>
            </a:r>
            <a:r>
              <a:rPr lang="ja-JP" altLang="en-US" dirty="0"/>
              <a:t>（例えば、</a:t>
            </a:r>
            <a:r>
              <a:rPr lang="ja-JP" altLang="ja-JP" dirty="0"/>
              <a:t>スズメの群れがありますね。「危ない</a:t>
            </a:r>
            <a:r>
              <a:rPr lang="ja-JP" altLang="en-US" dirty="0"/>
              <a:t>！</a:t>
            </a:r>
            <a:r>
              <a:rPr lang="ja-JP" altLang="ja-JP" dirty="0"/>
              <a:t>」と感じた１羽のスズメは真っ先に飛び立ちます。それに反応して、他のスズメたちも危険を感じて、次々に飛び立ちます。こう</a:t>
            </a:r>
            <a:r>
              <a:rPr lang="ja-JP" altLang="ja-JP" dirty="0" smtClean="0"/>
              <a:t>して</a:t>
            </a:r>
            <a:r>
              <a:rPr lang="ja-JP" altLang="en-US" dirty="0" smtClean="0"/>
              <a:t>、</a:t>
            </a:r>
            <a:r>
              <a:rPr lang="ja-JP" altLang="ja-JP" dirty="0" smtClean="0"/>
              <a:t>すべて</a:t>
            </a:r>
            <a:r>
              <a:rPr lang="ja-JP" altLang="ja-JP" dirty="0"/>
              <a:t>のスズメが逃げていきます。これと同じです。</a:t>
            </a:r>
            <a:r>
              <a:rPr lang="ja-JP" altLang="en-US" dirty="0"/>
              <a:t>）</a:t>
            </a:r>
            <a:endParaRPr lang="en-US" altLang="ja-JP" dirty="0"/>
          </a:p>
          <a:p>
            <a:r>
              <a:rPr lang="ja-JP" altLang="en-US" dirty="0" smtClean="0"/>
              <a:t>・周りの人たちの命を守るためにも、まず、みなさんが先頭に立って真っ先に避難を始めることです。</a:t>
            </a:r>
            <a:endParaRPr lang="en-US" altLang="ja-JP" dirty="0" smtClean="0"/>
          </a:p>
          <a:p>
            <a:r>
              <a:rPr lang="ja-JP" altLang="en-US" dirty="0" smtClean="0"/>
              <a:t>・そして、周りに危険が迫っていることを呼びかけながら避難すること。これが大切です。いいでしょうか。</a:t>
            </a:r>
            <a:endParaRPr lang="en-US" altLang="ja-JP" dirty="0" smtClean="0"/>
          </a:p>
          <a:p>
            <a:r>
              <a:rPr lang="ja-JP" altLang="en-US" b="1" dirty="0" smtClean="0">
                <a:solidFill>
                  <a:srgbClr val="0000FF"/>
                </a:solidFill>
              </a:rPr>
              <a:t>［</a:t>
            </a:r>
            <a:r>
              <a:rPr lang="en-US" altLang="ja-JP" b="1" dirty="0">
                <a:solidFill>
                  <a:srgbClr val="0000FF"/>
                </a:solidFill>
              </a:rPr>
              <a:t>Enter</a:t>
            </a:r>
            <a:r>
              <a:rPr lang="ja-JP" altLang="en-US" b="1" dirty="0">
                <a:solidFill>
                  <a:srgbClr val="0000FF"/>
                </a:solidFill>
              </a:rPr>
              <a:t>］</a:t>
            </a:r>
            <a:endParaRPr lang="en-US" altLang="ja-JP" b="1" dirty="0">
              <a:solidFill>
                <a:srgbClr val="0000FF"/>
              </a:solidFill>
            </a:endParaRPr>
          </a:p>
          <a:p>
            <a:endParaRPr lang="en-US" altLang="ja-JP" dirty="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31</a:t>
            </a:fld>
            <a:endParaRPr kumimoji="1" lang="ja-JP" altLang="en-US"/>
          </a:p>
        </p:txBody>
      </p:sp>
    </p:spTree>
    <p:extLst>
      <p:ext uri="{BB962C8B-B14F-4D97-AF65-F5344CB8AC3E}">
        <p14:creationId xmlns:p14="http://schemas.microsoft.com/office/powerpoint/2010/main" val="26087858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・ここまで、いくつかの場面を振り返りました。</a:t>
            </a:r>
            <a:endParaRPr kumimoji="1" lang="en-US" altLang="ja-JP" dirty="0" smtClean="0"/>
          </a:p>
          <a:p>
            <a:r>
              <a:rPr kumimoji="1" lang="ja-JP" altLang="en-US" dirty="0" smtClean="0"/>
              <a:t>・今から、みなさんにもグループワークを振り返って、それぞれの場面で、どのような行動をすべきだったか、または、このような行動をとったから良かった、といった振り返りをしてもらいます。</a:t>
            </a:r>
            <a:endParaRPr kumimoji="1" lang="en-US" altLang="ja-JP" dirty="0" smtClean="0"/>
          </a:p>
          <a:p>
            <a:r>
              <a:rPr kumimoji="1" lang="ja-JP" altLang="en-US" dirty="0" smtClean="0"/>
              <a:t>・今から５分くらいで話し合ったあと、簡単に発表してもらいます。それでは、よろしくお願いします。</a:t>
            </a:r>
            <a:endParaRPr kumimoji="1" lang="en-US" altLang="ja-JP" dirty="0" smtClean="0"/>
          </a:p>
          <a:p>
            <a:endParaRPr kumimoji="1" lang="en-US" altLang="ja-JP" dirty="0" smtClean="0"/>
          </a:p>
          <a:p>
            <a:r>
              <a:rPr kumimoji="1" lang="ja-JP" altLang="en-US" dirty="0" smtClean="0"/>
              <a:t>（５分間の振り返りの後、簡単に発表してもらう。）</a:t>
            </a:r>
            <a:endParaRPr kumimoji="1" lang="en-US" altLang="ja-JP" dirty="0" smtClean="0"/>
          </a:p>
          <a:p>
            <a:r>
              <a:rPr kumimoji="1" lang="ja-JP" altLang="en-US" dirty="0" smtClean="0"/>
              <a:t>（たとえ津波に流された班についても、何かしらの褒めるべき行動に注目し、司会はそのような行動を褒めることを心がけてください。）</a:t>
            </a:r>
            <a:endParaRPr kumimoji="1" lang="en-US" altLang="ja-JP" dirty="0" smtClean="0"/>
          </a:p>
          <a:p>
            <a:endParaRPr kumimoji="1" lang="en-US" altLang="ja-JP" dirty="0" smtClean="0"/>
          </a:p>
          <a:p>
            <a:r>
              <a:rPr kumimoji="1" lang="ja-JP" altLang="en-US" dirty="0" smtClean="0"/>
              <a:t>（各班の発表後、最後のまとめに入る。）</a:t>
            </a:r>
            <a:endParaRPr kumimoji="1" lang="en-US" altLang="ja-JP" dirty="0" smtClean="0"/>
          </a:p>
          <a:p>
            <a:endParaRPr kumimoji="1" lang="en-US" altLang="ja-JP" dirty="0" smtClean="0"/>
          </a:p>
          <a:p>
            <a:r>
              <a:rPr kumimoji="1" lang="ja-JP" altLang="en-US" dirty="0" smtClean="0"/>
              <a:t>・今日のグループワークでは、助かった班や助からなかった班がありましたが、時間や場所が変わるだけでまったく違った結果になるかも知れません。</a:t>
            </a:r>
            <a:endParaRPr kumimoji="1" lang="en-US" altLang="ja-JP" dirty="0" smtClean="0"/>
          </a:p>
          <a:p>
            <a:r>
              <a:rPr kumimoji="1" lang="ja-JP" altLang="en-US" dirty="0" smtClean="0"/>
              <a:t>・ですので、今日の結果で「助かったから良かった、助からなかったからダメだった。」というのではなく、これから地震が起こった時に、みなさんと、みなさんの家族、そして周りにいる人の全員が助かるために、何ができるか？ということを考えることが大切です。いいでしょうか。</a:t>
            </a:r>
            <a:endParaRPr kumimoji="1" lang="en-US" altLang="ja-JP" dirty="0" smtClean="0"/>
          </a:p>
          <a:p>
            <a:endParaRPr kumimoji="1" lang="en-US" altLang="ja-JP" dirty="0" smtClean="0"/>
          </a:p>
          <a:p>
            <a:r>
              <a:rPr kumimoji="1" lang="ja-JP" altLang="en-US" dirty="0" smtClean="0"/>
              <a:t>・それでは、最後のまとめと</a:t>
            </a:r>
            <a:r>
              <a:rPr kumimoji="1" lang="ja-JP" altLang="en-US" smtClean="0"/>
              <a:t>して、みなさん</a:t>
            </a:r>
            <a:r>
              <a:rPr kumimoji="1" lang="ja-JP" altLang="en-US" dirty="0" smtClean="0"/>
              <a:t>に宿題を出します。</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pPr defTabSz="920933">
              <a:defRPr/>
            </a:pPr>
            <a:r>
              <a:rPr kumimoji="1" lang="ja-JP" altLang="en-US" dirty="0" smtClean="0"/>
              <a:t>・今日、お家に帰って、今日のワークショップのことを家族の方に教えてあげてください。</a:t>
            </a:r>
            <a:endParaRPr kumimoji="1" lang="en-US" altLang="ja-JP" dirty="0" smtClean="0"/>
          </a:p>
          <a:p>
            <a:pPr defTabSz="920933">
              <a:defRPr/>
            </a:pPr>
            <a:r>
              <a:rPr kumimoji="1" lang="ja-JP" altLang="en-US" dirty="0" smtClean="0"/>
              <a:t>・そして、いざ、家族が離れ離れにいる時に津波が来たら、それぞれが真っ先に避難することを約束してください。</a:t>
            </a:r>
            <a:endParaRPr kumimoji="1" lang="en-US" altLang="ja-JP" dirty="0" smtClean="0"/>
          </a:p>
          <a:p>
            <a:pPr defTabSz="920933">
              <a:defRPr/>
            </a:pPr>
            <a:endParaRPr kumimoji="1" lang="en-US" altLang="ja-JP" dirty="0" smtClean="0"/>
          </a:p>
          <a:p>
            <a:r>
              <a:rPr kumimoji="1" lang="ja-JP" altLang="en-US" dirty="0" smtClean="0"/>
              <a:t>・いいでしょうか。</a:t>
            </a:r>
            <a:endParaRPr kumimoji="1" lang="en-US" altLang="ja-JP" dirty="0" smtClean="0"/>
          </a:p>
          <a:p>
            <a:r>
              <a:rPr kumimoji="1" lang="ja-JP" altLang="en-US" dirty="0" smtClean="0"/>
              <a:t>・それでは、今日の津波防災ワークショップはこれで終わります。</a:t>
            </a:r>
            <a:endParaRPr kumimoji="1" lang="en-US" altLang="ja-JP" dirty="0" smtClean="0"/>
          </a:p>
          <a:p>
            <a:r>
              <a:rPr kumimoji="1" lang="ja-JP" altLang="en-US" dirty="0" smtClean="0"/>
              <a:t>・どうも、ありがとうございました。</a:t>
            </a:r>
            <a:endParaRPr kumimoji="1" lang="en-US" altLang="ja-JP" dirty="0" smtClean="0"/>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32</a:t>
            </a:fld>
            <a:endParaRPr kumimoji="1" lang="ja-JP" altLang="en-US"/>
          </a:p>
        </p:txBody>
      </p:sp>
    </p:spTree>
    <p:extLst>
      <p:ext uri="{BB962C8B-B14F-4D97-AF65-F5344CB8AC3E}">
        <p14:creationId xmlns:p14="http://schemas.microsoft.com/office/powerpoint/2010/main" val="11530949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33</a:t>
            </a:fld>
            <a:endParaRPr kumimoji="1" lang="ja-JP" altLang="en-US"/>
          </a:p>
        </p:txBody>
      </p:sp>
    </p:spTree>
    <p:extLst>
      <p:ext uri="{BB962C8B-B14F-4D97-AF65-F5344CB8AC3E}">
        <p14:creationId xmlns:p14="http://schemas.microsoft.com/office/powerpoint/2010/main" val="17647490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次ページ以降の資料は、津波防災への理解をさらに深めるのに効果的な事項をまとめたものです。</a:t>
            </a:r>
            <a:endParaRPr lang="en-US" altLang="ja-JP" dirty="0"/>
          </a:p>
          <a:p>
            <a:endParaRPr lang="en-US" altLang="ja-JP" dirty="0" smtClean="0"/>
          </a:p>
          <a:p>
            <a:r>
              <a:rPr lang="ja-JP" altLang="en-US" dirty="0" smtClean="0"/>
              <a:t>ワークショップのふりかえり時に必要に応じて資料の追加や取りまとめの参考にしてください。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34</a:t>
            </a:fld>
            <a:endParaRPr kumimoji="1" lang="ja-JP" altLang="en-US"/>
          </a:p>
        </p:txBody>
      </p:sp>
    </p:spTree>
    <p:extLst>
      <p:ext uri="{BB962C8B-B14F-4D97-AF65-F5344CB8AC3E}">
        <p14:creationId xmlns:p14="http://schemas.microsoft.com/office/powerpoint/2010/main" val="17647490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これ以降は理解をさらに深めるのに効果的な事項をまとめました。必要に応じて資料の追加や取りまとめの参考にしてください</a:t>
            </a:r>
            <a:r>
              <a:rPr kumimoji="1" lang="ja-JP" altLang="en-US" dirty="0" smtClean="0"/>
              <a:t>。</a:t>
            </a:r>
            <a:endParaRPr kumimoji="1" lang="en-US" altLang="ja-JP" dirty="0" smtClean="0"/>
          </a:p>
          <a:p>
            <a:r>
              <a:rPr kumimoji="1" lang="ja-JP" altLang="en-US" dirty="0" smtClean="0"/>
              <a:t>解説書の資料編を参照ください。</a:t>
            </a:r>
            <a:endParaRPr kumimoji="1" lang="ja-JP" altLang="en-US" dirty="0" smtClean="0"/>
          </a:p>
          <a:p>
            <a:endParaRPr kumimoji="1" lang="en-US" altLang="ja-JP" dirty="0" smtClean="0"/>
          </a:p>
          <a:p>
            <a:r>
              <a:rPr kumimoji="1" lang="ja-JP" altLang="en-US" dirty="0" smtClean="0"/>
              <a:t>これは、平成</a:t>
            </a:r>
            <a:r>
              <a:rPr kumimoji="1" lang="en-US" altLang="ja-JP" dirty="0" smtClean="0"/>
              <a:t>23</a:t>
            </a:r>
            <a:r>
              <a:rPr kumimoji="1" lang="ja-JP" altLang="en-US" dirty="0" smtClean="0"/>
              <a:t>年の東日本大震災のとき、釜石市の小中学生が津波から避難した実話をもとに作られたものです。</a:t>
            </a:r>
            <a:endParaRPr kumimoji="1" lang="en-US" altLang="ja-JP" dirty="0" smtClean="0"/>
          </a:p>
          <a:p>
            <a:r>
              <a:rPr kumimoji="1" lang="ja-JP" altLang="en-US" dirty="0" smtClean="0"/>
              <a:t>「釜石の奇跡」として良く知られているお話です。</a:t>
            </a:r>
            <a:endParaRPr kumimoji="1" lang="en-US" altLang="ja-JP" dirty="0" smtClean="0"/>
          </a:p>
          <a:p>
            <a:endParaRPr kumimoji="1" lang="en-US" altLang="ja-JP" dirty="0" smtClean="0"/>
          </a:p>
          <a:p>
            <a:r>
              <a:rPr kumimoji="1" lang="ja-JP" altLang="en-US" dirty="0" smtClean="0"/>
              <a:t>釜石の子どもたちは、どのようにして津波からにげることができたのか見てみましょう。</a:t>
            </a:r>
            <a:endParaRPr kumimoji="1" lang="en-US" altLang="ja-JP" dirty="0" smtClean="0"/>
          </a:p>
          <a:p>
            <a:pPr defTabSz="961603">
              <a:defRPr/>
            </a:pPr>
            <a:r>
              <a:rPr kumimoji="1" lang="ja-JP" altLang="en-US" b="1" dirty="0" smtClean="0">
                <a:solidFill>
                  <a:srgbClr val="0000FF"/>
                </a:solidFill>
              </a:rPr>
              <a:t>［動画終了後、</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35</a:t>
            </a:fld>
            <a:endParaRPr kumimoji="1" lang="ja-JP" altLang="en-US"/>
          </a:p>
        </p:txBody>
      </p:sp>
    </p:spTree>
    <p:extLst>
      <p:ext uri="{BB962C8B-B14F-4D97-AF65-F5344CB8AC3E}">
        <p14:creationId xmlns:p14="http://schemas.microsoft.com/office/powerpoint/2010/main" val="36729961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・気象庁が発表する津波警報について説明します。</a:t>
            </a:r>
            <a:endParaRPr kumimoji="1" lang="en-US" altLang="ja-JP" dirty="0" smtClean="0"/>
          </a:p>
          <a:p>
            <a:r>
              <a:rPr kumimoji="1" lang="ja-JP" altLang="en-US" dirty="0" smtClean="0"/>
              <a:t>・大きな地震が起こって津波が来るおそれがあるとき、気象庁は、地震が起こってから３分以内に津波警報を発表して、みなさんに避難を呼びかけます。</a:t>
            </a:r>
            <a:endParaRPr kumimoji="1" lang="en-US" altLang="ja-JP" dirty="0" smtClean="0"/>
          </a:p>
          <a:p>
            <a:r>
              <a:rPr kumimoji="1" lang="ja-JP" altLang="en-US" dirty="0" smtClean="0"/>
              <a:t>・この津波警報。じつは３種類あります。</a:t>
            </a:r>
            <a:endParaRPr kumimoji="1" lang="en-US" altLang="ja-JP" dirty="0" smtClean="0"/>
          </a:p>
          <a:p>
            <a:endParaRPr kumimoji="1" lang="en-US" altLang="ja-JP" dirty="0" smtClean="0"/>
          </a:p>
          <a:p>
            <a:r>
              <a:rPr kumimoji="1" lang="ja-JP" altLang="en-US" dirty="0" smtClean="0"/>
              <a:t>・大津波警報、津波警報、津波注意報の３種類です。</a:t>
            </a:r>
            <a:endParaRPr kumimoji="1" lang="en-US" altLang="ja-JP" dirty="0" smtClean="0"/>
          </a:p>
          <a:p>
            <a:r>
              <a:rPr kumimoji="1" lang="ja-JP" altLang="en-US" dirty="0" smtClean="0"/>
              <a:t>・津波注意報が発表されたら、海岸にいる人は、海から離れなければなりません。</a:t>
            </a:r>
            <a:endParaRPr kumimoji="1" lang="en-US" altLang="ja-JP" dirty="0" smtClean="0"/>
          </a:p>
          <a:p>
            <a:r>
              <a:rPr kumimoji="1" lang="ja-JP" altLang="en-US" dirty="0" smtClean="0"/>
              <a:t>・津波警報や大津波警報が発表されたら、今日のように、皆さんが住んでいる町の中まで津波がやってきますので、いち早く、高い所に避難しなければなりません。</a:t>
            </a:r>
            <a:endParaRPr kumimoji="1" lang="en-US" altLang="ja-JP" dirty="0" smtClean="0"/>
          </a:p>
          <a:p>
            <a:r>
              <a:rPr kumimoji="1" lang="ja-JP" altLang="en-US" dirty="0" smtClean="0"/>
              <a:t>・また、大きな津波は、何度も何度も繰り返しやってきますので、津波警報が解除されるまでは、避難を止めず、高い所を目指して避難を続けてください。</a:t>
            </a:r>
            <a:endParaRPr kumimoji="1" lang="en-US" altLang="ja-JP" dirty="0" smtClean="0"/>
          </a:p>
          <a:p>
            <a:endParaRPr kumimoji="1" lang="en-US" altLang="ja-JP" dirty="0" smtClean="0"/>
          </a:p>
          <a:p>
            <a:r>
              <a:rPr kumimoji="1" lang="ja-JP" altLang="en-US" dirty="0" smtClean="0"/>
              <a:t>・いいでしょうか。</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36</a:t>
            </a:fld>
            <a:endParaRPr kumimoji="1" lang="ja-JP" altLang="en-US"/>
          </a:p>
        </p:txBody>
      </p:sp>
    </p:spTree>
    <p:extLst>
      <p:ext uri="{BB962C8B-B14F-4D97-AF65-F5344CB8AC3E}">
        <p14:creationId xmlns:p14="http://schemas.microsoft.com/office/powerpoint/2010/main" val="26087858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・いきなり津波から逃げろと言われても、知らない街ではどのように逃げれば良いのか分かりません。</a:t>
            </a:r>
            <a:endParaRPr kumimoji="1" lang="en-US" altLang="ja-JP" dirty="0" smtClean="0"/>
          </a:p>
          <a:p>
            <a:r>
              <a:rPr kumimoji="1" lang="ja-JP" altLang="en-US" dirty="0" smtClean="0"/>
              <a:t>・いつもは気付かないかも知れませんが、海に近いところでは、津波から逃げるためのヒントになる目印があったりします。</a:t>
            </a:r>
            <a:endParaRPr kumimoji="1" lang="en-US" altLang="ja-JP" dirty="0" smtClean="0"/>
          </a:p>
          <a:p>
            <a:r>
              <a:rPr kumimoji="1" lang="ja-JP" altLang="en-US" dirty="0" smtClean="0"/>
              <a:t>・高台への道や、背の高い頑丈なビルへの道を教えてくれる看板や、今いる場所が、海面から何</a:t>
            </a:r>
            <a:r>
              <a:rPr kumimoji="1" lang="en-US" altLang="ja-JP" dirty="0" smtClean="0"/>
              <a:t>m</a:t>
            </a:r>
            <a:r>
              <a:rPr kumimoji="1" lang="ja-JP" altLang="en-US" dirty="0" smtClean="0"/>
              <a:t>の高さなのかを教えてくれる看板があります。</a:t>
            </a:r>
            <a:endParaRPr kumimoji="1" lang="en-US" altLang="ja-JP" dirty="0" smtClean="0"/>
          </a:p>
          <a:p>
            <a:r>
              <a:rPr kumimoji="1" lang="ja-JP" altLang="en-US" dirty="0" smtClean="0"/>
              <a:t>・みなさんが住んでいる街にも、あると思いますので、海に近い所に行くときには、探してみてください。</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ja-JP" altLang="en-US" b="1" dirty="0">
              <a:solidFill>
                <a:srgbClr val="0000FF"/>
              </a:solidFill>
            </a:endParaRPr>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37</a:t>
            </a:fld>
            <a:endParaRPr kumimoji="1" lang="ja-JP" altLang="en-US"/>
          </a:p>
        </p:txBody>
      </p:sp>
    </p:spTree>
    <p:extLst>
      <p:ext uri="{BB962C8B-B14F-4D97-AF65-F5344CB8AC3E}">
        <p14:creationId xmlns:p14="http://schemas.microsoft.com/office/powerpoint/2010/main" val="1764749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21075">
              <a:defRPr/>
            </a:pPr>
            <a:r>
              <a:rPr kumimoji="1" lang="ja-JP" altLang="en-US" dirty="0" smtClean="0"/>
              <a:t>・地図の中で、まず、灰色の線は「道路」です。青色の線は「川」です。灰色の道路と青色の川が交わっている所に「橋」があります。</a:t>
            </a:r>
            <a:endParaRPr kumimoji="1" lang="en-US" altLang="ja-JP" dirty="0" smtClean="0"/>
          </a:p>
          <a:p>
            <a:pPr defTabSz="921075">
              <a:defRPr/>
            </a:pPr>
            <a:r>
              <a:rPr kumimoji="1" lang="ja-JP" altLang="en-US" dirty="0" smtClean="0"/>
              <a:t>・皆さんは、川の向こうに行くためには「橋」を渡って行かなければなりません（川を泳いで渡ることはできません）。</a:t>
            </a:r>
            <a:endParaRPr kumimoji="1" lang="en-US" altLang="ja-JP" dirty="0" smtClean="0"/>
          </a:p>
          <a:p>
            <a:pPr defTabSz="921075">
              <a:defRPr/>
            </a:pPr>
            <a:r>
              <a:rPr kumimoji="1" lang="ja-JP" altLang="en-US" dirty="0" smtClean="0"/>
              <a:t>・地図の端に、黄色や茶色の所があります、ここは、平らな場所と比べて、小高い山（丘）になっている所です。</a:t>
            </a:r>
            <a:endParaRPr kumimoji="1" lang="en-US" altLang="ja-JP" dirty="0" smtClean="0"/>
          </a:p>
          <a:p>
            <a:pPr defTabSz="921075">
              <a:defRPr/>
            </a:pPr>
            <a:r>
              <a:rPr kumimoji="1" lang="ja-JP" altLang="en-US" dirty="0" smtClean="0"/>
              <a:t>・また、道路の脇には、建物があります。建物にも、いくつか種類がありますので、よく見てみてください。</a:t>
            </a:r>
            <a:endParaRPr kumimoji="1" lang="en-US" altLang="ja-JP" dirty="0" smtClean="0"/>
          </a:p>
          <a:p>
            <a:pPr defTabSz="921075">
              <a:defRPr/>
            </a:pPr>
            <a:endParaRPr kumimoji="1" lang="en-US" altLang="ja-JP" dirty="0" smtClean="0"/>
          </a:p>
          <a:p>
            <a:pPr defTabSz="921075">
              <a:defRPr/>
            </a:pPr>
            <a:r>
              <a:rPr kumimoji="1" lang="ja-JP" altLang="en-US" dirty="0" smtClean="0"/>
              <a:t>・地図の真ん中に、今、赤いマルで「スタート」と書かれています。今、ハルトくんはここにいます。このスタート地点から見た景色の写真が貼られているのが、もう１枚の写真がついている地図です。</a:t>
            </a:r>
            <a:endParaRPr kumimoji="1" lang="en-US" altLang="ja-JP" dirty="0" smtClean="0"/>
          </a:p>
          <a:p>
            <a:r>
              <a:rPr kumimoji="1" lang="ja-JP" altLang="en-US" dirty="0" smtClean="0"/>
              <a:t>・あまり高くない建物が多いことが分かると思います。また、遠くまで平らになっていることが分かります。</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en-US" altLang="ja-JP" dirty="0" smtClean="0"/>
          </a:p>
          <a:p>
            <a:r>
              <a:rPr kumimoji="1" lang="ja-JP" altLang="en-US" b="1" dirty="0" smtClean="0">
                <a:solidFill>
                  <a:srgbClr val="008000"/>
                </a:solidFill>
              </a:rPr>
              <a:t>－－－想定される質問①－－－</a:t>
            </a:r>
            <a:endParaRPr kumimoji="1" lang="en-US" altLang="ja-JP" b="1" dirty="0" smtClean="0">
              <a:solidFill>
                <a:srgbClr val="008000"/>
              </a:solidFill>
            </a:endParaRPr>
          </a:p>
          <a:p>
            <a:r>
              <a:rPr kumimoji="1" lang="ja-JP" altLang="en-US" dirty="0" smtClean="0"/>
              <a:t>問．今いる場所は、海からどのくらい近いのですか（地図の中に海が描かれていないので、海からどのくらい離れているか判断できない）。</a:t>
            </a:r>
            <a:endParaRPr kumimoji="1" lang="en-US" altLang="ja-JP" dirty="0" smtClean="0"/>
          </a:p>
          <a:p>
            <a:pPr defTabSz="921075">
              <a:defRPr/>
            </a:pPr>
            <a:r>
              <a:rPr kumimoji="1" lang="ja-JP" altLang="en-US" dirty="0" smtClean="0"/>
              <a:t>答．今、ハルトくんがいる所は、海の近くでしょうか？　それとも、海から遠いのでしょうか？　それが分からない時はどうすればいいでしょうか？　ということも、グループワークの中で話し合いながら考えてみてください。写真をよく見ると、ヒントがあるかも知れません（踏み切りの横の電柱に標高掲示板があります）。</a:t>
            </a:r>
            <a:endParaRPr kumimoji="1" lang="en-US" altLang="ja-JP" dirty="0" smtClean="0"/>
          </a:p>
          <a:p>
            <a:r>
              <a:rPr kumimoji="1" lang="ja-JP" altLang="en-US" dirty="0" smtClean="0"/>
              <a:t>（情報を持っていない時にどう行動すべきか考えることも、ワークショップの目的の一つであるという趣旨を含めて回答する。）</a:t>
            </a:r>
            <a:endParaRPr kumimoji="1" lang="en-US" altLang="ja-JP" dirty="0" smtClean="0"/>
          </a:p>
          <a:p>
            <a:endParaRPr kumimoji="1" lang="en-US" altLang="ja-JP" b="1" dirty="0" smtClean="0">
              <a:solidFill>
                <a:srgbClr val="008000"/>
              </a:solidFill>
            </a:endParaRPr>
          </a:p>
          <a:p>
            <a:r>
              <a:rPr kumimoji="1" lang="ja-JP" altLang="en-US" b="1" dirty="0" smtClean="0">
                <a:solidFill>
                  <a:srgbClr val="008000"/>
                </a:solidFill>
              </a:rPr>
              <a:t>－－－想定される質問②－－－</a:t>
            </a:r>
            <a:endParaRPr kumimoji="1" lang="en-US" altLang="ja-JP" b="1" dirty="0" smtClean="0">
              <a:solidFill>
                <a:srgbClr val="008000"/>
              </a:solidFill>
            </a:endParaRPr>
          </a:p>
          <a:p>
            <a:r>
              <a:rPr kumimoji="1" lang="ja-JP" altLang="en-US" dirty="0" smtClean="0"/>
              <a:t>問．海はどの方向にあるんですか。</a:t>
            </a:r>
            <a:endParaRPr kumimoji="1" lang="en-US" altLang="ja-JP" dirty="0" smtClean="0"/>
          </a:p>
          <a:p>
            <a:pPr defTabSz="914259">
              <a:defRPr/>
            </a:pPr>
            <a:r>
              <a:rPr kumimoji="1" lang="ja-JP" altLang="en-US" dirty="0" smtClean="0"/>
              <a:t>答．海がどの方向にあるのか分からない時は、どうすればいいでしょうか？　ということも、グループワークの中で話し合いながら考えてみてください。</a:t>
            </a:r>
            <a:endParaRPr kumimoji="1" lang="en-US" altLang="ja-JP" dirty="0" smtClean="0"/>
          </a:p>
          <a:p>
            <a:r>
              <a:rPr kumimoji="1" lang="ja-JP" altLang="en-US" dirty="0" smtClean="0"/>
              <a:t>（情報を持っていない時にどう行動すべきか考えることも、ワークショップの目的の一つであるという趣旨を含めて回答する。）</a:t>
            </a:r>
            <a:endParaRPr kumimoji="1" lang="en-US" altLang="ja-JP" dirty="0" smtClean="0"/>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4</a:t>
            </a:fld>
            <a:endParaRPr kumimoji="1" lang="ja-JP" altLang="en-US"/>
          </a:p>
        </p:txBody>
      </p:sp>
    </p:spTree>
    <p:extLst>
      <p:ext uri="{BB962C8B-B14F-4D97-AF65-F5344CB8AC3E}">
        <p14:creationId xmlns:p14="http://schemas.microsoft.com/office/powerpoint/2010/main" val="40965055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・もう１枚、「行動メモ」という大きな紙があります。</a:t>
            </a:r>
            <a:endParaRPr kumimoji="1" lang="en-US" altLang="ja-JP" dirty="0" smtClean="0"/>
          </a:p>
          <a:p>
            <a:r>
              <a:rPr kumimoji="1" lang="ja-JP" altLang="en-US" dirty="0" smtClean="0"/>
              <a:t>・これは、今からみなさんが話し合ってハルトくんの行動を決める時のメモ紙になりますので、班の中で、誰か一人、メモしてくれる人を決めてください。</a:t>
            </a:r>
            <a:endParaRPr kumimoji="1" lang="en-US" altLang="ja-JP" dirty="0" smtClean="0"/>
          </a:p>
          <a:p>
            <a:r>
              <a:rPr kumimoji="1" lang="ja-JP" altLang="en-US" dirty="0" smtClean="0"/>
              <a:t>・（もちろん、メモを取る人も、話し合いに参加します。）</a:t>
            </a:r>
            <a:endParaRPr kumimoji="1" lang="en-US" altLang="ja-JP" dirty="0" smtClean="0"/>
          </a:p>
          <a:p>
            <a:r>
              <a:rPr kumimoji="1" lang="ja-JP" altLang="en-US" dirty="0" smtClean="0"/>
              <a:t>・この「行動メモ」には、みなさんが思いついたことを、どんどん書いていきます。</a:t>
            </a:r>
            <a:endParaRPr kumimoji="1" lang="en-US" altLang="ja-JP" dirty="0" smtClean="0"/>
          </a:p>
          <a:p>
            <a:r>
              <a:rPr kumimoji="1" lang="ja-JP" altLang="en-US" dirty="0" smtClean="0"/>
              <a:t>・メモをとる時間はあまり無いので、「○○をする。」「△△を見る。」のように、簡単な文章で書いてください。</a:t>
            </a:r>
            <a:endParaRPr kumimoji="1" lang="en-US" altLang="ja-JP" dirty="0" smtClean="0"/>
          </a:p>
          <a:p>
            <a:r>
              <a:rPr kumimoji="1" lang="ja-JP" altLang="en-US" dirty="0" smtClean="0"/>
              <a:t>・書き間違えても、消しゴムで消していたら時間が過ぎてしまいますので、消しゴムは使わず、横線で消すだけにしてください。</a:t>
            </a:r>
            <a:endParaRPr kumimoji="1" lang="en-US" altLang="ja-JP" dirty="0" smtClean="0"/>
          </a:p>
          <a:p>
            <a:r>
              <a:rPr kumimoji="1" lang="ja-JP" altLang="en-US" dirty="0" smtClean="0"/>
              <a:t>・メモですので、落書きのようになっても、まったく問題ありません。</a:t>
            </a:r>
            <a:endParaRPr kumimoji="1" lang="en-US" altLang="ja-JP" dirty="0" smtClean="0"/>
          </a:p>
          <a:p>
            <a:r>
              <a:rPr kumimoji="1" lang="ja-JP" altLang="en-US" dirty="0" smtClean="0"/>
              <a:t>・また、時間を区切って行動を考えていきますので、すべての行動を一気に書いてしまわないように気をつけてください。</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ja-JP" altLang="en-US" b="1" dirty="0">
              <a:solidFill>
                <a:srgbClr val="0000FF"/>
              </a:solidFill>
            </a:endParaRPr>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5</a:t>
            </a:fld>
            <a:endParaRPr kumimoji="1" lang="ja-JP" altLang="en-US"/>
          </a:p>
        </p:txBody>
      </p:sp>
    </p:spTree>
    <p:extLst>
      <p:ext uri="{BB962C8B-B14F-4D97-AF65-F5344CB8AC3E}">
        <p14:creationId xmlns:p14="http://schemas.microsoft.com/office/powerpoint/2010/main" val="21970693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・準備の説明はここまでです。</a:t>
            </a:r>
            <a:endParaRPr kumimoji="1" lang="en-US" altLang="ja-JP" dirty="0" smtClean="0"/>
          </a:p>
          <a:p>
            <a:r>
              <a:rPr kumimoji="1" lang="ja-JP" altLang="en-US" dirty="0" smtClean="0"/>
              <a:t>・用意はいいでしょうか。</a:t>
            </a:r>
            <a:endParaRPr kumimoji="1" lang="en-US" altLang="ja-JP" dirty="0" smtClean="0"/>
          </a:p>
          <a:p>
            <a:r>
              <a:rPr kumimoji="1" lang="ja-JP" altLang="en-US" dirty="0" smtClean="0"/>
              <a:t>・それでは、早速、始めたいと思います。</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ja-JP" altLang="en-US" b="1" dirty="0">
              <a:solidFill>
                <a:srgbClr val="0000FF"/>
              </a:solidFill>
            </a:endParaRPr>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6</a:t>
            </a:fld>
            <a:endParaRPr kumimoji="1" lang="ja-JP" altLang="en-US"/>
          </a:p>
        </p:txBody>
      </p:sp>
    </p:spTree>
    <p:extLst>
      <p:ext uri="{BB962C8B-B14F-4D97-AF65-F5344CB8AC3E}">
        <p14:creationId xmlns:p14="http://schemas.microsoft.com/office/powerpoint/2010/main" val="21317589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b="1" dirty="0" smtClean="0">
                <a:solidFill>
                  <a:srgbClr val="0000FF"/>
                </a:solidFill>
              </a:rPr>
              <a:t>［動画終了後、</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en-US" altLang="ja-JP" b="1" dirty="0" smtClean="0">
              <a:solidFill>
                <a:srgbClr val="0000FF"/>
              </a:solidFill>
            </a:endParaRPr>
          </a:p>
          <a:p>
            <a:pPr defTabSz="921075">
              <a:defRPr/>
            </a:pPr>
            <a:r>
              <a:rPr kumimoji="1" lang="ja-JP" altLang="en-US" b="1" dirty="0" smtClean="0">
                <a:solidFill>
                  <a:srgbClr val="008000"/>
                </a:solidFill>
              </a:rPr>
              <a:t>－－－コンテンツ利用上の注意点－－－</a:t>
            </a:r>
            <a:endParaRPr kumimoji="1" lang="en-US" altLang="ja-JP" b="1" dirty="0" smtClean="0">
              <a:solidFill>
                <a:srgbClr val="008000"/>
              </a:solidFill>
            </a:endParaRPr>
          </a:p>
          <a:p>
            <a:pPr rtl="0"/>
            <a:r>
              <a:rPr lang="ja-JP" altLang="en-US" dirty="0"/>
              <a:t>この動画は、「平成</a:t>
            </a:r>
            <a:r>
              <a:rPr lang="en-US" altLang="ja-JP" dirty="0"/>
              <a:t>28</a:t>
            </a:r>
            <a:r>
              <a:rPr lang="ja-JP" altLang="en-US" dirty="0"/>
              <a:t>年（</a:t>
            </a:r>
            <a:r>
              <a:rPr lang="en-US" altLang="ja-JP" dirty="0"/>
              <a:t>2016</a:t>
            </a:r>
            <a:r>
              <a:rPr lang="ja-JP" altLang="en-US" dirty="0"/>
              <a:t>年）熊本地震」で大きな揺れが発生した時の、コンビニエンスストア内の様子です。</a:t>
            </a:r>
          </a:p>
          <a:p>
            <a:pPr rtl="0"/>
            <a:r>
              <a:rPr lang="ja-JP" altLang="en-US" dirty="0"/>
              <a:t>この動画の利用範囲は、津波防災ワークショップ内に限定しています。</a:t>
            </a:r>
            <a:endParaRPr kumimoji="1" lang="en-US" altLang="ja-JP" b="1" dirty="0" smtClean="0">
              <a:solidFill>
                <a:srgbClr val="0000FF"/>
              </a:solidFill>
            </a:endParaRPr>
          </a:p>
          <a:p>
            <a:endParaRPr kumimoji="1" lang="en-US" altLang="ja-JP" b="1" dirty="0" smtClean="0">
              <a:solidFill>
                <a:srgbClr val="0000FF"/>
              </a:solidFill>
            </a:endParaRPr>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7</a:t>
            </a:fld>
            <a:endParaRPr kumimoji="1" lang="ja-JP" altLang="en-US"/>
          </a:p>
        </p:txBody>
      </p:sp>
    </p:spTree>
    <p:extLst>
      <p:ext uri="{BB962C8B-B14F-4D97-AF65-F5344CB8AC3E}">
        <p14:creationId xmlns:p14="http://schemas.microsoft.com/office/powerpoint/2010/main" val="14656180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・はい、大変大きな揺れでしたね。ようやくおさまったようです。</a:t>
            </a:r>
            <a:endParaRPr kumimoji="1" lang="en-US" altLang="ja-JP" dirty="0" smtClean="0"/>
          </a:p>
          <a:p>
            <a:r>
              <a:rPr kumimoji="1" lang="ja-JP" altLang="en-US" dirty="0" smtClean="0"/>
              <a:t>・さっき、ハルトくんが持っている携帯電話が鳴りましたね。何の音か知っていますか（生徒の様子をうかがう）。</a:t>
            </a:r>
            <a:endParaRPr kumimoji="1" lang="en-US" altLang="ja-JP" dirty="0" smtClean="0"/>
          </a:p>
          <a:p>
            <a:r>
              <a:rPr kumimoji="1" lang="ja-JP" altLang="en-US" dirty="0" smtClean="0"/>
              <a:t>・そう、緊急地震速報ですね。大きな地震が起きた時に、「今から大きな揺れが来ますよ！」ということをお知らせする警報です。</a:t>
            </a:r>
            <a:endParaRPr kumimoji="1" lang="en-US" altLang="ja-JP" dirty="0" smtClean="0"/>
          </a:p>
          <a:p>
            <a:r>
              <a:rPr kumimoji="1" lang="ja-JP" altLang="en-US" dirty="0" smtClean="0"/>
              <a:t>・コンビニの中はめちゃくちゃですが、なんとか、ハルトくんにケガは無かったようです。</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ja-JP" altLang="en-US" b="1" dirty="0">
              <a:solidFill>
                <a:srgbClr val="0000FF"/>
              </a:solidFill>
            </a:endParaRPr>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8</a:t>
            </a:fld>
            <a:endParaRPr kumimoji="1" lang="ja-JP" altLang="en-US"/>
          </a:p>
        </p:txBody>
      </p:sp>
    </p:spTree>
    <p:extLst>
      <p:ext uri="{BB962C8B-B14F-4D97-AF65-F5344CB8AC3E}">
        <p14:creationId xmlns:p14="http://schemas.microsoft.com/office/powerpoint/2010/main" val="28673369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20933">
              <a:defRPr/>
            </a:pPr>
            <a:r>
              <a:rPr kumimoji="1" lang="ja-JP" altLang="en-US" dirty="0" smtClean="0"/>
              <a:t>・（携帯電話が鳴る音が流れます。）</a:t>
            </a:r>
            <a:endParaRPr kumimoji="1" lang="en-US" altLang="ja-JP" dirty="0" smtClean="0"/>
          </a:p>
          <a:p>
            <a:pPr defTabSz="920933">
              <a:defRPr/>
            </a:pPr>
            <a:endParaRPr kumimoji="1" lang="en-US" altLang="ja-JP" dirty="0" smtClean="0"/>
          </a:p>
          <a:p>
            <a:r>
              <a:rPr kumimoji="1" lang="ja-JP" altLang="en-US" dirty="0" smtClean="0"/>
              <a:t>・地震が起こってから１分がたちました。</a:t>
            </a:r>
            <a:endParaRPr kumimoji="1" lang="en-US" altLang="ja-JP" dirty="0" smtClean="0"/>
          </a:p>
          <a:p>
            <a:r>
              <a:rPr kumimoji="1" lang="ja-JP" altLang="en-US" dirty="0" smtClean="0"/>
              <a:t>・家族から携帯電話に電話がかかってきました。</a:t>
            </a:r>
            <a:endParaRPr kumimoji="1" lang="en-US" altLang="ja-JP" dirty="0" smtClean="0"/>
          </a:p>
          <a:p>
            <a:r>
              <a:rPr kumimoji="1" lang="ja-JP" altLang="en-US" dirty="0" smtClean="0"/>
              <a:t>・「もしもし、今すごく揺れたけど大丈夫？今どこにいるの？コンビ二にいるの？心配だから、今から</a:t>
            </a:r>
            <a:r>
              <a:rPr kumimoji="1" lang="en-US" altLang="ja-JP" dirty="0" smtClean="0"/>
              <a:t>30</a:t>
            </a:r>
            <a:r>
              <a:rPr kumimoji="1" lang="ja-JP" altLang="en-US" dirty="0" smtClean="0"/>
              <a:t>分で迎えに行くから！そこで待ってなさい。いい？分かった？」</a:t>
            </a:r>
            <a:endParaRPr kumimoji="1" lang="en-US" altLang="ja-JP" dirty="0" smtClean="0"/>
          </a:p>
          <a:p>
            <a:r>
              <a:rPr kumimoji="1" lang="ja-JP" altLang="en-US" dirty="0" smtClean="0"/>
              <a:t>・さて、ハルトくんはどうしますか。</a:t>
            </a:r>
            <a:endParaRPr kumimoji="1" lang="en-US" altLang="ja-JP" dirty="0" smtClean="0"/>
          </a:p>
          <a:p>
            <a:r>
              <a:rPr kumimoji="1" lang="ja-JP" altLang="en-US" dirty="0" smtClean="0"/>
              <a:t>・各班で、ハルトくんがとる行動を話し合ってください。そして、行動メモの「１分後」と書いてあるところに、地震が起こってからの行動をどんどん書いていってください。</a:t>
            </a:r>
            <a:endParaRPr kumimoji="1" lang="en-US" altLang="ja-JP" dirty="0" smtClean="0"/>
          </a:p>
          <a:p>
            <a:r>
              <a:rPr kumimoji="1" lang="ja-JP" altLang="en-US" dirty="0" smtClean="0"/>
              <a:t>・時間は２分間です。はい、始めてください。</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en-US" altLang="ja-JP" dirty="0" smtClean="0"/>
          </a:p>
          <a:p>
            <a:r>
              <a:rPr kumimoji="1" lang="ja-JP" altLang="en-US" dirty="0" smtClean="0"/>
              <a:t>（２分経過）</a:t>
            </a:r>
            <a:endParaRPr kumimoji="1" lang="en-US" altLang="ja-JP" dirty="0" smtClean="0"/>
          </a:p>
          <a:p>
            <a:r>
              <a:rPr kumimoji="1" lang="ja-JP" altLang="en-US" dirty="0" smtClean="0"/>
              <a:t>・それでは、２分たちましたので、どんな行動をしたか聞いてみたいと思います。最初に、○班さん、お願いします。</a:t>
            </a:r>
            <a:endParaRPr kumimoji="1" lang="en-US" altLang="ja-JP" dirty="0" smtClean="0"/>
          </a:p>
          <a:p>
            <a:r>
              <a:rPr kumimoji="1" lang="ja-JP" altLang="en-US" dirty="0" smtClean="0"/>
              <a:t>（各班の発表中に、行動の内容がより具体的になるように、司会は細かく発表者に問いかけることを心がけます。）</a:t>
            </a:r>
            <a:endParaRPr kumimoji="1" lang="en-US" altLang="ja-JP" dirty="0" smtClean="0"/>
          </a:p>
          <a:p>
            <a:r>
              <a:rPr kumimoji="1" lang="ja-JP" altLang="en-US" dirty="0" smtClean="0"/>
              <a:t>・はい、ありがとうございます。</a:t>
            </a:r>
            <a:endParaRPr kumimoji="1" lang="en-US" altLang="ja-JP" dirty="0" smtClean="0"/>
          </a:p>
          <a:p>
            <a:r>
              <a:rPr kumimoji="1" lang="ja-JP" altLang="en-US" dirty="0" smtClean="0"/>
              <a:t>・それでは、○班さんと同じか、似たような行動をする班は手を挙げてください。</a:t>
            </a:r>
            <a:endParaRPr kumimoji="1" lang="en-US" altLang="ja-JP" dirty="0" smtClean="0"/>
          </a:p>
          <a:p>
            <a:r>
              <a:rPr kumimoji="1" lang="ja-JP" altLang="en-US" dirty="0" smtClean="0"/>
              <a:t>・では、○班さんとは違う行動をする班はいますでしょうか。手を挙げてください。では、△班さん、お願いします。</a:t>
            </a:r>
            <a:endParaRPr kumimoji="1" lang="en-US" altLang="ja-JP" dirty="0" smtClean="0"/>
          </a:p>
          <a:p>
            <a:r>
              <a:rPr kumimoji="1" lang="ja-JP" altLang="en-US" dirty="0" smtClean="0"/>
              <a:t>（各班の行動を確認する。）</a:t>
            </a:r>
            <a:endParaRPr kumimoji="1" lang="en-US" altLang="ja-JP" dirty="0" smtClean="0"/>
          </a:p>
          <a:p>
            <a:r>
              <a:rPr kumimoji="1" lang="ja-JP" altLang="en-US" dirty="0" smtClean="0"/>
              <a:t>・はい、各班の行動をまとめると、○班さんと□班さんは・・・、△班さんと</a:t>
            </a:r>
            <a:r>
              <a:rPr kumimoji="1" lang="en-US" altLang="ja-JP" dirty="0" smtClean="0"/>
              <a:t>×</a:t>
            </a:r>
            <a:r>
              <a:rPr kumimoji="1" lang="ja-JP" altLang="en-US" dirty="0" smtClean="0"/>
              <a:t>班さんは・・・ということになります。いいでしょうか。</a:t>
            </a:r>
            <a:endParaRPr kumimoji="1" lang="en-US" altLang="ja-JP" dirty="0" smtClean="0"/>
          </a:p>
          <a:p>
            <a:r>
              <a:rPr kumimoji="1" lang="ja-JP" altLang="en-US" dirty="0" smtClean="0"/>
              <a:t>・では、次に行きたいと思います。</a:t>
            </a:r>
            <a:endParaRPr kumimoji="1" lang="en-US" altLang="ja-JP" dirty="0" smtClean="0"/>
          </a:p>
          <a:p>
            <a:r>
              <a:rPr kumimoji="1" lang="ja-JP" altLang="en-US" b="1" dirty="0" smtClean="0">
                <a:solidFill>
                  <a:srgbClr val="0000FF"/>
                </a:solidFill>
              </a:rPr>
              <a:t>［</a:t>
            </a:r>
            <a:r>
              <a:rPr kumimoji="1" lang="en-US" altLang="ja-JP" b="1" dirty="0" smtClean="0">
                <a:solidFill>
                  <a:srgbClr val="0000FF"/>
                </a:solidFill>
              </a:rPr>
              <a:t>Enter</a:t>
            </a:r>
            <a:r>
              <a:rPr kumimoji="1" lang="ja-JP" altLang="en-US" b="1" dirty="0" smtClean="0">
                <a:solidFill>
                  <a:srgbClr val="0000FF"/>
                </a:solidFill>
              </a:rPr>
              <a:t>］</a:t>
            </a:r>
            <a:endParaRPr kumimoji="1" lang="en-US" altLang="ja-JP" b="1" dirty="0" smtClean="0">
              <a:solidFill>
                <a:srgbClr val="0000FF"/>
              </a:solidFill>
            </a:endParaRPr>
          </a:p>
          <a:p>
            <a:endParaRPr kumimoji="1" lang="en-US" altLang="ja-JP" dirty="0" smtClean="0"/>
          </a:p>
          <a:p>
            <a:r>
              <a:rPr kumimoji="1" lang="ja-JP" altLang="en-US" b="1" dirty="0" smtClean="0">
                <a:solidFill>
                  <a:srgbClr val="008000"/>
                </a:solidFill>
              </a:rPr>
              <a:t>－－－進行のポイント－－－</a:t>
            </a:r>
            <a:endParaRPr kumimoji="1" lang="en-US" altLang="ja-JP" b="1" dirty="0" smtClean="0">
              <a:solidFill>
                <a:srgbClr val="008000"/>
              </a:solidFill>
            </a:endParaRPr>
          </a:p>
          <a:p>
            <a:r>
              <a:rPr kumimoji="1" lang="ja-JP" altLang="en-US" dirty="0" smtClean="0"/>
              <a:t>・班の数が多く、すべての班の意見を聞く時間が無いときは、最初に発表した班と異なる判断をした班に絞って発表してもらう。</a:t>
            </a:r>
            <a:endParaRPr kumimoji="1" lang="en-US" altLang="ja-JP" dirty="0" smtClean="0"/>
          </a:p>
          <a:p>
            <a:r>
              <a:rPr kumimoji="1" lang="ja-JP" altLang="en-US" dirty="0" smtClean="0"/>
              <a:t>・各班の行動内容が具体的に分かるように、司会は詳細な行動について、発表者に問いかけることを心がけてください。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686A940A-2010-491E-B000-17F639C3C6D0}" type="slidenum">
              <a:rPr kumimoji="1" lang="ja-JP" altLang="en-US" smtClean="0"/>
              <a:t>9</a:t>
            </a:fld>
            <a:endParaRPr kumimoji="1" lang="ja-JP" altLang="en-US"/>
          </a:p>
        </p:txBody>
      </p:sp>
    </p:spTree>
    <p:extLst>
      <p:ext uri="{BB962C8B-B14F-4D97-AF65-F5344CB8AC3E}">
        <p14:creationId xmlns:p14="http://schemas.microsoft.com/office/powerpoint/2010/main" val="22314917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BFD02BB1-53B3-464A-A29B-E61B3D456E00}" type="datetimeFigureOut">
              <a:rPr kumimoji="1" lang="ja-JP" altLang="en-US" smtClean="0"/>
              <a:t>2018/3/6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B9AB2E4-71A3-4E2E-BD66-4CDE5F10338C}" type="slidenum">
              <a:rPr kumimoji="1" lang="ja-JP" altLang="en-US" smtClean="0"/>
              <a:t>‹#›</a:t>
            </a:fld>
            <a:endParaRPr kumimoji="1" lang="ja-JP" altLang="en-US"/>
          </a:p>
        </p:txBody>
      </p:sp>
    </p:spTree>
    <p:extLst>
      <p:ext uri="{BB962C8B-B14F-4D97-AF65-F5344CB8AC3E}">
        <p14:creationId xmlns:p14="http://schemas.microsoft.com/office/powerpoint/2010/main" val="1611739791"/>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BFD02BB1-53B3-464A-A29B-E61B3D456E00}" type="datetimeFigureOut">
              <a:rPr kumimoji="1" lang="ja-JP" altLang="en-US" smtClean="0"/>
              <a:t>2018/3/6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B9AB2E4-71A3-4E2E-BD66-4CDE5F10338C}" type="slidenum">
              <a:rPr kumimoji="1" lang="ja-JP" altLang="en-US" smtClean="0"/>
              <a:t>‹#›</a:t>
            </a:fld>
            <a:endParaRPr kumimoji="1" lang="ja-JP" altLang="en-US"/>
          </a:p>
        </p:txBody>
      </p:sp>
    </p:spTree>
    <p:extLst>
      <p:ext uri="{BB962C8B-B14F-4D97-AF65-F5344CB8AC3E}">
        <p14:creationId xmlns:p14="http://schemas.microsoft.com/office/powerpoint/2010/main" val="2414281037"/>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BFD02BB1-53B3-464A-A29B-E61B3D456E00}" type="datetimeFigureOut">
              <a:rPr kumimoji="1" lang="ja-JP" altLang="en-US" smtClean="0"/>
              <a:t>2018/3/6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B9AB2E4-71A3-4E2E-BD66-4CDE5F10338C}" type="slidenum">
              <a:rPr kumimoji="1" lang="ja-JP" altLang="en-US" smtClean="0"/>
              <a:t>‹#›</a:t>
            </a:fld>
            <a:endParaRPr kumimoji="1" lang="ja-JP" altLang="en-US"/>
          </a:p>
        </p:txBody>
      </p:sp>
    </p:spTree>
    <p:extLst>
      <p:ext uri="{BB962C8B-B14F-4D97-AF65-F5344CB8AC3E}">
        <p14:creationId xmlns:p14="http://schemas.microsoft.com/office/powerpoint/2010/main" val="3340093010"/>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BFD02BB1-53B3-464A-A29B-E61B3D456E00}" type="datetimeFigureOut">
              <a:rPr kumimoji="1" lang="ja-JP" altLang="en-US" smtClean="0"/>
              <a:t>2018/3/6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B9AB2E4-71A3-4E2E-BD66-4CDE5F10338C}" type="slidenum">
              <a:rPr kumimoji="1" lang="ja-JP" altLang="en-US" smtClean="0"/>
              <a:t>‹#›</a:t>
            </a:fld>
            <a:endParaRPr kumimoji="1" lang="ja-JP" altLang="en-US"/>
          </a:p>
        </p:txBody>
      </p:sp>
    </p:spTree>
    <p:extLst>
      <p:ext uri="{BB962C8B-B14F-4D97-AF65-F5344CB8AC3E}">
        <p14:creationId xmlns:p14="http://schemas.microsoft.com/office/powerpoint/2010/main" val="640205879"/>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BFD02BB1-53B3-464A-A29B-E61B3D456E00}" type="datetimeFigureOut">
              <a:rPr kumimoji="1" lang="ja-JP" altLang="en-US" smtClean="0"/>
              <a:t>2018/3/6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B9AB2E4-71A3-4E2E-BD66-4CDE5F10338C}" type="slidenum">
              <a:rPr kumimoji="1" lang="ja-JP" altLang="en-US" smtClean="0"/>
              <a:t>‹#›</a:t>
            </a:fld>
            <a:endParaRPr kumimoji="1" lang="ja-JP" altLang="en-US"/>
          </a:p>
        </p:txBody>
      </p:sp>
    </p:spTree>
    <p:extLst>
      <p:ext uri="{BB962C8B-B14F-4D97-AF65-F5344CB8AC3E}">
        <p14:creationId xmlns:p14="http://schemas.microsoft.com/office/powerpoint/2010/main" val="3014115794"/>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BFD02BB1-53B3-464A-A29B-E61B3D456E00}" type="datetimeFigureOut">
              <a:rPr kumimoji="1" lang="ja-JP" altLang="en-US" smtClean="0"/>
              <a:t>2018/3/6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B9AB2E4-71A3-4E2E-BD66-4CDE5F10338C}" type="slidenum">
              <a:rPr kumimoji="1" lang="ja-JP" altLang="en-US" smtClean="0"/>
              <a:t>‹#›</a:t>
            </a:fld>
            <a:endParaRPr kumimoji="1" lang="ja-JP" altLang="en-US"/>
          </a:p>
        </p:txBody>
      </p:sp>
    </p:spTree>
    <p:extLst>
      <p:ext uri="{BB962C8B-B14F-4D97-AF65-F5344CB8AC3E}">
        <p14:creationId xmlns:p14="http://schemas.microsoft.com/office/powerpoint/2010/main" val="1989235193"/>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BFD02BB1-53B3-464A-A29B-E61B3D456E00}" type="datetimeFigureOut">
              <a:rPr kumimoji="1" lang="ja-JP" altLang="en-US" smtClean="0"/>
              <a:t>2018/3/6</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9B9AB2E4-71A3-4E2E-BD66-4CDE5F10338C}" type="slidenum">
              <a:rPr kumimoji="1" lang="ja-JP" altLang="en-US" smtClean="0"/>
              <a:t>‹#›</a:t>
            </a:fld>
            <a:endParaRPr kumimoji="1" lang="ja-JP" altLang="en-US"/>
          </a:p>
        </p:txBody>
      </p:sp>
    </p:spTree>
    <p:extLst>
      <p:ext uri="{BB962C8B-B14F-4D97-AF65-F5344CB8AC3E}">
        <p14:creationId xmlns:p14="http://schemas.microsoft.com/office/powerpoint/2010/main" val="2540725584"/>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BFD02BB1-53B3-464A-A29B-E61B3D456E00}" type="datetimeFigureOut">
              <a:rPr kumimoji="1" lang="ja-JP" altLang="en-US" smtClean="0"/>
              <a:t>2018/3/6</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9B9AB2E4-71A3-4E2E-BD66-4CDE5F10338C}" type="slidenum">
              <a:rPr kumimoji="1" lang="ja-JP" altLang="en-US" smtClean="0"/>
              <a:t>‹#›</a:t>
            </a:fld>
            <a:endParaRPr kumimoji="1" lang="ja-JP" altLang="en-US"/>
          </a:p>
        </p:txBody>
      </p:sp>
    </p:spTree>
    <p:extLst>
      <p:ext uri="{BB962C8B-B14F-4D97-AF65-F5344CB8AC3E}">
        <p14:creationId xmlns:p14="http://schemas.microsoft.com/office/powerpoint/2010/main" val="1515966673"/>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BFD02BB1-53B3-464A-A29B-E61B3D456E00}" type="datetimeFigureOut">
              <a:rPr kumimoji="1" lang="ja-JP" altLang="en-US" smtClean="0"/>
              <a:t>2018/3/6</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9B9AB2E4-71A3-4E2E-BD66-4CDE5F10338C}" type="slidenum">
              <a:rPr kumimoji="1" lang="ja-JP" altLang="en-US" smtClean="0"/>
              <a:t>‹#›</a:t>
            </a:fld>
            <a:endParaRPr kumimoji="1" lang="ja-JP" altLang="en-US"/>
          </a:p>
        </p:txBody>
      </p:sp>
    </p:spTree>
    <p:extLst>
      <p:ext uri="{BB962C8B-B14F-4D97-AF65-F5344CB8AC3E}">
        <p14:creationId xmlns:p14="http://schemas.microsoft.com/office/powerpoint/2010/main" val="4251296835"/>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BFD02BB1-53B3-464A-A29B-E61B3D456E00}" type="datetimeFigureOut">
              <a:rPr kumimoji="1" lang="ja-JP" altLang="en-US" smtClean="0"/>
              <a:t>2018/3/6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B9AB2E4-71A3-4E2E-BD66-4CDE5F10338C}" type="slidenum">
              <a:rPr kumimoji="1" lang="ja-JP" altLang="en-US" smtClean="0"/>
              <a:t>‹#›</a:t>
            </a:fld>
            <a:endParaRPr kumimoji="1" lang="ja-JP" altLang="en-US"/>
          </a:p>
        </p:txBody>
      </p:sp>
    </p:spTree>
    <p:extLst>
      <p:ext uri="{BB962C8B-B14F-4D97-AF65-F5344CB8AC3E}">
        <p14:creationId xmlns:p14="http://schemas.microsoft.com/office/powerpoint/2010/main" val="3653000949"/>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BFD02BB1-53B3-464A-A29B-E61B3D456E00}" type="datetimeFigureOut">
              <a:rPr kumimoji="1" lang="ja-JP" altLang="en-US" smtClean="0"/>
              <a:t>2018/3/6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B9AB2E4-71A3-4E2E-BD66-4CDE5F10338C}" type="slidenum">
              <a:rPr kumimoji="1" lang="ja-JP" altLang="en-US" smtClean="0"/>
              <a:t>‹#›</a:t>
            </a:fld>
            <a:endParaRPr kumimoji="1" lang="ja-JP" altLang="en-US"/>
          </a:p>
        </p:txBody>
      </p:sp>
    </p:spTree>
    <p:extLst>
      <p:ext uri="{BB962C8B-B14F-4D97-AF65-F5344CB8AC3E}">
        <p14:creationId xmlns:p14="http://schemas.microsoft.com/office/powerpoint/2010/main" val="1185104332"/>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D02BB1-53B3-464A-A29B-E61B3D456E00}" type="datetimeFigureOut">
              <a:rPr kumimoji="1" lang="ja-JP" altLang="en-US" smtClean="0"/>
              <a:t>2018/3/6</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9AB2E4-71A3-4E2E-BD66-4CDE5F10338C}" type="slidenum">
              <a:rPr kumimoji="1" lang="ja-JP" altLang="en-US" smtClean="0"/>
              <a:t>‹#›</a:t>
            </a:fld>
            <a:endParaRPr kumimoji="1" lang="ja-JP" altLang="en-US"/>
          </a:p>
        </p:txBody>
      </p:sp>
    </p:spTree>
    <p:extLst>
      <p:ext uri="{BB962C8B-B14F-4D97-AF65-F5344CB8AC3E}">
        <p14:creationId xmlns:p14="http://schemas.microsoft.com/office/powerpoint/2010/main" val="21415243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wma"/><Relationship Id="rId1" Type="http://schemas.microsoft.com/office/2007/relationships/media" Target="../media/media3.wma"/><Relationship Id="rId6" Type="http://schemas.openxmlformats.org/officeDocument/2006/relationships/image" Target="../media/image19.png"/><Relationship Id="rId5" Type="http://schemas.openxmlformats.org/officeDocument/2006/relationships/image" Target="../media/image20.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png"/><Relationship Id="rId9"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4.wmv"/><Relationship Id="rId1" Type="http://schemas.openxmlformats.org/officeDocument/2006/relationships/video" Target="NULL" TargetMode="External"/><Relationship Id="rId5" Type="http://schemas.openxmlformats.org/officeDocument/2006/relationships/image" Target="../media/image43.pn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hyperlink" Target="http://www.data.jma.go.jp/svd/eqev/data/tsunami/tsunami_dvd/tsunami_animation.mp4" TargetMode="External"/><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hyperlink" Target="http://www.jma.go.jp/jma/kishou/books/tsunami_dvd/anime.html"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image" Target="../media/image46.gif"/><Relationship Id="rId7" Type="http://schemas.openxmlformats.org/officeDocument/2006/relationships/image" Target="../media/image49.jpe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48.jpeg"/><Relationship Id="rId5" Type="http://schemas.microsoft.com/office/2007/relationships/hdphoto" Target="../media/hdphoto1.wdp"/><Relationship Id="rId4" Type="http://schemas.openxmlformats.org/officeDocument/2006/relationships/image" Target="../media/image47.jpe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15.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9.png"/><Relationship Id="rId2" Type="http://schemas.microsoft.com/office/2007/relationships/media" Target="../media/media2.mp3"/><Relationship Id="rId1" Type="http://schemas.openxmlformats.org/officeDocument/2006/relationships/audio" Target="NULL" TargetMode="Externa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JMA311A\Desktop\津波イラスト0822\1pのコピー.png"/>
          <p:cNvPicPr>
            <a:picLocks noChangeAspect="1" noChangeArrowheads="1"/>
          </p:cNvPicPr>
          <p:nvPr/>
        </p:nvPicPr>
        <p:blipFill rotWithShape="1">
          <a:blip r:embed="rId3">
            <a:extLst>
              <a:ext uri="{28A0092B-C50C-407E-A947-70E740481C1C}">
                <a14:useLocalDpi xmlns:a14="http://schemas.microsoft.com/office/drawing/2010/main" val="0"/>
              </a:ext>
            </a:extLst>
          </a:blip>
          <a:srcRect l="2209" r="1706" b="3413"/>
          <a:stretch/>
        </p:blipFill>
        <p:spPr bwMode="auto">
          <a:xfrm>
            <a:off x="0" y="-1"/>
            <a:ext cx="9144000" cy="6867331"/>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ctrTitle"/>
          </p:nvPr>
        </p:nvSpPr>
        <p:spPr>
          <a:xfrm>
            <a:off x="323528" y="2348880"/>
            <a:ext cx="8496944" cy="1440160"/>
          </a:xfrm>
        </p:spPr>
        <p:txBody>
          <a:bodyPr>
            <a:noAutofit/>
          </a:bodyPr>
          <a:lstStyle/>
          <a:p>
            <a:pPr>
              <a:spcAft>
                <a:spcPts val="1200"/>
              </a:spcAft>
            </a:pPr>
            <a:r>
              <a:rPr lang="ja-JP" altLang="en-US" sz="5400" dirty="0" smtClean="0">
                <a:ln>
                  <a:solidFill>
                    <a:schemeClr val="accent1"/>
                  </a:solidFill>
                </a:ln>
                <a:solidFill>
                  <a:schemeClr val="bg1"/>
                </a:solidFill>
                <a:effectLst>
                  <a:outerShdw blurRad="50800" dist="50800" dir="5400000" algn="ctr" rotWithShape="0">
                    <a:schemeClr val="tx1">
                      <a:lumMod val="50000"/>
                      <a:lumOff val="50000"/>
                    </a:schemeClr>
                  </a:outerShdw>
                </a:effectLst>
                <a:latin typeface="HGP創英角ｺﾞｼｯｸUB" panose="020B0900000000000000" pitchFamily="50" charset="-128"/>
                <a:ea typeface="HGP創英角ｺﾞｼｯｸUB" panose="020B0900000000000000" pitchFamily="50" charset="-128"/>
              </a:rPr>
              <a:t>津波防災ワークショップ</a:t>
            </a:r>
            <a:endParaRPr kumimoji="1" lang="ja-JP" altLang="en-US" sz="5400" dirty="0">
              <a:ln>
                <a:solidFill>
                  <a:schemeClr val="accent1"/>
                </a:solidFill>
              </a:ln>
              <a:solidFill>
                <a:schemeClr val="bg1"/>
              </a:solidFill>
              <a:effectLst>
                <a:outerShdw blurRad="50800" dist="50800" dir="5400000" algn="ctr" rotWithShape="0">
                  <a:schemeClr val="tx1">
                    <a:lumMod val="50000"/>
                    <a:lumOff val="50000"/>
                  </a:schemeClr>
                </a:outerShdw>
              </a:effectLst>
            </a:endParaRPr>
          </a:p>
        </p:txBody>
      </p:sp>
    </p:spTree>
    <p:extLst>
      <p:ext uri="{BB962C8B-B14F-4D97-AF65-F5344CB8AC3E}">
        <p14:creationId xmlns:p14="http://schemas.microsoft.com/office/powerpoint/2010/main" val="1908903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JMA311A\Desktop\無題.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8709" y="1002860"/>
            <a:ext cx="7380288" cy="2352675"/>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11215" y="4725144"/>
            <a:ext cx="9144000" cy="1323439"/>
          </a:xfrm>
          <a:prstGeom prst="rect">
            <a:avLst/>
          </a:prstGeom>
          <a:noFill/>
        </p:spPr>
        <p:txBody>
          <a:bodyPr wrap="square" rtlCol="0">
            <a:spAutoFit/>
          </a:bodyPr>
          <a:lstStyle/>
          <a:p>
            <a:pPr algn="ctr"/>
            <a:r>
              <a:rPr kumimoji="1" lang="ja-JP" altLang="en-US" sz="4800" dirty="0" smtClean="0">
                <a:solidFill>
                  <a:srgbClr val="0000FF"/>
                </a:solidFill>
              </a:rPr>
              <a:t>どうしますか？</a:t>
            </a:r>
            <a:endParaRPr kumimoji="1" lang="en-US" altLang="ja-JP" sz="4800" dirty="0" smtClean="0">
              <a:solidFill>
                <a:srgbClr val="0000FF"/>
              </a:solidFill>
            </a:endParaRPr>
          </a:p>
          <a:p>
            <a:r>
              <a:rPr lang="ja-JP" altLang="en-US" sz="3200" dirty="0" smtClean="0"/>
              <a:t>とるべき行動を話し合ってください（２分間）。</a:t>
            </a:r>
            <a:endParaRPr lang="ja-JP" altLang="en-US" sz="3200" dirty="0"/>
          </a:p>
        </p:txBody>
      </p:sp>
      <p:sp>
        <p:nvSpPr>
          <p:cNvPr id="5" name="正方形/長方形 4"/>
          <p:cNvSpPr/>
          <p:nvPr/>
        </p:nvSpPr>
        <p:spPr>
          <a:xfrm>
            <a:off x="8244408" y="1230288"/>
            <a:ext cx="877163" cy="90256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8" name="テキスト ボックス 17"/>
          <p:cNvSpPr txBox="1"/>
          <p:nvPr/>
        </p:nvSpPr>
        <p:spPr>
          <a:xfrm>
            <a:off x="0" y="0"/>
            <a:ext cx="9144000" cy="830997"/>
          </a:xfrm>
          <a:prstGeom prst="rect">
            <a:avLst/>
          </a:prstGeom>
          <a:solidFill>
            <a:srgbClr val="FFFFCC"/>
          </a:solidFill>
        </p:spPr>
        <p:txBody>
          <a:bodyPr wrap="square" rtlCol="0">
            <a:spAutoFit/>
          </a:bodyPr>
          <a:lstStyle/>
          <a:p>
            <a:pPr algn="ctr"/>
            <a:r>
              <a:rPr lang="ja-JP" altLang="en-US" sz="4800" dirty="0"/>
              <a:t>地震発生</a:t>
            </a:r>
            <a:r>
              <a:rPr lang="ja-JP" altLang="en-US" sz="4800" dirty="0" smtClean="0"/>
              <a:t>から</a:t>
            </a:r>
            <a:r>
              <a:rPr lang="ja-JP" altLang="en-US" sz="4800" dirty="0" smtClean="0">
                <a:solidFill>
                  <a:srgbClr val="FF0000"/>
                </a:solidFill>
              </a:rPr>
              <a:t>３分</a:t>
            </a:r>
            <a:r>
              <a:rPr lang="ja-JP" altLang="en-US" sz="4800" dirty="0" smtClean="0"/>
              <a:t>たちました</a:t>
            </a:r>
            <a:endParaRPr kumimoji="1" lang="ja-JP" altLang="en-US" sz="4800" dirty="0"/>
          </a:p>
        </p:txBody>
      </p:sp>
      <p:sp>
        <p:nvSpPr>
          <p:cNvPr id="6" name="テキスト ボックス 5"/>
          <p:cNvSpPr txBox="1"/>
          <p:nvPr/>
        </p:nvSpPr>
        <p:spPr>
          <a:xfrm>
            <a:off x="0" y="3437568"/>
            <a:ext cx="9144000" cy="1077218"/>
          </a:xfrm>
          <a:prstGeom prst="rect">
            <a:avLst/>
          </a:prstGeom>
          <a:noFill/>
        </p:spPr>
        <p:txBody>
          <a:bodyPr wrap="square" rtlCol="0">
            <a:spAutoFit/>
          </a:bodyPr>
          <a:lstStyle/>
          <a:p>
            <a:r>
              <a:rPr lang="ja-JP" altLang="en-US" sz="3200" dirty="0"/>
              <a:t>携帯電話</a:t>
            </a:r>
            <a:r>
              <a:rPr lang="ja-JP" altLang="en-US" sz="3200" dirty="0" smtClean="0"/>
              <a:t>はメールも電話もつながらなくなりました。</a:t>
            </a:r>
            <a:endParaRPr lang="en-US" altLang="ja-JP" sz="3200" dirty="0" smtClean="0"/>
          </a:p>
          <a:p>
            <a:r>
              <a:rPr lang="ja-JP" altLang="en-US" sz="3200" dirty="0"/>
              <a:t>テレビ</a:t>
            </a:r>
            <a:r>
              <a:rPr lang="ja-JP" altLang="en-US" sz="3200" dirty="0" smtClean="0"/>
              <a:t>を</a:t>
            </a:r>
            <a:r>
              <a:rPr lang="ja-JP" altLang="en-US" sz="3200" dirty="0"/>
              <a:t>見ること</a:t>
            </a:r>
            <a:r>
              <a:rPr lang="ja-JP" altLang="en-US" sz="3200" dirty="0" smtClean="0"/>
              <a:t>は</a:t>
            </a:r>
            <a:r>
              <a:rPr lang="ja-JP" altLang="en-US" sz="3200" dirty="0"/>
              <a:t>できます</a:t>
            </a:r>
            <a:r>
              <a:rPr lang="ja-JP" altLang="en-US" sz="3200" dirty="0" smtClean="0"/>
              <a:t>。</a:t>
            </a:r>
            <a:endParaRPr kumimoji="1" lang="ja-JP" altLang="en-US" sz="3200" dirty="0"/>
          </a:p>
        </p:txBody>
      </p:sp>
      <p:sp>
        <p:nvSpPr>
          <p:cNvPr id="19" name="正方形/長方形 18"/>
          <p:cNvSpPr/>
          <p:nvPr/>
        </p:nvSpPr>
        <p:spPr>
          <a:xfrm>
            <a:off x="251520" y="6646922"/>
            <a:ext cx="4320480" cy="151315"/>
          </a:xfrm>
          <a:prstGeom prst="rect">
            <a:avLst/>
          </a:prstGeom>
          <a:solidFill>
            <a:srgbClr val="33CC33"/>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0" name="正方形/長方形 19"/>
          <p:cNvSpPr/>
          <p:nvPr/>
        </p:nvSpPr>
        <p:spPr>
          <a:xfrm>
            <a:off x="4569437" y="6646921"/>
            <a:ext cx="4320480" cy="151316"/>
          </a:xfrm>
          <a:prstGeom prst="rect">
            <a:avLst/>
          </a:prstGeom>
          <a:solidFill>
            <a:srgbClr val="FFC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1" name="テキスト ボックス 20"/>
          <p:cNvSpPr txBox="1"/>
          <p:nvPr/>
        </p:nvSpPr>
        <p:spPr>
          <a:xfrm>
            <a:off x="4062819" y="6322180"/>
            <a:ext cx="1034257" cy="369332"/>
          </a:xfrm>
          <a:prstGeom prst="rect">
            <a:avLst/>
          </a:prstGeom>
          <a:noFill/>
        </p:spPr>
        <p:txBody>
          <a:bodyPr wrap="none" rtlCol="0">
            <a:spAutoFit/>
          </a:bodyPr>
          <a:lstStyle/>
          <a:p>
            <a:r>
              <a:rPr kumimoji="1" lang="ja-JP" altLang="en-US" dirty="0" smtClean="0">
                <a:solidFill>
                  <a:srgbClr val="FF0000"/>
                </a:solidFill>
                <a:latin typeface="+mj-ea"/>
                <a:ea typeface="+mj-ea"/>
              </a:rPr>
              <a:t>１分経過</a:t>
            </a:r>
            <a:endParaRPr kumimoji="1" lang="ja-JP" altLang="en-US" dirty="0">
              <a:solidFill>
                <a:srgbClr val="FF0000"/>
              </a:solidFill>
              <a:latin typeface="+mj-ea"/>
              <a:ea typeface="+mj-ea"/>
            </a:endParaRPr>
          </a:p>
        </p:txBody>
      </p:sp>
      <p:sp>
        <p:nvSpPr>
          <p:cNvPr id="22" name="テキスト ボックス 21"/>
          <p:cNvSpPr txBox="1"/>
          <p:nvPr/>
        </p:nvSpPr>
        <p:spPr>
          <a:xfrm>
            <a:off x="158627" y="6318777"/>
            <a:ext cx="1170513" cy="369332"/>
          </a:xfrm>
          <a:prstGeom prst="rect">
            <a:avLst/>
          </a:prstGeom>
          <a:noFill/>
        </p:spPr>
        <p:txBody>
          <a:bodyPr wrap="none" rtlCol="0">
            <a:spAutoFit/>
          </a:bodyPr>
          <a:lstStyle/>
          <a:p>
            <a:r>
              <a:rPr kumimoji="1" lang="ja-JP" altLang="en-US" dirty="0" smtClean="0">
                <a:solidFill>
                  <a:srgbClr val="FF0000"/>
                </a:solidFill>
                <a:latin typeface="+mj-ea"/>
                <a:ea typeface="+mj-ea"/>
              </a:rPr>
              <a:t>スタート！</a:t>
            </a:r>
            <a:endParaRPr kumimoji="1" lang="ja-JP" altLang="en-US" dirty="0">
              <a:solidFill>
                <a:srgbClr val="FF0000"/>
              </a:solidFill>
              <a:latin typeface="+mj-ea"/>
              <a:ea typeface="+mj-ea"/>
            </a:endParaRPr>
          </a:p>
        </p:txBody>
      </p:sp>
      <p:sp>
        <p:nvSpPr>
          <p:cNvPr id="23" name="テキスト ボックス 22"/>
          <p:cNvSpPr txBox="1"/>
          <p:nvPr/>
        </p:nvSpPr>
        <p:spPr>
          <a:xfrm>
            <a:off x="7930231" y="6322180"/>
            <a:ext cx="1034257" cy="369332"/>
          </a:xfrm>
          <a:prstGeom prst="rect">
            <a:avLst/>
          </a:prstGeom>
          <a:noFill/>
        </p:spPr>
        <p:txBody>
          <a:bodyPr wrap="none" rtlCol="0">
            <a:spAutoFit/>
          </a:bodyPr>
          <a:lstStyle/>
          <a:p>
            <a:r>
              <a:rPr kumimoji="1" lang="ja-JP" altLang="en-US" dirty="0" smtClean="0">
                <a:solidFill>
                  <a:srgbClr val="FF0000"/>
                </a:solidFill>
                <a:latin typeface="+mj-ea"/>
                <a:ea typeface="+mj-ea"/>
              </a:rPr>
              <a:t>２分経過</a:t>
            </a:r>
            <a:endParaRPr kumimoji="1" lang="ja-JP" altLang="en-US" dirty="0">
              <a:solidFill>
                <a:srgbClr val="FF0000"/>
              </a:solidFill>
              <a:latin typeface="+mj-ea"/>
              <a:ea typeface="+mj-ea"/>
            </a:endParaRPr>
          </a:p>
        </p:txBody>
      </p:sp>
      <p:pic>
        <p:nvPicPr>
          <p:cNvPr id="12" name="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13567" y="975363"/>
            <a:ext cx="609600" cy="609600"/>
          </a:xfrm>
          <a:prstGeom prst="rect">
            <a:avLst/>
          </a:prstGeom>
        </p:spPr>
      </p:pic>
    </p:spTree>
    <p:extLst>
      <p:ext uri="{BB962C8B-B14F-4D97-AF65-F5344CB8AC3E}">
        <p14:creationId xmlns:p14="http://schemas.microsoft.com/office/powerpoint/2010/main" val="20354580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500"/>
                                  </p:stCondLst>
                                  <p:childTnLst>
                                    <p:cmd type="call" cmd="playFrom(0.0)">
                                      <p:cBhvr>
                                        <p:cTn id="6" dur="37907" fill="hold"/>
                                        <p:tgtEl>
                                          <p:spTgt spid="12"/>
                                        </p:tgtEl>
                                      </p:cBhvr>
                                    </p:cmd>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circle(in)">
                                      <p:cBhvr>
                                        <p:cTn id="11" dur="500"/>
                                        <p:tgtEl>
                                          <p:spTgt spid="22"/>
                                        </p:tgtEl>
                                      </p:cBhvr>
                                    </p:animEffec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60000"/>
                                        <p:tgtEl>
                                          <p:spTgt spid="19"/>
                                        </p:tgtEl>
                                      </p:cBhvr>
                                    </p:animEffect>
                                  </p:childTnLst>
                                </p:cTn>
                              </p:par>
                            </p:childTnLst>
                          </p:cTn>
                        </p:par>
                        <p:par>
                          <p:cTn id="16" fill="hold">
                            <p:stCondLst>
                              <p:cond delay="60500"/>
                            </p:stCondLst>
                            <p:childTnLst>
                              <p:par>
                                <p:cTn id="17" presetID="6" presetClass="entr" presetSubtype="16"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circle(in)">
                                      <p:cBhvr>
                                        <p:cTn id="19" dur="500"/>
                                        <p:tgtEl>
                                          <p:spTgt spid="21"/>
                                        </p:tgtEl>
                                      </p:cBhvr>
                                    </p:animEffect>
                                  </p:childTnLst>
                                </p:cTn>
                              </p:par>
                            </p:childTnLst>
                          </p:cTn>
                        </p:par>
                        <p:par>
                          <p:cTn id="20" fill="hold">
                            <p:stCondLst>
                              <p:cond delay="61000"/>
                            </p:stCondLst>
                            <p:childTnLst>
                              <p:par>
                                <p:cTn id="21" presetID="22" presetClass="entr" presetSubtype="8"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60000"/>
                                        <p:tgtEl>
                                          <p:spTgt spid="20"/>
                                        </p:tgtEl>
                                      </p:cBhvr>
                                    </p:animEffect>
                                  </p:childTnLst>
                                </p:cTn>
                              </p:par>
                            </p:childTnLst>
                          </p:cTn>
                        </p:par>
                        <p:par>
                          <p:cTn id="24" fill="hold">
                            <p:stCondLst>
                              <p:cond delay="121000"/>
                            </p:stCondLst>
                            <p:childTnLst>
                              <p:par>
                                <p:cTn id="25" presetID="6"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circle(in)">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12"/>
                </p:tgtEl>
              </p:cMediaNode>
            </p:audio>
          </p:childTnLst>
        </p:cTn>
      </p:par>
    </p:tnLst>
    <p:bldLst>
      <p:bldP spid="19" grpId="0" animBg="1"/>
      <p:bldP spid="20" grpId="0" animBg="1"/>
      <p:bldP spid="21" grpId="0"/>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MA311A\Desktop\津波イラスト0822\12pのコピー.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7639" y="4474322"/>
            <a:ext cx="6429607" cy="2327096"/>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0" y="939660"/>
            <a:ext cx="9144000" cy="3508653"/>
          </a:xfrm>
          <a:prstGeom prst="rect">
            <a:avLst/>
          </a:prstGeom>
          <a:noFill/>
        </p:spPr>
        <p:txBody>
          <a:bodyPr wrap="square" rtlCol="0">
            <a:spAutoFit/>
          </a:bodyPr>
          <a:lstStyle/>
          <a:p>
            <a:r>
              <a:rPr lang="ja-JP" altLang="en-US" sz="2400" u="sng" dirty="0" smtClean="0">
                <a:latin typeface="+mj-ea"/>
                <a:ea typeface="+mj-ea"/>
              </a:rPr>
              <a:t>１分後（家族と電話した時）</a:t>
            </a:r>
            <a:r>
              <a:rPr lang="ja-JP" altLang="en-US" sz="2400" dirty="0" smtClean="0">
                <a:latin typeface="+mj-ea"/>
                <a:ea typeface="+mj-ea"/>
              </a:rPr>
              <a:t>までに「移動する」と考えた班</a:t>
            </a:r>
            <a:endParaRPr lang="en-US" altLang="ja-JP" sz="2400" dirty="0" smtClean="0">
              <a:latin typeface="+mj-ea"/>
              <a:ea typeface="+mj-ea"/>
            </a:endParaRPr>
          </a:p>
          <a:p>
            <a:r>
              <a:rPr lang="ja-JP" altLang="en-US" sz="3600" dirty="0" smtClean="0">
                <a:solidFill>
                  <a:srgbClr val="0000FF"/>
                </a:solidFill>
                <a:latin typeface="+mj-ea"/>
                <a:ea typeface="+mj-ea"/>
              </a:rPr>
              <a:t>　→</a:t>
            </a:r>
            <a:r>
              <a:rPr lang="ja-JP" altLang="en-US" sz="3600" u="sng" dirty="0" smtClean="0">
                <a:solidFill>
                  <a:srgbClr val="0000FF"/>
                </a:solidFill>
                <a:latin typeface="+mj-ea"/>
                <a:ea typeface="+mj-ea"/>
              </a:rPr>
              <a:t>５００ｍ</a:t>
            </a:r>
            <a:r>
              <a:rPr lang="ja-JP" altLang="en-US" sz="3600" dirty="0" smtClean="0">
                <a:solidFill>
                  <a:srgbClr val="0000FF"/>
                </a:solidFill>
                <a:latin typeface="+mj-ea"/>
                <a:ea typeface="+mj-ea"/>
              </a:rPr>
              <a:t>動いてください。</a:t>
            </a:r>
            <a:endParaRPr lang="en-US" altLang="ja-JP" sz="3600" dirty="0" smtClean="0">
              <a:solidFill>
                <a:srgbClr val="0000FF"/>
              </a:solidFill>
              <a:latin typeface="+mj-ea"/>
              <a:ea typeface="+mj-ea"/>
            </a:endParaRPr>
          </a:p>
          <a:p>
            <a:r>
              <a:rPr lang="ja-JP" altLang="en-US" sz="2400" dirty="0" smtClean="0">
                <a:latin typeface="+mn-ea"/>
              </a:rPr>
              <a:t>　</a:t>
            </a:r>
            <a:endParaRPr lang="en-US" altLang="ja-JP" sz="2400" dirty="0" smtClean="0">
              <a:latin typeface="+mn-ea"/>
            </a:endParaRPr>
          </a:p>
          <a:p>
            <a:r>
              <a:rPr lang="ja-JP" altLang="en-US" sz="2400" dirty="0" smtClean="0">
                <a:latin typeface="+mn-ea"/>
              </a:rPr>
              <a:t>「</a:t>
            </a:r>
            <a:r>
              <a:rPr lang="ja-JP" altLang="en-US" sz="2400" dirty="0">
                <a:latin typeface="+mn-ea"/>
              </a:rPr>
              <a:t>道の無い方向</a:t>
            </a:r>
            <a:r>
              <a:rPr lang="ja-JP" altLang="en-US" sz="2400" dirty="0" smtClean="0">
                <a:latin typeface="+mn-ea"/>
              </a:rPr>
              <a:t>に行く」と考えた班</a:t>
            </a:r>
            <a:endParaRPr lang="en-US" altLang="ja-JP" sz="2400" dirty="0" smtClean="0">
              <a:latin typeface="+mn-ea"/>
            </a:endParaRPr>
          </a:p>
          <a:p>
            <a:r>
              <a:rPr lang="ja-JP" altLang="en-US" sz="3600" dirty="0" smtClean="0">
                <a:solidFill>
                  <a:srgbClr val="0000FF"/>
                </a:solidFill>
                <a:latin typeface="+mn-ea"/>
              </a:rPr>
              <a:t>　→</a:t>
            </a:r>
            <a:r>
              <a:rPr lang="ja-JP" altLang="en-US" sz="3600" u="sng" dirty="0" smtClean="0">
                <a:solidFill>
                  <a:srgbClr val="0000FF"/>
                </a:solidFill>
                <a:latin typeface="+mn-ea"/>
              </a:rPr>
              <a:t>２００ｍ</a:t>
            </a:r>
            <a:r>
              <a:rPr lang="ja-JP" altLang="en-US" sz="3600" dirty="0">
                <a:solidFill>
                  <a:srgbClr val="0000FF"/>
                </a:solidFill>
                <a:latin typeface="+mj-ea"/>
              </a:rPr>
              <a:t>動いてください</a:t>
            </a:r>
            <a:r>
              <a:rPr lang="ja-JP" altLang="en-US" sz="3600" dirty="0" smtClean="0">
                <a:solidFill>
                  <a:srgbClr val="0000FF"/>
                </a:solidFill>
                <a:latin typeface="+mj-ea"/>
              </a:rPr>
              <a:t>。</a:t>
            </a:r>
            <a:r>
              <a:rPr lang="ja-JP" altLang="en-US" sz="2400" dirty="0" smtClean="0">
                <a:solidFill>
                  <a:srgbClr val="0000FF"/>
                </a:solidFill>
                <a:latin typeface="+mn-ea"/>
              </a:rPr>
              <a:t>（家や川は通れません）</a:t>
            </a:r>
            <a:endParaRPr lang="en-US" altLang="ja-JP" sz="2400" dirty="0">
              <a:solidFill>
                <a:srgbClr val="0000FF"/>
              </a:solidFill>
              <a:latin typeface="+mn-ea"/>
            </a:endParaRPr>
          </a:p>
          <a:p>
            <a:endParaRPr lang="en-US" altLang="ja-JP" dirty="0">
              <a:latin typeface="+mj-ea"/>
              <a:ea typeface="+mj-ea"/>
            </a:endParaRPr>
          </a:p>
          <a:p>
            <a:r>
              <a:rPr lang="ja-JP" altLang="en-US" sz="2400" u="sng" dirty="0" smtClean="0">
                <a:latin typeface="+mj-ea"/>
              </a:rPr>
              <a:t>３分後（サイレンが鳴って）</a:t>
            </a:r>
            <a:r>
              <a:rPr lang="ja-JP" altLang="en-US" sz="2400" dirty="0" smtClean="0">
                <a:latin typeface="+mj-ea"/>
              </a:rPr>
              <a:t>から「</a:t>
            </a:r>
            <a:r>
              <a:rPr lang="ja-JP" altLang="en-US" sz="2400" dirty="0">
                <a:latin typeface="+mj-ea"/>
              </a:rPr>
              <a:t>移動する」</a:t>
            </a:r>
            <a:r>
              <a:rPr lang="ja-JP" altLang="en-US" sz="2400" dirty="0" smtClean="0">
                <a:latin typeface="+mj-ea"/>
              </a:rPr>
              <a:t>と考えた班</a:t>
            </a:r>
            <a:endParaRPr lang="en-US" altLang="ja-JP" sz="2400" dirty="0">
              <a:latin typeface="+mj-ea"/>
            </a:endParaRPr>
          </a:p>
          <a:p>
            <a:r>
              <a:rPr lang="ja-JP" altLang="en-US" sz="3600" dirty="0" smtClean="0">
                <a:solidFill>
                  <a:srgbClr val="0000FF"/>
                </a:solidFill>
                <a:latin typeface="+mj-ea"/>
                <a:ea typeface="+mj-ea"/>
              </a:rPr>
              <a:t>　→動ける距離は</a:t>
            </a:r>
            <a:r>
              <a:rPr lang="ja-JP" altLang="en-US" sz="3600" u="sng" dirty="0" smtClean="0">
                <a:solidFill>
                  <a:srgbClr val="0000FF"/>
                </a:solidFill>
                <a:latin typeface="+mj-ea"/>
                <a:ea typeface="+mj-ea"/>
              </a:rPr>
              <a:t>上の半分</a:t>
            </a:r>
            <a:r>
              <a:rPr lang="ja-JP" altLang="en-US" sz="3600" dirty="0" smtClean="0">
                <a:solidFill>
                  <a:srgbClr val="0000FF"/>
                </a:solidFill>
                <a:latin typeface="+mj-ea"/>
                <a:ea typeface="+mj-ea"/>
              </a:rPr>
              <a:t>になります。</a:t>
            </a:r>
            <a:endParaRPr lang="en-US" altLang="ja-JP" dirty="0">
              <a:latin typeface="+mj-ea"/>
            </a:endParaRPr>
          </a:p>
        </p:txBody>
      </p:sp>
      <p:sp>
        <p:nvSpPr>
          <p:cNvPr id="4" name="テキスト ボックス 3"/>
          <p:cNvSpPr txBox="1"/>
          <p:nvPr/>
        </p:nvSpPr>
        <p:spPr>
          <a:xfrm>
            <a:off x="0" y="0"/>
            <a:ext cx="9144000" cy="830997"/>
          </a:xfrm>
          <a:prstGeom prst="rect">
            <a:avLst/>
          </a:prstGeom>
          <a:solidFill>
            <a:srgbClr val="FFFFCC"/>
          </a:solidFill>
        </p:spPr>
        <p:txBody>
          <a:bodyPr wrap="square" rtlCol="0">
            <a:spAutoFit/>
          </a:bodyPr>
          <a:lstStyle/>
          <a:p>
            <a:pPr algn="ctr"/>
            <a:r>
              <a:rPr lang="ja-JP" altLang="en-US" sz="4800" dirty="0"/>
              <a:t>地震発生</a:t>
            </a:r>
            <a:r>
              <a:rPr lang="ja-JP" altLang="en-US" sz="4800" dirty="0" smtClean="0"/>
              <a:t>から</a:t>
            </a:r>
            <a:r>
              <a:rPr lang="ja-JP" altLang="en-US" sz="4800" dirty="0" smtClean="0">
                <a:solidFill>
                  <a:srgbClr val="FF0000"/>
                </a:solidFill>
              </a:rPr>
              <a:t>５分</a:t>
            </a:r>
            <a:r>
              <a:rPr lang="ja-JP" altLang="en-US" sz="4800" dirty="0" smtClean="0"/>
              <a:t>たちました</a:t>
            </a:r>
            <a:endParaRPr kumimoji="1" lang="ja-JP" altLang="en-US" sz="4800" dirty="0"/>
          </a:p>
        </p:txBody>
      </p:sp>
    </p:spTree>
    <p:extLst>
      <p:ext uri="{BB962C8B-B14F-4D97-AF65-F5344CB8AC3E}">
        <p14:creationId xmlns:p14="http://schemas.microsoft.com/office/powerpoint/2010/main" val="38754809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MA311A\Desktop\無題.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5739" y="2707458"/>
            <a:ext cx="5690577" cy="4019991"/>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0" y="44624"/>
            <a:ext cx="9144000" cy="1938992"/>
          </a:xfrm>
          <a:prstGeom prst="rect">
            <a:avLst/>
          </a:prstGeom>
          <a:noFill/>
        </p:spPr>
        <p:txBody>
          <a:bodyPr wrap="square" rtlCol="0">
            <a:spAutoFit/>
          </a:bodyPr>
          <a:lstStyle/>
          <a:p>
            <a:pPr algn="ctr"/>
            <a:endParaRPr kumimoji="1" lang="en-US" altLang="ja-JP" sz="4800" u="sng" dirty="0" smtClean="0">
              <a:latin typeface="+mj-ea"/>
              <a:ea typeface="+mj-ea"/>
            </a:endParaRPr>
          </a:p>
          <a:p>
            <a:r>
              <a:rPr lang="ja-JP" altLang="en-US" sz="3600" u="sng" dirty="0" smtClean="0">
                <a:solidFill>
                  <a:srgbClr val="0000FF"/>
                </a:solidFill>
                <a:latin typeface="+mj-ea"/>
                <a:ea typeface="+mj-ea"/>
              </a:rPr>
              <a:t>１００ｍ＝地図の中で１ｃｍ</a:t>
            </a:r>
            <a:r>
              <a:rPr lang="ja-JP" altLang="en-US" sz="3600" dirty="0" smtClean="0">
                <a:latin typeface="+mj-ea"/>
                <a:ea typeface="+mj-ea"/>
              </a:rPr>
              <a:t>になります。動ける距離だけマジックで線をひきましょう。</a:t>
            </a:r>
            <a:endParaRPr lang="en-US" altLang="ja-JP" sz="3600" dirty="0" smtClean="0">
              <a:latin typeface="+mj-ea"/>
              <a:ea typeface="+mj-ea"/>
            </a:endParaRPr>
          </a:p>
        </p:txBody>
      </p:sp>
      <p:sp>
        <p:nvSpPr>
          <p:cNvPr id="14" name="フリーフォーム 13"/>
          <p:cNvSpPr/>
          <p:nvPr/>
        </p:nvSpPr>
        <p:spPr>
          <a:xfrm>
            <a:off x="4611167" y="3114148"/>
            <a:ext cx="142555" cy="166851"/>
          </a:xfrm>
          <a:custGeom>
            <a:avLst/>
            <a:gdLst>
              <a:gd name="connsiteX0" fmla="*/ 31104 w 142555"/>
              <a:gd name="connsiteY0" fmla="*/ 64922 h 166851"/>
              <a:gd name="connsiteX1" fmla="*/ 40341 w 142555"/>
              <a:gd name="connsiteY1" fmla="*/ 18740 h 166851"/>
              <a:gd name="connsiteX2" fmla="*/ 114231 w 142555"/>
              <a:gd name="connsiteY2" fmla="*/ 18740 h 166851"/>
              <a:gd name="connsiteX3" fmla="*/ 132704 w 142555"/>
              <a:gd name="connsiteY3" fmla="*/ 46449 h 166851"/>
              <a:gd name="connsiteX4" fmla="*/ 132704 w 142555"/>
              <a:gd name="connsiteY4" fmla="*/ 111104 h 166851"/>
              <a:gd name="connsiteX5" fmla="*/ 104995 w 142555"/>
              <a:gd name="connsiteY5" fmla="*/ 120340 h 166851"/>
              <a:gd name="connsiteX6" fmla="*/ 3395 w 142555"/>
              <a:gd name="connsiteY6" fmla="*/ 111104 h 166851"/>
              <a:gd name="connsiteX7" fmla="*/ 31104 w 142555"/>
              <a:gd name="connsiteY7" fmla="*/ 18740 h 166851"/>
              <a:gd name="connsiteX8" fmla="*/ 86522 w 142555"/>
              <a:gd name="connsiteY8" fmla="*/ 268 h 166851"/>
              <a:gd name="connsiteX9" fmla="*/ 132704 w 142555"/>
              <a:gd name="connsiteY9" fmla="*/ 9504 h 166851"/>
              <a:gd name="connsiteX10" fmla="*/ 95759 w 142555"/>
              <a:gd name="connsiteY10" fmla="*/ 92631 h 166851"/>
              <a:gd name="connsiteX11" fmla="*/ 49577 w 142555"/>
              <a:gd name="connsiteY11" fmla="*/ 83395 h 166851"/>
              <a:gd name="connsiteX12" fmla="*/ 40341 w 142555"/>
              <a:gd name="connsiteY12" fmla="*/ 18740 h 166851"/>
              <a:gd name="connsiteX13" fmla="*/ 68050 w 142555"/>
              <a:gd name="connsiteY13" fmla="*/ 9504 h 166851"/>
              <a:gd name="connsiteX14" fmla="*/ 104995 w 142555"/>
              <a:gd name="connsiteY14" fmla="*/ 18740 h 166851"/>
              <a:gd name="connsiteX15" fmla="*/ 132704 w 142555"/>
              <a:gd name="connsiteY15" fmla="*/ 74159 h 166851"/>
              <a:gd name="connsiteX16" fmla="*/ 95759 w 142555"/>
              <a:gd name="connsiteY16" fmla="*/ 166522 h 166851"/>
              <a:gd name="connsiteX17" fmla="*/ 40341 w 142555"/>
              <a:gd name="connsiteY17" fmla="*/ 157286 h 166851"/>
              <a:gd name="connsiteX18" fmla="*/ 21868 w 142555"/>
              <a:gd name="connsiteY18" fmla="*/ 129577 h 166851"/>
              <a:gd name="connsiteX19" fmla="*/ 3395 w 142555"/>
              <a:gd name="connsiteY19" fmla="*/ 74159 h 166851"/>
              <a:gd name="connsiteX20" fmla="*/ 12631 w 142555"/>
              <a:gd name="connsiteY20" fmla="*/ 18740 h 166851"/>
              <a:gd name="connsiteX21" fmla="*/ 95759 w 142555"/>
              <a:gd name="connsiteY21" fmla="*/ 9504 h 166851"/>
              <a:gd name="connsiteX22" fmla="*/ 104995 w 142555"/>
              <a:gd name="connsiteY22" fmla="*/ 92631 h 166851"/>
              <a:gd name="connsiteX23" fmla="*/ 77286 w 142555"/>
              <a:gd name="connsiteY23" fmla="*/ 101868 h 166851"/>
              <a:gd name="connsiteX24" fmla="*/ 49577 w 142555"/>
              <a:gd name="connsiteY24" fmla="*/ 92631 h 166851"/>
              <a:gd name="connsiteX25" fmla="*/ 31104 w 142555"/>
              <a:gd name="connsiteY25" fmla="*/ 64922 h 16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555" h="166851">
                <a:moveTo>
                  <a:pt x="31104" y="64922"/>
                </a:moveTo>
                <a:cubicBezTo>
                  <a:pt x="29565" y="52607"/>
                  <a:pt x="31633" y="31802"/>
                  <a:pt x="40341" y="18740"/>
                </a:cubicBezTo>
                <a:cubicBezTo>
                  <a:pt x="53706" y="-1307"/>
                  <a:pt x="105646" y="17023"/>
                  <a:pt x="114231" y="18740"/>
                </a:cubicBezTo>
                <a:cubicBezTo>
                  <a:pt x="120389" y="27976"/>
                  <a:pt x="127740" y="36520"/>
                  <a:pt x="132704" y="46449"/>
                </a:cubicBezTo>
                <a:cubicBezTo>
                  <a:pt x="142506" y="66052"/>
                  <a:pt x="148800" y="90984"/>
                  <a:pt x="132704" y="111104"/>
                </a:cubicBezTo>
                <a:cubicBezTo>
                  <a:pt x="126622" y="118706"/>
                  <a:pt x="114231" y="117261"/>
                  <a:pt x="104995" y="120340"/>
                </a:cubicBezTo>
                <a:cubicBezTo>
                  <a:pt x="71128" y="117261"/>
                  <a:pt x="29949" y="132348"/>
                  <a:pt x="3395" y="111104"/>
                </a:cubicBezTo>
                <a:cubicBezTo>
                  <a:pt x="-8162" y="101858"/>
                  <a:pt x="11958" y="30706"/>
                  <a:pt x="31104" y="18740"/>
                </a:cubicBezTo>
                <a:cubicBezTo>
                  <a:pt x="47616" y="8420"/>
                  <a:pt x="86522" y="268"/>
                  <a:pt x="86522" y="268"/>
                </a:cubicBezTo>
                <a:cubicBezTo>
                  <a:pt x="101916" y="3347"/>
                  <a:pt x="125683" y="-4537"/>
                  <a:pt x="132704" y="9504"/>
                </a:cubicBezTo>
                <a:cubicBezTo>
                  <a:pt x="158370" y="60835"/>
                  <a:pt x="122986" y="74480"/>
                  <a:pt x="95759" y="92631"/>
                </a:cubicBezTo>
                <a:cubicBezTo>
                  <a:pt x="80365" y="89552"/>
                  <a:pt x="63207" y="91184"/>
                  <a:pt x="49577" y="83395"/>
                </a:cubicBezTo>
                <a:cubicBezTo>
                  <a:pt x="26804" y="70382"/>
                  <a:pt x="25276" y="37571"/>
                  <a:pt x="40341" y="18740"/>
                </a:cubicBezTo>
                <a:cubicBezTo>
                  <a:pt x="46423" y="11138"/>
                  <a:pt x="58814" y="12583"/>
                  <a:pt x="68050" y="9504"/>
                </a:cubicBezTo>
                <a:cubicBezTo>
                  <a:pt x="80365" y="12583"/>
                  <a:pt x="94433" y="11699"/>
                  <a:pt x="104995" y="18740"/>
                </a:cubicBezTo>
                <a:cubicBezTo>
                  <a:pt x="120343" y="28972"/>
                  <a:pt x="127435" y="58352"/>
                  <a:pt x="132704" y="74159"/>
                </a:cubicBezTo>
                <a:cubicBezTo>
                  <a:pt x="129706" y="98140"/>
                  <a:pt x="140715" y="161527"/>
                  <a:pt x="95759" y="166522"/>
                </a:cubicBezTo>
                <a:cubicBezTo>
                  <a:pt x="77146" y="168590"/>
                  <a:pt x="58814" y="160365"/>
                  <a:pt x="40341" y="157286"/>
                </a:cubicBezTo>
                <a:cubicBezTo>
                  <a:pt x="34183" y="148050"/>
                  <a:pt x="26377" y="139721"/>
                  <a:pt x="21868" y="129577"/>
                </a:cubicBezTo>
                <a:cubicBezTo>
                  <a:pt x="13960" y="111783"/>
                  <a:pt x="3395" y="74159"/>
                  <a:pt x="3395" y="74159"/>
                </a:cubicBezTo>
                <a:cubicBezTo>
                  <a:pt x="6474" y="55686"/>
                  <a:pt x="4256" y="35491"/>
                  <a:pt x="12631" y="18740"/>
                </a:cubicBezTo>
                <a:cubicBezTo>
                  <a:pt x="29281" y="-14560"/>
                  <a:pt x="74338" y="5934"/>
                  <a:pt x="95759" y="9504"/>
                </a:cubicBezTo>
                <a:cubicBezTo>
                  <a:pt x="116045" y="39934"/>
                  <a:pt x="130520" y="47961"/>
                  <a:pt x="104995" y="92631"/>
                </a:cubicBezTo>
                <a:cubicBezTo>
                  <a:pt x="100165" y="101084"/>
                  <a:pt x="86522" y="98789"/>
                  <a:pt x="77286" y="101868"/>
                </a:cubicBezTo>
                <a:cubicBezTo>
                  <a:pt x="68050" y="98789"/>
                  <a:pt x="53931" y="101339"/>
                  <a:pt x="49577" y="92631"/>
                </a:cubicBezTo>
                <a:cubicBezTo>
                  <a:pt x="34262" y="62001"/>
                  <a:pt x="32643" y="77237"/>
                  <a:pt x="31104" y="64922"/>
                </a:cubicBezTo>
                <a:close/>
              </a:path>
            </a:pathLst>
          </a:custGeom>
          <a:solidFill>
            <a:schemeClr val="bg1">
              <a:lumMod val="50000"/>
            </a:schemeClr>
          </a:solidFill>
          <a:ln w="76200">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a:solidFill>
                <a:schemeClr val="tx1"/>
              </a:solidFill>
            </a:endParaRPr>
          </a:p>
        </p:txBody>
      </p:sp>
      <p:sp>
        <p:nvSpPr>
          <p:cNvPr id="16" name="テキスト ボックス 15"/>
          <p:cNvSpPr txBox="1"/>
          <p:nvPr/>
        </p:nvSpPr>
        <p:spPr>
          <a:xfrm>
            <a:off x="3152755" y="2664638"/>
            <a:ext cx="1468672" cy="646331"/>
          </a:xfrm>
          <a:prstGeom prst="rect">
            <a:avLst/>
          </a:prstGeom>
          <a:noFill/>
        </p:spPr>
        <p:txBody>
          <a:bodyPr wrap="none" rtlCol="0">
            <a:spAutoFit/>
          </a:bodyPr>
          <a:lstStyle/>
          <a:p>
            <a:r>
              <a:rPr kumimoji="1" lang="ja-JP" altLang="en-US" sz="3600" i="1" dirty="0" smtClean="0">
                <a:solidFill>
                  <a:srgbClr val="FF9933"/>
                </a:solidFill>
                <a:latin typeface="HGP創英角ﾎﾟｯﾌﾟ体" panose="040B0A00000000000000" pitchFamily="50" charset="-128"/>
                <a:ea typeface="HGP創英角ﾎﾟｯﾌﾟ体" panose="040B0A00000000000000" pitchFamily="50" charset="-128"/>
              </a:rPr>
              <a:t>５分後</a:t>
            </a:r>
            <a:endParaRPr kumimoji="1" lang="ja-JP" altLang="en-US" sz="3600" i="1" dirty="0">
              <a:solidFill>
                <a:srgbClr val="FF9933"/>
              </a:solidFill>
              <a:latin typeface="HGP創英角ﾎﾟｯﾌﾟ体" panose="040B0A00000000000000" pitchFamily="50" charset="-128"/>
              <a:ea typeface="HGP創英角ﾎﾟｯﾌﾟ体" panose="040B0A00000000000000" pitchFamily="50" charset="-128"/>
            </a:endParaRPr>
          </a:p>
        </p:txBody>
      </p:sp>
      <p:sp>
        <p:nvSpPr>
          <p:cNvPr id="3" name="フリーフォーム 2"/>
          <p:cNvSpPr/>
          <p:nvPr/>
        </p:nvSpPr>
        <p:spPr>
          <a:xfrm>
            <a:off x="4700271" y="3255324"/>
            <a:ext cx="87653" cy="2134822"/>
          </a:xfrm>
          <a:custGeom>
            <a:avLst/>
            <a:gdLst>
              <a:gd name="connsiteX0" fmla="*/ 102736 w 102736"/>
              <a:gd name="connsiteY0" fmla="*/ 1737330 h 1737330"/>
              <a:gd name="connsiteX1" fmla="*/ 73860 w 102736"/>
              <a:gd name="connsiteY1" fmla="*/ 813305 h 1737330"/>
              <a:gd name="connsiteX2" fmla="*/ 6483 w 102736"/>
              <a:gd name="connsiteY2" fmla="*/ 91410 h 1737330"/>
              <a:gd name="connsiteX3" fmla="*/ 6483 w 102736"/>
              <a:gd name="connsiteY3" fmla="*/ 33658 h 1737330"/>
              <a:gd name="connsiteX0" fmla="*/ 102736 w 102736"/>
              <a:gd name="connsiteY0" fmla="*/ 1737330 h 1737330"/>
              <a:gd name="connsiteX1" fmla="*/ 6483 w 102736"/>
              <a:gd name="connsiteY1" fmla="*/ 91410 h 1737330"/>
              <a:gd name="connsiteX2" fmla="*/ 6483 w 102736"/>
              <a:gd name="connsiteY2" fmla="*/ 33658 h 1737330"/>
            </a:gdLst>
            <a:ahLst/>
            <a:cxnLst>
              <a:cxn ang="0">
                <a:pos x="connsiteX0" y="connsiteY0"/>
              </a:cxn>
              <a:cxn ang="0">
                <a:pos x="connsiteX1" y="connsiteY1"/>
              </a:cxn>
              <a:cxn ang="0">
                <a:pos x="connsiteX2" y="connsiteY2"/>
              </a:cxn>
            </a:cxnLst>
            <a:rect l="l" t="t" r="r" b="b"/>
            <a:pathLst>
              <a:path w="102736" h="1737330">
                <a:moveTo>
                  <a:pt x="102736" y="1737330"/>
                </a:moveTo>
                <a:cubicBezTo>
                  <a:pt x="82683" y="1394430"/>
                  <a:pt x="22525" y="375355"/>
                  <a:pt x="6483" y="91410"/>
                </a:cubicBezTo>
                <a:cubicBezTo>
                  <a:pt x="-4746" y="-38531"/>
                  <a:pt x="868" y="-2437"/>
                  <a:pt x="6483" y="33658"/>
                </a:cubicBezTo>
              </a:path>
            </a:pathLst>
          </a:custGeom>
          <a:noFill/>
          <a:ln w="76200">
            <a:solidFill>
              <a:srgbClr val="FF9933"/>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フリーフォーム 9"/>
          <p:cNvSpPr/>
          <p:nvPr/>
        </p:nvSpPr>
        <p:spPr>
          <a:xfrm>
            <a:off x="3419872" y="5300628"/>
            <a:ext cx="1280400" cy="144596"/>
          </a:xfrm>
          <a:custGeom>
            <a:avLst/>
            <a:gdLst>
              <a:gd name="connsiteX0" fmla="*/ 102736 w 102736"/>
              <a:gd name="connsiteY0" fmla="*/ 1737330 h 1737330"/>
              <a:gd name="connsiteX1" fmla="*/ 73860 w 102736"/>
              <a:gd name="connsiteY1" fmla="*/ 813305 h 1737330"/>
              <a:gd name="connsiteX2" fmla="*/ 6483 w 102736"/>
              <a:gd name="connsiteY2" fmla="*/ 91410 h 1737330"/>
              <a:gd name="connsiteX3" fmla="*/ 6483 w 102736"/>
              <a:gd name="connsiteY3" fmla="*/ 33658 h 1737330"/>
              <a:gd name="connsiteX0" fmla="*/ 102736 w 102736"/>
              <a:gd name="connsiteY0" fmla="*/ 1737330 h 1737330"/>
              <a:gd name="connsiteX1" fmla="*/ 6483 w 102736"/>
              <a:gd name="connsiteY1" fmla="*/ 91410 h 1737330"/>
              <a:gd name="connsiteX2" fmla="*/ 6483 w 102736"/>
              <a:gd name="connsiteY2" fmla="*/ 33658 h 1737330"/>
              <a:gd name="connsiteX0" fmla="*/ 96310 w 432236"/>
              <a:gd name="connsiteY0" fmla="*/ 1720516 h 1720516"/>
              <a:gd name="connsiteX1" fmla="*/ 431732 w 432236"/>
              <a:gd name="connsiteY1" fmla="*/ 126273 h 1720516"/>
              <a:gd name="connsiteX2" fmla="*/ 57 w 432236"/>
              <a:gd name="connsiteY2" fmla="*/ 16844 h 1720516"/>
              <a:gd name="connsiteX0" fmla="*/ 96253 w 96252"/>
              <a:gd name="connsiteY0" fmla="*/ 1703672 h 1703672"/>
              <a:gd name="connsiteX1" fmla="*/ 0 w 96252"/>
              <a:gd name="connsiteY1" fmla="*/ 0 h 1703672"/>
            </a:gdLst>
            <a:ahLst/>
            <a:cxnLst>
              <a:cxn ang="0">
                <a:pos x="connsiteX0" y="connsiteY0"/>
              </a:cxn>
              <a:cxn ang="0">
                <a:pos x="connsiteX1" y="connsiteY1"/>
              </a:cxn>
            </a:cxnLst>
            <a:rect l="l" t="t" r="r" b="b"/>
            <a:pathLst>
              <a:path w="96252" h="1703672">
                <a:moveTo>
                  <a:pt x="96253" y="1703672"/>
                </a:moveTo>
                <a:lnTo>
                  <a:pt x="0" y="0"/>
                </a:lnTo>
              </a:path>
            </a:pathLst>
          </a:custGeom>
          <a:noFill/>
          <a:ln w="76200">
            <a:solidFill>
              <a:srgbClr val="FF993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 name="直線コネクタ 4"/>
          <p:cNvCxnSpPr>
            <a:stCxn id="10" idx="1"/>
          </p:cNvCxnSpPr>
          <p:nvPr/>
        </p:nvCxnSpPr>
        <p:spPr>
          <a:xfrm flipH="1" flipV="1">
            <a:off x="3347866" y="4869160"/>
            <a:ext cx="72006" cy="431468"/>
          </a:xfrm>
          <a:prstGeom prst="line">
            <a:avLst/>
          </a:prstGeom>
          <a:ln w="57150">
            <a:solidFill>
              <a:srgbClr val="FF9933"/>
            </a:solidFill>
            <a:tailEnd type="arrow"/>
          </a:ln>
        </p:spPr>
        <p:style>
          <a:lnRef idx="1">
            <a:schemeClr val="accent1"/>
          </a:lnRef>
          <a:fillRef idx="0">
            <a:schemeClr val="accent1"/>
          </a:fillRef>
          <a:effectRef idx="0">
            <a:schemeClr val="accent1"/>
          </a:effectRef>
          <a:fontRef idx="minor">
            <a:schemeClr val="tx1"/>
          </a:fontRef>
        </p:style>
      </p:cxnSp>
      <p:sp>
        <p:nvSpPr>
          <p:cNvPr id="20" name="フリーフォーム 19"/>
          <p:cNvSpPr/>
          <p:nvPr/>
        </p:nvSpPr>
        <p:spPr>
          <a:xfrm>
            <a:off x="3243806" y="4717453"/>
            <a:ext cx="142555" cy="166851"/>
          </a:xfrm>
          <a:custGeom>
            <a:avLst/>
            <a:gdLst>
              <a:gd name="connsiteX0" fmla="*/ 31104 w 142555"/>
              <a:gd name="connsiteY0" fmla="*/ 64922 h 166851"/>
              <a:gd name="connsiteX1" fmla="*/ 40341 w 142555"/>
              <a:gd name="connsiteY1" fmla="*/ 18740 h 166851"/>
              <a:gd name="connsiteX2" fmla="*/ 114231 w 142555"/>
              <a:gd name="connsiteY2" fmla="*/ 18740 h 166851"/>
              <a:gd name="connsiteX3" fmla="*/ 132704 w 142555"/>
              <a:gd name="connsiteY3" fmla="*/ 46449 h 166851"/>
              <a:gd name="connsiteX4" fmla="*/ 132704 w 142555"/>
              <a:gd name="connsiteY4" fmla="*/ 111104 h 166851"/>
              <a:gd name="connsiteX5" fmla="*/ 104995 w 142555"/>
              <a:gd name="connsiteY5" fmla="*/ 120340 h 166851"/>
              <a:gd name="connsiteX6" fmla="*/ 3395 w 142555"/>
              <a:gd name="connsiteY6" fmla="*/ 111104 h 166851"/>
              <a:gd name="connsiteX7" fmla="*/ 31104 w 142555"/>
              <a:gd name="connsiteY7" fmla="*/ 18740 h 166851"/>
              <a:gd name="connsiteX8" fmla="*/ 86522 w 142555"/>
              <a:gd name="connsiteY8" fmla="*/ 268 h 166851"/>
              <a:gd name="connsiteX9" fmla="*/ 132704 w 142555"/>
              <a:gd name="connsiteY9" fmla="*/ 9504 h 166851"/>
              <a:gd name="connsiteX10" fmla="*/ 95759 w 142555"/>
              <a:gd name="connsiteY10" fmla="*/ 92631 h 166851"/>
              <a:gd name="connsiteX11" fmla="*/ 49577 w 142555"/>
              <a:gd name="connsiteY11" fmla="*/ 83395 h 166851"/>
              <a:gd name="connsiteX12" fmla="*/ 40341 w 142555"/>
              <a:gd name="connsiteY12" fmla="*/ 18740 h 166851"/>
              <a:gd name="connsiteX13" fmla="*/ 68050 w 142555"/>
              <a:gd name="connsiteY13" fmla="*/ 9504 h 166851"/>
              <a:gd name="connsiteX14" fmla="*/ 104995 w 142555"/>
              <a:gd name="connsiteY14" fmla="*/ 18740 h 166851"/>
              <a:gd name="connsiteX15" fmla="*/ 132704 w 142555"/>
              <a:gd name="connsiteY15" fmla="*/ 74159 h 166851"/>
              <a:gd name="connsiteX16" fmla="*/ 95759 w 142555"/>
              <a:gd name="connsiteY16" fmla="*/ 166522 h 166851"/>
              <a:gd name="connsiteX17" fmla="*/ 40341 w 142555"/>
              <a:gd name="connsiteY17" fmla="*/ 157286 h 166851"/>
              <a:gd name="connsiteX18" fmla="*/ 21868 w 142555"/>
              <a:gd name="connsiteY18" fmla="*/ 129577 h 166851"/>
              <a:gd name="connsiteX19" fmla="*/ 3395 w 142555"/>
              <a:gd name="connsiteY19" fmla="*/ 74159 h 166851"/>
              <a:gd name="connsiteX20" fmla="*/ 12631 w 142555"/>
              <a:gd name="connsiteY20" fmla="*/ 18740 h 166851"/>
              <a:gd name="connsiteX21" fmla="*/ 95759 w 142555"/>
              <a:gd name="connsiteY21" fmla="*/ 9504 h 166851"/>
              <a:gd name="connsiteX22" fmla="*/ 104995 w 142555"/>
              <a:gd name="connsiteY22" fmla="*/ 92631 h 166851"/>
              <a:gd name="connsiteX23" fmla="*/ 77286 w 142555"/>
              <a:gd name="connsiteY23" fmla="*/ 101868 h 166851"/>
              <a:gd name="connsiteX24" fmla="*/ 49577 w 142555"/>
              <a:gd name="connsiteY24" fmla="*/ 92631 h 166851"/>
              <a:gd name="connsiteX25" fmla="*/ 31104 w 142555"/>
              <a:gd name="connsiteY25" fmla="*/ 64922 h 16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555" h="166851">
                <a:moveTo>
                  <a:pt x="31104" y="64922"/>
                </a:moveTo>
                <a:cubicBezTo>
                  <a:pt x="29565" y="52607"/>
                  <a:pt x="31633" y="31802"/>
                  <a:pt x="40341" y="18740"/>
                </a:cubicBezTo>
                <a:cubicBezTo>
                  <a:pt x="53706" y="-1307"/>
                  <a:pt x="105646" y="17023"/>
                  <a:pt x="114231" y="18740"/>
                </a:cubicBezTo>
                <a:cubicBezTo>
                  <a:pt x="120389" y="27976"/>
                  <a:pt x="127740" y="36520"/>
                  <a:pt x="132704" y="46449"/>
                </a:cubicBezTo>
                <a:cubicBezTo>
                  <a:pt x="142506" y="66052"/>
                  <a:pt x="148800" y="90984"/>
                  <a:pt x="132704" y="111104"/>
                </a:cubicBezTo>
                <a:cubicBezTo>
                  <a:pt x="126622" y="118706"/>
                  <a:pt x="114231" y="117261"/>
                  <a:pt x="104995" y="120340"/>
                </a:cubicBezTo>
                <a:cubicBezTo>
                  <a:pt x="71128" y="117261"/>
                  <a:pt x="29949" y="132348"/>
                  <a:pt x="3395" y="111104"/>
                </a:cubicBezTo>
                <a:cubicBezTo>
                  <a:pt x="-8162" y="101858"/>
                  <a:pt x="11958" y="30706"/>
                  <a:pt x="31104" y="18740"/>
                </a:cubicBezTo>
                <a:cubicBezTo>
                  <a:pt x="47616" y="8420"/>
                  <a:pt x="86522" y="268"/>
                  <a:pt x="86522" y="268"/>
                </a:cubicBezTo>
                <a:cubicBezTo>
                  <a:pt x="101916" y="3347"/>
                  <a:pt x="125683" y="-4537"/>
                  <a:pt x="132704" y="9504"/>
                </a:cubicBezTo>
                <a:cubicBezTo>
                  <a:pt x="158370" y="60835"/>
                  <a:pt x="122986" y="74480"/>
                  <a:pt x="95759" y="92631"/>
                </a:cubicBezTo>
                <a:cubicBezTo>
                  <a:pt x="80365" y="89552"/>
                  <a:pt x="63207" y="91184"/>
                  <a:pt x="49577" y="83395"/>
                </a:cubicBezTo>
                <a:cubicBezTo>
                  <a:pt x="26804" y="70382"/>
                  <a:pt x="25276" y="37571"/>
                  <a:pt x="40341" y="18740"/>
                </a:cubicBezTo>
                <a:cubicBezTo>
                  <a:pt x="46423" y="11138"/>
                  <a:pt x="58814" y="12583"/>
                  <a:pt x="68050" y="9504"/>
                </a:cubicBezTo>
                <a:cubicBezTo>
                  <a:pt x="80365" y="12583"/>
                  <a:pt x="94433" y="11699"/>
                  <a:pt x="104995" y="18740"/>
                </a:cubicBezTo>
                <a:cubicBezTo>
                  <a:pt x="120343" y="28972"/>
                  <a:pt x="127435" y="58352"/>
                  <a:pt x="132704" y="74159"/>
                </a:cubicBezTo>
                <a:cubicBezTo>
                  <a:pt x="129706" y="98140"/>
                  <a:pt x="140715" y="161527"/>
                  <a:pt x="95759" y="166522"/>
                </a:cubicBezTo>
                <a:cubicBezTo>
                  <a:pt x="77146" y="168590"/>
                  <a:pt x="58814" y="160365"/>
                  <a:pt x="40341" y="157286"/>
                </a:cubicBezTo>
                <a:cubicBezTo>
                  <a:pt x="34183" y="148050"/>
                  <a:pt x="26377" y="139721"/>
                  <a:pt x="21868" y="129577"/>
                </a:cubicBezTo>
                <a:cubicBezTo>
                  <a:pt x="13960" y="111783"/>
                  <a:pt x="3395" y="74159"/>
                  <a:pt x="3395" y="74159"/>
                </a:cubicBezTo>
                <a:cubicBezTo>
                  <a:pt x="6474" y="55686"/>
                  <a:pt x="4256" y="35491"/>
                  <a:pt x="12631" y="18740"/>
                </a:cubicBezTo>
                <a:cubicBezTo>
                  <a:pt x="29281" y="-14560"/>
                  <a:pt x="74338" y="5934"/>
                  <a:pt x="95759" y="9504"/>
                </a:cubicBezTo>
                <a:cubicBezTo>
                  <a:pt x="116045" y="39934"/>
                  <a:pt x="130520" y="47961"/>
                  <a:pt x="104995" y="92631"/>
                </a:cubicBezTo>
                <a:cubicBezTo>
                  <a:pt x="100165" y="101084"/>
                  <a:pt x="86522" y="98789"/>
                  <a:pt x="77286" y="101868"/>
                </a:cubicBezTo>
                <a:cubicBezTo>
                  <a:pt x="68050" y="98789"/>
                  <a:pt x="53931" y="101339"/>
                  <a:pt x="49577" y="92631"/>
                </a:cubicBezTo>
                <a:cubicBezTo>
                  <a:pt x="34262" y="62001"/>
                  <a:pt x="32643" y="77237"/>
                  <a:pt x="31104" y="64922"/>
                </a:cubicBezTo>
                <a:close/>
              </a:path>
            </a:pathLst>
          </a:custGeom>
          <a:solidFill>
            <a:schemeClr val="bg1">
              <a:lumMod val="50000"/>
            </a:schemeClr>
          </a:solidFill>
          <a:ln w="76200">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a:solidFill>
                <a:schemeClr val="tx1"/>
              </a:solidFill>
            </a:endParaRPr>
          </a:p>
        </p:txBody>
      </p:sp>
      <p:sp>
        <p:nvSpPr>
          <p:cNvPr id="21" name="テキスト ボックス 20"/>
          <p:cNvSpPr txBox="1"/>
          <p:nvPr/>
        </p:nvSpPr>
        <p:spPr>
          <a:xfrm>
            <a:off x="1711393" y="4259642"/>
            <a:ext cx="1468672" cy="646331"/>
          </a:xfrm>
          <a:prstGeom prst="rect">
            <a:avLst/>
          </a:prstGeom>
          <a:noFill/>
        </p:spPr>
        <p:txBody>
          <a:bodyPr wrap="none" rtlCol="0">
            <a:spAutoFit/>
          </a:bodyPr>
          <a:lstStyle/>
          <a:p>
            <a:r>
              <a:rPr kumimoji="1" lang="ja-JP" altLang="en-US" sz="3600" i="1" dirty="0" smtClean="0">
                <a:solidFill>
                  <a:srgbClr val="FF9933"/>
                </a:solidFill>
                <a:latin typeface="HGP創英角ﾎﾟｯﾌﾟ体" panose="040B0A00000000000000" pitchFamily="50" charset="-128"/>
                <a:ea typeface="HGP創英角ﾎﾟｯﾌﾟ体" panose="040B0A00000000000000" pitchFamily="50" charset="-128"/>
              </a:rPr>
              <a:t>５分後</a:t>
            </a:r>
            <a:endParaRPr kumimoji="1" lang="ja-JP" altLang="en-US" sz="3600" i="1" dirty="0">
              <a:solidFill>
                <a:srgbClr val="FF9933"/>
              </a:solidFill>
              <a:latin typeface="HGP創英角ﾎﾟｯﾌﾟ体" panose="040B0A00000000000000" pitchFamily="50" charset="-128"/>
              <a:ea typeface="HGP創英角ﾎﾟｯﾌﾟ体" panose="040B0A00000000000000" pitchFamily="50" charset="-128"/>
            </a:endParaRPr>
          </a:p>
        </p:txBody>
      </p:sp>
      <p:cxnSp>
        <p:nvCxnSpPr>
          <p:cNvPr id="22" name="直線コネクタ 21"/>
          <p:cNvCxnSpPr/>
          <p:nvPr/>
        </p:nvCxnSpPr>
        <p:spPr>
          <a:xfrm flipV="1">
            <a:off x="4860032" y="4437112"/>
            <a:ext cx="394342" cy="952062"/>
          </a:xfrm>
          <a:prstGeom prst="line">
            <a:avLst/>
          </a:prstGeom>
          <a:ln w="762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26" name="フリーフォーム 25"/>
          <p:cNvSpPr/>
          <p:nvPr/>
        </p:nvSpPr>
        <p:spPr>
          <a:xfrm>
            <a:off x="5183096" y="4270539"/>
            <a:ext cx="142555" cy="166851"/>
          </a:xfrm>
          <a:custGeom>
            <a:avLst/>
            <a:gdLst>
              <a:gd name="connsiteX0" fmla="*/ 31104 w 142555"/>
              <a:gd name="connsiteY0" fmla="*/ 64922 h 166851"/>
              <a:gd name="connsiteX1" fmla="*/ 40341 w 142555"/>
              <a:gd name="connsiteY1" fmla="*/ 18740 h 166851"/>
              <a:gd name="connsiteX2" fmla="*/ 114231 w 142555"/>
              <a:gd name="connsiteY2" fmla="*/ 18740 h 166851"/>
              <a:gd name="connsiteX3" fmla="*/ 132704 w 142555"/>
              <a:gd name="connsiteY3" fmla="*/ 46449 h 166851"/>
              <a:gd name="connsiteX4" fmla="*/ 132704 w 142555"/>
              <a:gd name="connsiteY4" fmla="*/ 111104 h 166851"/>
              <a:gd name="connsiteX5" fmla="*/ 104995 w 142555"/>
              <a:gd name="connsiteY5" fmla="*/ 120340 h 166851"/>
              <a:gd name="connsiteX6" fmla="*/ 3395 w 142555"/>
              <a:gd name="connsiteY6" fmla="*/ 111104 h 166851"/>
              <a:gd name="connsiteX7" fmla="*/ 31104 w 142555"/>
              <a:gd name="connsiteY7" fmla="*/ 18740 h 166851"/>
              <a:gd name="connsiteX8" fmla="*/ 86522 w 142555"/>
              <a:gd name="connsiteY8" fmla="*/ 268 h 166851"/>
              <a:gd name="connsiteX9" fmla="*/ 132704 w 142555"/>
              <a:gd name="connsiteY9" fmla="*/ 9504 h 166851"/>
              <a:gd name="connsiteX10" fmla="*/ 95759 w 142555"/>
              <a:gd name="connsiteY10" fmla="*/ 92631 h 166851"/>
              <a:gd name="connsiteX11" fmla="*/ 49577 w 142555"/>
              <a:gd name="connsiteY11" fmla="*/ 83395 h 166851"/>
              <a:gd name="connsiteX12" fmla="*/ 40341 w 142555"/>
              <a:gd name="connsiteY12" fmla="*/ 18740 h 166851"/>
              <a:gd name="connsiteX13" fmla="*/ 68050 w 142555"/>
              <a:gd name="connsiteY13" fmla="*/ 9504 h 166851"/>
              <a:gd name="connsiteX14" fmla="*/ 104995 w 142555"/>
              <a:gd name="connsiteY14" fmla="*/ 18740 h 166851"/>
              <a:gd name="connsiteX15" fmla="*/ 132704 w 142555"/>
              <a:gd name="connsiteY15" fmla="*/ 74159 h 166851"/>
              <a:gd name="connsiteX16" fmla="*/ 95759 w 142555"/>
              <a:gd name="connsiteY16" fmla="*/ 166522 h 166851"/>
              <a:gd name="connsiteX17" fmla="*/ 40341 w 142555"/>
              <a:gd name="connsiteY17" fmla="*/ 157286 h 166851"/>
              <a:gd name="connsiteX18" fmla="*/ 21868 w 142555"/>
              <a:gd name="connsiteY18" fmla="*/ 129577 h 166851"/>
              <a:gd name="connsiteX19" fmla="*/ 3395 w 142555"/>
              <a:gd name="connsiteY19" fmla="*/ 74159 h 166851"/>
              <a:gd name="connsiteX20" fmla="*/ 12631 w 142555"/>
              <a:gd name="connsiteY20" fmla="*/ 18740 h 166851"/>
              <a:gd name="connsiteX21" fmla="*/ 95759 w 142555"/>
              <a:gd name="connsiteY21" fmla="*/ 9504 h 166851"/>
              <a:gd name="connsiteX22" fmla="*/ 104995 w 142555"/>
              <a:gd name="connsiteY22" fmla="*/ 92631 h 166851"/>
              <a:gd name="connsiteX23" fmla="*/ 77286 w 142555"/>
              <a:gd name="connsiteY23" fmla="*/ 101868 h 166851"/>
              <a:gd name="connsiteX24" fmla="*/ 49577 w 142555"/>
              <a:gd name="connsiteY24" fmla="*/ 92631 h 166851"/>
              <a:gd name="connsiteX25" fmla="*/ 31104 w 142555"/>
              <a:gd name="connsiteY25" fmla="*/ 64922 h 16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555" h="166851">
                <a:moveTo>
                  <a:pt x="31104" y="64922"/>
                </a:moveTo>
                <a:cubicBezTo>
                  <a:pt x="29565" y="52607"/>
                  <a:pt x="31633" y="31802"/>
                  <a:pt x="40341" y="18740"/>
                </a:cubicBezTo>
                <a:cubicBezTo>
                  <a:pt x="53706" y="-1307"/>
                  <a:pt x="105646" y="17023"/>
                  <a:pt x="114231" y="18740"/>
                </a:cubicBezTo>
                <a:cubicBezTo>
                  <a:pt x="120389" y="27976"/>
                  <a:pt x="127740" y="36520"/>
                  <a:pt x="132704" y="46449"/>
                </a:cubicBezTo>
                <a:cubicBezTo>
                  <a:pt x="142506" y="66052"/>
                  <a:pt x="148800" y="90984"/>
                  <a:pt x="132704" y="111104"/>
                </a:cubicBezTo>
                <a:cubicBezTo>
                  <a:pt x="126622" y="118706"/>
                  <a:pt x="114231" y="117261"/>
                  <a:pt x="104995" y="120340"/>
                </a:cubicBezTo>
                <a:cubicBezTo>
                  <a:pt x="71128" y="117261"/>
                  <a:pt x="29949" y="132348"/>
                  <a:pt x="3395" y="111104"/>
                </a:cubicBezTo>
                <a:cubicBezTo>
                  <a:pt x="-8162" y="101858"/>
                  <a:pt x="11958" y="30706"/>
                  <a:pt x="31104" y="18740"/>
                </a:cubicBezTo>
                <a:cubicBezTo>
                  <a:pt x="47616" y="8420"/>
                  <a:pt x="86522" y="268"/>
                  <a:pt x="86522" y="268"/>
                </a:cubicBezTo>
                <a:cubicBezTo>
                  <a:pt x="101916" y="3347"/>
                  <a:pt x="125683" y="-4537"/>
                  <a:pt x="132704" y="9504"/>
                </a:cubicBezTo>
                <a:cubicBezTo>
                  <a:pt x="158370" y="60835"/>
                  <a:pt x="122986" y="74480"/>
                  <a:pt x="95759" y="92631"/>
                </a:cubicBezTo>
                <a:cubicBezTo>
                  <a:pt x="80365" y="89552"/>
                  <a:pt x="63207" y="91184"/>
                  <a:pt x="49577" y="83395"/>
                </a:cubicBezTo>
                <a:cubicBezTo>
                  <a:pt x="26804" y="70382"/>
                  <a:pt x="25276" y="37571"/>
                  <a:pt x="40341" y="18740"/>
                </a:cubicBezTo>
                <a:cubicBezTo>
                  <a:pt x="46423" y="11138"/>
                  <a:pt x="58814" y="12583"/>
                  <a:pt x="68050" y="9504"/>
                </a:cubicBezTo>
                <a:cubicBezTo>
                  <a:pt x="80365" y="12583"/>
                  <a:pt x="94433" y="11699"/>
                  <a:pt x="104995" y="18740"/>
                </a:cubicBezTo>
                <a:cubicBezTo>
                  <a:pt x="120343" y="28972"/>
                  <a:pt x="127435" y="58352"/>
                  <a:pt x="132704" y="74159"/>
                </a:cubicBezTo>
                <a:cubicBezTo>
                  <a:pt x="129706" y="98140"/>
                  <a:pt x="140715" y="161527"/>
                  <a:pt x="95759" y="166522"/>
                </a:cubicBezTo>
                <a:cubicBezTo>
                  <a:pt x="77146" y="168590"/>
                  <a:pt x="58814" y="160365"/>
                  <a:pt x="40341" y="157286"/>
                </a:cubicBezTo>
                <a:cubicBezTo>
                  <a:pt x="34183" y="148050"/>
                  <a:pt x="26377" y="139721"/>
                  <a:pt x="21868" y="129577"/>
                </a:cubicBezTo>
                <a:cubicBezTo>
                  <a:pt x="13960" y="111783"/>
                  <a:pt x="3395" y="74159"/>
                  <a:pt x="3395" y="74159"/>
                </a:cubicBezTo>
                <a:cubicBezTo>
                  <a:pt x="6474" y="55686"/>
                  <a:pt x="4256" y="35491"/>
                  <a:pt x="12631" y="18740"/>
                </a:cubicBezTo>
                <a:cubicBezTo>
                  <a:pt x="29281" y="-14560"/>
                  <a:pt x="74338" y="5934"/>
                  <a:pt x="95759" y="9504"/>
                </a:cubicBezTo>
                <a:cubicBezTo>
                  <a:pt x="116045" y="39934"/>
                  <a:pt x="130520" y="47961"/>
                  <a:pt x="104995" y="92631"/>
                </a:cubicBezTo>
                <a:cubicBezTo>
                  <a:pt x="100165" y="101084"/>
                  <a:pt x="86522" y="98789"/>
                  <a:pt x="77286" y="101868"/>
                </a:cubicBezTo>
                <a:cubicBezTo>
                  <a:pt x="68050" y="98789"/>
                  <a:pt x="53931" y="101339"/>
                  <a:pt x="49577" y="92631"/>
                </a:cubicBezTo>
                <a:cubicBezTo>
                  <a:pt x="34262" y="62001"/>
                  <a:pt x="32643" y="77237"/>
                  <a:pt x="31104" y="64922"/>
                </a:cubicBezTo>
                <a:close/>
              </a:path>
            </a:pathLst>
          </a:custGeom>
          <a:solidFill>
            <a:schemeClr val="bg1">
              <a:lumMod val="50000"/>
            </a:schemeClr>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a:solidFill>
                <a:schemeClr val="tx1"/>
              </a:solidFill>
            </a:endParaRPr>
          </a:p>
        </p:txBody>
      </p:sp>
      <p:sp>
        <p:nvSpPr>
          <p:cNvPr id="27" name="テキスト ボックス 26"/>
          <p:cNvSpPr txBox="1"/>
          <p:nvPr/>
        </p:nvSpPr>
        <p:spPr>
          <a:xfrm>
            <a:off x="5375622" y="3999569"/>
            <a:ext cx="1468672" cy="646331"/>
          </a:xfrm>
          <a:prstGeom prst="rect">
            <a:avLst/>
          </a:prstGeom>
          <a:noFill/>
        </p:spPr>
        <p:txBody>
          <a:bodyPr wrap="none" rtlCol="0">
            <a:spAutoFit/>
          </a:bodyPr>
          <a:lstStyle/>
          <a:p>
            <a:r>
              <a:rPr kumimoji="1" lang="ja-JP" altLang="en-US" sz="3600" i="1" dirty="0" smtClean="0">
                <a:solidFill>
                  <a:srgbClr val="00B050"/>
                </a:solidFill>
                <a:latin typeface="HGP創英角ﾎﾟｯﾌﾟ体" panose="040B0A00000000000000" pitchFamily="50" charset="-128"/>
                <a:ea typeface="HGP創英角ﾎﾟｯﾌﾟ体" panose="040B0A00000000000000" pitchFamily="50" charset="-128"/>
              </a:rPr>
              <a:t>５分後</a:t>
            </a:r>
            <a:endParaRPr kumimoji="1" lang="ja-JP" altLang="en-US" sz="3600" i="1" dirty="0">
              <a:solidFill>
                <a:srgbClr val="00B050"/>
              </a:solidFill>
              <a:latin typeface="HGP創英角ﾎﾟｯﾌﾟ体" panose="040B0A00000000000000" pitchFamily="50" charset="-128"/>
              <a:ea typeface="HGP創英角ﾎﾟｯﾌﾟ体" panose="040B0A00000000000000" pitchFamily="50" charset="-128"/>
            </a:endParaRPr>
          </a:p>
        </p:txBody>
      </p:sp>
      <p:cxnSp>
        <p:nvCxnSpPr>
          <p:cNvPr id="28" name="直線コネクタ 27"/>
          <p:cNvCxnSpPr/>
          <p:nvPr/>
        </p:nvCxnSpPr>
        <p:spPr>
          <a:xfrm>
            <a:off x="4816103" y="5628293"/>
            <a:ext cx="0" cy="1229707"/>
          </a:xfrm>
          <a:prstGeom prst="line">
            <a:avLst/>
          </a:prstGeom>
          <a:ln w="76200">
            <a:solidFill>
              <a:srgbClr val="FF9933"/>
            </a:solidFill>
            <a:tailEnd type="arrow"/>
          </a:ln>
        </p:spPr>
        <p:style>
          <a:lnRef idx="1">
            <a:schemeClr val="accent1"/>
          </a:lnRef>
          <a:fillRef idx="0">
            <a:schemeClr val="accent1"/>
          </a:fillRef>
          <a:effectRef idx="0">
            <a:schemeClr val="accent1"/>
          </a:effectRef>
          <a:fontRef idx="minor">
            <a:schemeClr val="tx1"/>
          </a:fontRef>
        </p:style>
      </p:cxnSp>
      <p:pic>
        <p:nvPicPr>
          <p:cNvPr id="1026" name="Picture 2" descr="C:\Users\JMA311A\Desktop\無題.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4788" y="2835002"/>
            <a:ext cx="1409700" cy="196215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JMA311A\Desktop\無題.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3041307"/>
            <a:ext cx="1209675" cy="2228850"/>
          </a:xfrm>
          <a:prstGeom prst="rect">
            <a:avLst/>
          </a:prstGeom>
          <a:noFill/>
          <a:extLst>
            <a:ext uri="{909E8E84-426E-40DD-AFC4-6F175D3DCCD1}">
              <a14:hiddenFill xmlns:a14="http://schemas.microsoft.com/office/drawing/2010/main">
                <a:solidFill>
                  <a:srgbClr val="FFFFFF"/>
                </a:solidFill>
              </a14:hiddenFill>
            </a:ext>
          </a:extLst>
        </p:spPr>
      </p:pic>
      <p:sp>
        <p:nvSpPr>
          <p:cNvPr id="17" name="テキスト ボックス 16"/>
          <p:cNvSpPr txBox="1"/>
          <p:nvPr/>
        </p:nvSpPr>
        <p:spPr>
          <a:xfrm>
            <a:off x="0" y="0"/>
            <a:ext cx="9144000" cy="830997"/>
          </a:xfrm>
          <a:prstGeom prst="rect">
            <a:avLst/>
          </a:prstGeom>
          <a:solidFill>
            <a:srgbClr val="FFFFCC"/>
          </a:solidFill>
        </p:spPr>
        <p:txBody>
          <a:bodyPr wrap="square" rtlCol="0">
            <a:spAutoFit/>
          </a:bodyPr>
          <a:lstStyle/>
          <a:p>
            <a:pPr algn="ctr"/>
            <a:r>
              <a:rPr lang="ja-JP" altLang="en-US" sz="4800" dirty="0" smtClean="0"/>
              <a:t>地図上の動き方</a:t>
            </a:r>
            <a:endParaRPr kumimoji="1" lang="ja-JP" altLang="en-US" sz="4800" dirty="0"/>
          </a:p>
        </p:txBody>
      </p:sp>
    </p:spTree>
    <p:extLst>
      <p:ext uri="{BB962C8B-B14F-4D97-AF65-F5344CB8AC3E}">
        <p14:creationId xmlns:p14="http://schemas.microsoft.com/office/powerpoint/2010/main" val="11501875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MA311A\Desktop\津波イラスト0822\14pのコピー.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6098" y="2795997"/>
            <a:ext cx="1739910" cy="3934390"/>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2222" y="999153"/>
            <a:ext cx="9144000" cy="5478423"/>
          </a:xfrm>
          <a:prstGeom prst="rect">
            <a:avLst/>
          </a:prstGeom>
          <a:noFill/>
        </p:spPr>
        <p:txBody>
          <a:bodyPr wrap="square" rtlCol="0">
            <a:spAutoFit/>
          </a:bodyPr>
          <a:lstStyle/>
          <a:p>
            <a:pPr algn="ctr"/>
            <a:r>
              <a:rPr kumimoji="1" lang="ja-JP" altLang="en-US" sz="5000" dirty="0" smtClean="0">
                <a:solidFill>
                  <a:srgbClr val="0000FF"/>
                </a:solidFill>
                <a:latin typeface="+mj-ea"/>
                <a:ea typeface="+mj-ea"/>
              </a:rPr>
              <a:t>また大きな地震が発生しました！</a:t>
            </a:r>
            <a:endParaRPr kumimoji="1" lang="en-US" altLang="ja-JP" sz="5000" dirty="0" smtClean="0">
              <a:solidFill>
                <a:srgbClr val="0000FF"/>
              </a:solidFill>
              <a:latin typeface="+mj-ea"/>
              <a:ea typeface="+mj-ea"/>
            </a:endParaRPr>
          </a:p>
          <a:p>
            <a:pPr algn="ctr"/>
            <a:r>
              <a:rPr lang="ja-JP" altLang="en-US" sz="3600" dirty="0" smtClean="0">
                <a:latin typeface="+mj-ea"/>
                <a:ea typeface="+mj-ea"/>
              </a:rPr>
              <a:t>被害が発生したようです。</a:t>
            </a:r>
            <a:endParaRPr lang="en-US" altLang="ja-JP" sz="3600" dirty="0" smtClean="0">
              <a:latin typeface="+mj-ea"/>
              <a:ea typeface="+mj-ea"/>
            </a:endParaRPr>
          </a:p>
          <a:p>
            <a:endParaRPr lang="en-US" altLang="ja-JP" sz="2000" dirty="0" smtClean="0">
              <a:solidFill>
                <a:srgbClr val="008000"/>
              </a:solidFill>
              <a:latin typeface="+mj-ea"/>
              <a:ea typeface="+mj-ea"/>
            </a:endParaRPr>
          </a:p>
          <a:p>
            <a:endParaRPr lang="en-US" altLang="ja-JP" sz="2000" dirty="0">
              <a:solidFill>
                <a:srgbClr val="008000"/>
              </a:solidFill>
              <a:latin typeface="+mj-ea"/>
              <a:ea typeface="+mj-ea"/>
            </a:endParaRPr>
          </a:p>
          <a:p>
            <a:r>
              <a:rPr lang="ja-JP" altLang="en-US" sz="3600" dirty="0" smtClean="0">
                <a:solidFill>
                  <a:srgbClr val="008000"/>
                </a:solidFill>
                <a:latin typeface="+mj-ea"/>
                <a:ea typeface="+mj-ea"/>
              </a:rPr>
              <a:t>　　　</a:t>
            </a:r>
            <a:r>
              <a:rPr lang="ja-JP" altLang="en-US" sz="3600" dirty="0" smtClean="0">
                <a:latin typeface="+mj-ea"/>
                <a:ea typeface="+mj-ea"/>
              </a:rPr>
              <a:t>橋に大きなヒビが入りました。</a:t>
            </a:r>
            <a:endParaRPr lang="en-US" altLang="ja-JP" sz="3600" dirty="0" smtClean="0">
              <a:latin typeface="+mj-ea"/>
              <a:ea typeface="+mj-ea"/>
            </a:endParaRPr>
          </a:p>
          <a:p>
            <a:r>
              <a:rPr kumimoji="1" lang="ja-JP" altLang="en-US" sz="3600" dirty="0" smtClean="0">
                <a:latin typeface="+mj-ea"/>
                <a:ea typeface="+mj-ea"/>
              </a:rPr>
              <a:t>　　　　</a:t>
            </a:r>
            <a:endParaRPr kumimoji="1" lang="en-US" altLang="ja-JP" sz="3600" dirty="0" smtClean="0">
              <a:latin typeface="+mj-ea"/>
              <a:ea typeface="+mj-ea"/>
            </a:endParaRPr>
          </a:p>
          <a:p>
            <a:endParaRPr lang="en-US" altLang="ja-JP" sz="2400" dirty="0">
              <a:latin typeface="+mj-ea"/>
              <a:ea typeface="+mj-ea"/>
            </a:endParaRPr>
          </a:p>
          <a:p>
            <a:r>
              <a:rPr kumimoji="1" lang="ja-JP" altLang="en-US" sz="3600" dirty="0" smtClean="0">
                <a:latin typeface="+mj-ea"/>
                <a:ea typeface="+mj-ea"/>
              </a:rPr>
              <a:t>　　　がけ</a:t>
            </a:r>
            <a:r>
              <a:rPr lang="ja-JP" altLang="en-US" sz="3600" dirty="0" smtClean="0">
                <a:latin typeface="+mj-ea"/>
                <a:ea typeface="+mj-ea"/>
              </a:rPr>
              <a:t>崩れが発生しました。</a:t>
            </a:r>
            <a:endParaRPr lang="en-US" altLang="ja-JP" sz="3600" dirty="0" smtClean="0">
              <a:latin typeface="+mj-ea"/>
              <a:ea typeface="+mj-ea"/>
            </a:endParaRPr>
          </a:p>
          <a:p>
            <a:r>
              <a:rPr lang="ja-JP" altLang="en-US" sz="3600" dirty="0">
                <a:latin typeface="+mj-ea"/>
                <a:ea typeface="+mj-ea"/>
              </a:rPr>
              <a:t>　</a:t>
            </a:r>
            <a:r>
              <a:rPr lang="ja-JP" altLang="en-US" sz="3600" dirty="0">
                <a:latin typeface="+mj-ea"/>
              </a:rPr>
              <a:t>　　　</a:t>
            </a:r>
            <a:endParaRPr lang="en-US" altLang="ja-JP" sz="3600" dirty="0" smtClean="0">
              <a:latin typeface="+mj-ea"/>
              <a:ea typeface="+mj-ea"/>
            </a:endParaRPr>
          </a:p>
          <a:p>
            <a:endParaRPr lang="en-US" altLang="ja-JP" sz="2000" dirty="0" smtClean="0">
              <a:latin typeface="+mj-ea"/>
              <a:ea typeface="+mj-ea"/>
            </a:endParaRPr>
          </a:p>
          <a:p>
            <a:r>
              <a:rPr kumimoji="1" lang="ja-JP" altLang="en-US" sz="3600" dirty="0" smtClean="0">
                <a:latin typeface="+mj-ea"/>
                <a:ea typeface="+mj-ea"/>
              </a:rPr>
              <a:t>　　　塀や電柱が倒れてきました。</a:t>
            </a:r>
            <a:endParaRPr kumimoji="1" lang="en-US" altLang="ja-JP" sz="3600" dirty="0" smtClean="0">
              <a:latin typeface="+mj-ea"/>
              <a:ea typeface="+mj-ea"/>
            </a:endParaRPr>
          </a:p>
        </p:txBody>
      </p:sp>
      <p:sp>
        <p:nvSpPr>
          <p:cNvPr id="17" name="テキスト ボックス 16"/>
          <p:cNvSpPr txBox="1"/>
          <p:nvPr/>
        </p:nvSpPr>
        <p:spPr>
          <a:xfrm>
            <a:off x="0" y="0"/>
            <a:ext cx="9144000" cy="830997"/>
          </a:xfrm>
          <a:prstGeom prst="rect">
            <a:avLst/>
          </a:prstGeom>
          <a:solidFill>
            <a:srgbClr val="FFFFCC"/>
          </a:solidFill>
        </p:spPr>
        <p:txBody>
          <a:bodyPr wrap="square" rtlCol="0">
            <a:spAutoFit/>
          </a:bodyPr>
          <a:lstStyle/>
          <a:p>
            <a:pPr algn="ctr"/>
            <a:r>
              <a:rPr lang="ja-JP" altLang="en-US" sz="4800" dirty="0"/>
              <a:t>地震発生</a:t>
            </a:r>
            <a:r>
              <a:rPr lang="ja-JP" altLang="en-US" sz="4800" dirty="0" smtClean="0"/>
              <a:t>から</a:t>
            </a:r>
            <a:r>
              <a:rPr lang="ja-JP" altLang="en-US" sz="4800" dirty="0">
                <a:solidFill>
                  <a:srgbClr val="FF0000"/>
                </a:solidFill>
              </a:rPr>
              <a:t>７</a:t>
            </a:r>
            <a:r>
              <a:rPr lang="ja-JP" altLang="en-US" sz="4800" dirty="0" smtClean="0">
                <a:solidFill>
                  <a:srgbClr val="FF0000"/>
                </a:solidFill>
              </a:rPr>
              <a:t>分</a:t>
            </a:r>
            <a:r>
              <a:rPr lang="ja-JP" altLang="en-US" sz="4800" dirty="0" smtClean="0"/>
              <a:t>たちました</a:t>
            </a:r>
            <a:endParaRPr kumimoji="1" lang="ja-JP" altLang="en-US" sz="4800" dirty="0"/>
          </a:p>
        </p:txBody>
      </p:sp>
      <p:sp>
        <p:nvSpPr>
          <p:cNvPr id="21" name="角丸四角形 20"/>
          <p:cNvSpPr/>
          <p:nvPr/>
        </p:nvSpPr>
        <p:spPr>
          <a:xfrm>
            <a:off x="6589671" y="4140572"/>
            <a:ext cx="1766292" cy="1146790"/>
          </a:xfrm>
          <a:prstGeom prst="roundRect">
            <a:avLst>
              <a:gd name="adj" fmla="val 7531"/>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2" name="角丸四角形 21"/>
          <p:cNvSpPr/>
          <p:nvPr/>
        </p:nvSpPr>
        <p:spPr>
          <a:xfrm>
            <a:off x="6589671" y="2725269"/>
            <a:ext cx="1766292" cy="1146790"/>
          </a:xfrm>
          <a:prstGeom prst="roundRect">
            <a:avLst>
              <a:gd name="adj" fmla="val 7531"/>
            </a:avLst>
          </a:prstGeom>
          <a:noFill/>
          <a:ln w="5715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3" name="角丸四角形 22"/>
          <p:cNvSpPr/>
          <p:nvPr/>
        </p:nvSpPr>
        <p:spPr>
          <a:xfrm>
            <a:off x="6567520" y="5587013"/>
            <a:ext cx="1766292" cy="1146790"/>
          </a:xfrm>
          <a:prstGeom prst="roundRect">
            <a:avLst>
              <a:gd name="adj" fmla="val 7531"/>
            </a:avLst>
          </a:prstGeom>
          <a:noFill/>
          <a:ln w="5715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nvGrpSpPr>
          <p:cNvPr id="24" name="グループ化 23"/>
          <p:cNvGrpSpPr/>
          <p:nvPr/>
        </p:nvGrpSpPr>
        <p:grpSpPr>
          <a:xfrm>
            <a:off x="755576" y="2713087"/>
            <a:ext cx="7704856" cy="4033416"/>
            <a:chOff x="1259632" y="2713087"/>
            <a:chExt cx="7488832" cy="3918434"/>
          </a:xfrm>
        </p:grpSpPr>
        <p:sp>
          <p:nvSpPr>
            <p:cNvPr id="25" name="角丸四角形 24"/>
            <p:cNvSpPr/>
            <p:nvPr/>
          </p:nvSpPr>
          <p:spPr>
            <a:xfrm>
              <a:off x="1259632" y="2713087"/>
              <a:ext cx="7488832" cy="1143794"/>
            </a:xfrm>
            <a:prstGeom prst="roundRect">
              <a:avLst>
                <a:gd name="adj" fmla="val 12258"/>
              </a:avLst>
            </a:prstGeom>
            <a:solidFill>
              <a:srgbClr val="CCFFFF"/>
            </a:solidFill>
            <a:ln w="508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7200" dirty="0" smtClean="0">
                  <a:solidFill>
                    <a:srgbClr val="0000FF"/>
                  </a:solidFill>
                </a:rPr>
                <a:t>？</a:t>
              </a:r>
            </a:p>
          </p:txBody>
        </p:sp>
        <p:sp>
          <p:nvSpPr>
            <p:cNvPr id="26" name="角丸四角形 25"/>
            <p:cNvSpPr/>
            <p:nvPr/>
          </p:nvSpPr>
          <p:spPr>
            <a:xfrm>
              <a:off x="1259632" y="4101951"/>
              <a:ext cx="7488832" cy="1143794"/>
            </a:xfrm>
            <a:prstGeom prst="roundRect">
              <a:avLst>
                <a:gd name="adj" fmla="val 12258"/>
              </a:avLst>
            </a:prstGeom>
            <a:solidFill>
              <a:srgbClr val="CCFFFF"/>
            </a:solidFill>
            <a:ln w="508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7200" dirty="0" smtClean="0">
                  <a:solidFill>
                    <a:srgbClr val="0000FF"/>
                  </a:solidFill>
                </a:rPr>
                <a:t>？</a:t>
              </a:r>
            </a:p>
          </p:txBody>
        </p:sp>
        <p:sp>
          <p:nvSpPr>
            <p:cNvPr id="27" name="角丸四角形 26"/>
            <p:cNvSpPr/>
            <p:nvPr/>
          </p:nvSpPr>
          <p:spPr>
            <a:xfrm>
              <a:off x="1259632" y="5487727"/>
              <a:ext cx="7488832" cy="1143794"/>
            </a:xfrm>
            <a:prstGeom prst="roundRect">
              <a:avLst>
                <a:gd name="adj" fmla="val 12258"/>
              </a:avLst>
            </a:prstGeom>
            <a:solidFill>
              <a:srgbClr val="CCFFFF"/>
            </a:solidFill>
            <a:ln w="508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7200" dirty="0" smtClean="0">
                  <a:solidFill>
                    <a:srgbClr val="0000FF"/>
                  </a:solidFill>
                </a:rPr>
                <a:t>？</a:t>
              </a:r>
            </a:p>
          </p:txBody>
        </p:sp>
      </p:grpSp>
    </p:spTree>
    <p:extLst>
      <p:ext uri="{BB962C8B-B14F-4D97-AF65-F5344CB8AC3E}">
        <p14:creationId xmlns:p14="http://schemas.microsoft.com/office/powerpoint/2010/main" val="12902085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nodeType="clickEffect">
                                  <p:stCondLst>
                                    <p:cond delay="0"/>
                                  </p:stCondLst>
                                  <p:childTnLst>
                                    <p:animEffect transition="out" filter="wipe(left)">
                                      <p:cBhvr>
                                        <p:cTn id="6" dur="3000"/>
                                        <p:tgtEl>
                                          <p:spTgt spid="24"/>
                                        </p:tgtEl>
                                      </p:cBhvr>
                                    </p:animEffect>
                                    <p:set>
                                      <p:cBhvr>
                                        <p:cTn id="7" dur="1" fill="hold">
                                          <p:stCondLst>
                                            <p:cond delay="29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グループ化 21"/>
          <p:cNvGrpSpPr/>
          <p:nvPr/>
        </p:nvGrpSpPr>
        <p:grpSpPr>
          <a:xfrm>
            <a:off x="369392" y="116303"/>
            <a:ext cx="8393517" cy="6412940"/>
            <a:chOff x="369392" y="116303"/>
            <a:chExt cx="8393517" cy="6412940"/>
          </a:xfrm>
        </p:grpSpPr>
        <p:pic>
          <p:nvPicPr>
            <p:cNvPr id="64" name="Picture 5" descr="C:\Users\JMA311A\Desktop\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31022" y="3983147"/>
              <a:ext cx="431405" cy="401726"/>
            </a:xfrm>
            <a:prstGeom prst="rect">
              <a:avLst/>
            </a:prstGeom>
            <a:noFill/>
            <a:extLst>
              <a:ext uri="{909E8E84-426E-40DD-AFC4-6F175D3DCCD1}">
                <a14:hiddenFill xmlns:a14="http://schemas.microsoft.com/office/drawing/2010/main">
                  <a:solidFill>
                    <a:srgbClr val="FFFFFF"/>
                  </a:solidFill>
                </a14:hiddenFill>
              </a:ext>
            </a:extLst>
          </p:spPr>
        </p:pic>
        <p:grpSp>
          <p:nvGrpSpPr>
            <p:cNvPr id="630" name="グループ化 629"/>
            <p:cNvGrpSpPr>
              <a:grpSpLocks noChangeAspect="1"/>
            </p:cNvGrpSpPr>
            <p:nvPr/>
          </p:nvGrpSpPr>
          <p:grpSpPr>
            <a:xfrm>
              <a:off x="7669699" y="1700923"/>
              <a:ext cx="461715" cy="259229"/>
              <a:chOff x="5201669" y="692696"/>
              <a:chExt cx="3078098" cy="1728192"/>
            </a:xfrm>
          </p:grpSpPr>
          <p:sp>
            <p:nvSpPr>
              <p:cNvPr id="631" name="正方形/長方形 630"/>
              <p:cNvSpPr/>
              <p:nvPr/>
            </p:nvSpPr>
            <p:spPr>
              <a:xfrm>
                <a:off x="5364088" y="692696"/>
                <a:ext cx="1944216"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32" name="台形 631"/>
              <p:cNvSpPr/>
              <p:nvPr/>
            </p:nvSpPr>
            <p:spPr>
              <a:xfrm>
                <a:off x="5232279" y="692696"/>
                <a:ext cx="2220041"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33" name="正方形/長方形 632"/>
              <p:cNvSpPr/>
              <p:nvPr/>
            </p:nvSpPr>
            <p:spPr>
              <a:xfrm>
                <a:off x="5364088" y="1556792"/>
                <a:ext cx="2753260"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34" name="台形 633"/>
              <p:cNvSpPr/>
              <p:nvPr/>
            </p:nvSpPr>
            <p:spPr>
              <a:xfrm>
                <a:off x="5201669" y="1556792"/>
                <a:ext cx="3078098"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35" name="正方形/長方形 634"/>
              <p:cNvSpPr/>
              <p:nvPr/>
            </p:nvSpPr>
            <p:spPr>
              <a:xfrm>
                <a:off x="558011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36" name="正方形/長方形 635"/>
              <p:cNvSpPr/>
              <p:nvPr/>
            </p:nvSpPr>
            <p:spPr>
              <a:xfrm>
                <a:off x="579613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37" name="正方形/長方形 636"/>
              <p:cNvSpPr/>
              <p:nvPr/>
            </p:nvSpPr>
            <p:spPr>
              <a:xfrm>
                <a:off x="641668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38" name="正方形/長方形 637"/>
              <p:cNvSpPr/>
              <p:nvPr/>
            </p:nvSpPr>
            <p:spPr>
              <a:xfrm>
                <a:off x="663270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39" name="正方形/長方形 638"/>
              <p:cNvSpPr/>
              <p:nvPr/>
            </p:nvSpPr>
            <p:spPr>
              <a:xfrm>
                <a:off x="558011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40" name="正方形/長方形 639"/>
              <p:cNvSpPr/>
              <p:nvPr/>
            </p:nvSpPr>
            <p:spPr>
              <a:xfrm>
                <a:off x="579613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41" name="正方形/長方形 640"/>
              <p:cNvSpPr/>
              <p:nvPr/>
            </p:nvSpPr>
            <p:spPr>
              <a:xfrm>
                <a:off x="641668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42" name="正方形/長方形 641"/>
              <p:cNvSpPr/>
              <p:nvPr/>
            </p:nvSpPr>
            <p:spPr>
              <a:xfrm>
                <a:off x="663270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43" name="正方形/長方形 642"/>
              <p:cNvSpPr/>
              <p:nvPr/>
            </p:nvSpPr>
            <p:spPr>
              <a:xfrm>
                <a:off x="7308304"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44" name="正方形/長方形 643"/>
              <p:cNvSpPr/>
              <p:nvPr/>
            </p:nvSpPr>
            <p:spPr>
              <a:xfrm>
                <a:off x="7596336"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580" name="グループ化 579"/>
            <p:cNvGrpSpPr>
              <a:grpSpLocks noChangeAspect="1"/>
            </p:cNvGrpSpPr>
            <p:nvPr/>
          </p:nvGrpSpPr>
          <p:grpSpPr>
            <a:xfrm>
              <a:off x="4164280" y="3154717"/>
              <a:ext cx="461715" cy="259229"/>
              <a:chOff x="3501648" y="2133861"/>
              <a:chExt cx="3078098" cy="1728192"/>
            </a:xfrm>
          </p:grpSpPr>
          <p:sp>
            <p:nvSpPr>
              <p:cNvPr id="581" name="正方形/長方形 580"/>
              <p:cNvSpPr/>
              <p:nvPr/>
            </p:nvSpPr>
            <p:spPr>
              <a:xfrm>
                <a:off x="3664067" y="2133861"/>
                <a:ext cx="1944216" cy="864096"/>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82" name="台形 581"/>
              <p:cNvSpPr/>
              <p:nvPr/>
            </p:nvSpPr>
            <p:spPr>
              <a:xfrm>
                <a:off x="3532258" y="2133861"/>
                <a:ext cx="2220041" cy="21602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83" name="正方形/長方形 582"/>
              <p:cNvSpPr/>
              <p:nvPr/>
            </p:nvSpPr>
            <p:spPr>
              <a:xfrm>
                <a:off x="3664067" y="2997957"/>
                <a:ext cx="2753260" cy="864096"/>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84" name="台形 583"/>
              <p:cNvSpPr/>
              <p:nvPr/>
            </p:nvSpPr>
            <p:spPr>
              <a:xfrm>
                <a:off x="3501648" y="2997957"/>
                <a:ext cx="3078098" cy="21602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85" name="正方形/長方形 584"/>
              <p:cNvSpPr/>
              <p:nvPr/>
            </p:nvSpPr>
            <p:spPr>
              <a:xfrm>
                <a:off x="3880091"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86" name="正方形/長方形 585"/>
              <p:cNvSpPr/>
              <p:nvPr/>
            </p:nvSpPr>
            <p:spPr>
              <a:xfrm>
                <a:off x="4096115"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87" name="正方形/長方形 586"/>
              <p:cNvSpPr/>
              <p:nvPr/>
            </p:nvSpPr>
            <p:spPr>
              <a:xfrm>
                <a:off x="4716661"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88" name="正方形/長方形 587"/>
              <p:cNvSpPr/>
              <p:nvPr/>
            </p:nvSpPr>
            <p:spPr>
              <a:xfrm>
                <a:off x="4932685"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89" name="正方形/長方形 588"/>
              <p:cNvSpPr/>
              <p:nvPr/>
            </p:nvSpPr>
            <p:spPr>
              <a:xfrm>
                <a:off x="3880091"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90" name="正方形/長方形 589"/>
              <p:cNvSpPr/>
              <p:nvPr/>
            </p:nvSpPr>
            <p:spPr>
              <a:xfrm>
                <a:off x="4096115"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91" name="正方形/長方形 590"/>
              <p:cNvSpPr/>
              <p:nvPr/>
            </p:nvSpPr>
            <p:spPr>
              <a:xfrm>
                <a:off x="4716661"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92" name="正方形/長方形 591"/>
              <p:cNvSpPr/>
              <p:nvPr/>
            </p:nvSpPr>
            <p:spPr>
              <a:xfrm>
                <a:off x="4932685"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93" name="正方形/長方形 592"/>
              <p:cNvSpPr/>
              <p:nvPr/>
            </p:nvSpPr>
            <p:spPr>
              <a:xfrm>
                <a:off x="5608283" y="3363305"/>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94" name="正方形/長方形 593"/>
              <p:cNvSpPr/>
              <p:nvPr/>
            </p:nvSpPr>
            <p:spPr>
              <a:xfrm>
                <a:off x="5896315" y="3363305"/>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565" name="グループ化 564"/>
            <p:cNvGrpSpPr>
              <a:grpSpLocks noChangeAspect="1"/>
            </p:cNvGrpSpPr>
            <p:nvPr/>
          </p:nvGrpSpPr>
          <p:grpSpPr>
            <a:xfrm>
              <a:off x="3792886" y="715294"/>
              <a:ext cx="461715" cy="259229"/>
              <a:chOff x="3501648" y="2133861"/>
              <a:chExt cx="3078098" cy="1728192"/>
            </a:xfrm>
          </p:grpSpPr>
          <p:sp>
            <p:nvSpPr>
              <p:cNvPr id="566" name="正方形/長方形 565"/>
              <p:cNvSpPr/>
              <p:nvPr/>
            </p:nvSpPr>
            <p:spPr>
              <a:xfrm>
                <a:off x="3664067" y="2133861"/>
                <a:ext cx="1944216" cy="864096"/>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67" name="台形 566"/>
              <p:cNvSpPr/>
              <p:nvPr/>
            </p:nvSpPr>
            <p:spPr>
              <a:xfrm>
                <a:off x="3532258" y="2133861"/>
                <a:ext cx="2220041" cy="21602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68" name="正方形/長方形 567"/>
              <p:cNvSpPr/>
              <p:nvPr/>
            </p:nvSpPr>
            <p:spPr>
              <a:xfrm>
                <a:off x="3664067" y="2997957"/>
                <a:ext cx="2753260" cy="864096"/>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69" name="台形 568"/>
              <p:cNvSpPr/>
              <p:nvPr/>
            </p:nvSpPr>
            <p:spPr>
              <a:xfrm>
                <a:off x="3501648" y="2997957"/>
                <a:ext cx="3078098" cy="21602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70" name="正方形/長方形 569"/>
              <p:cNvSpPr/>
              <p:nvPr/>
            </p:nvSpPr>
            <p:spPr>
              <a:xfrm>
                <a:off x="3880091"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71" name="正方形/長方形 570"/>
              <p:cNvSpPr/>
              <p:nvPr/>
            </p:nvSpPr>
            <p:spPr>
              <a:xfrm>
                <a:off x="4096115"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72" name="正方形/長方形 571"/>
              <p:cNvSpPr/>
              <p:nvPr/>
            </p:nvSpPr>
            <p:spPr>
              <a:xfrm>
                <a:off x="4716661"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73" name="正方形/長方形 572"/>
              <p:cNvSpPr/>
              <p:nvPr/>
            </p:nvSpPr>
            <p:spPr>
              <a:xfrm>
                <a:off x="4932685"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74" name="正方形/長方形 573"/>
              <p:cNvSpPr/>
              <p:nvPr/>
            </p:nvSpPr>
            <p:spPr>
              <a:xfrm>
                <a:off x="3880091"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75" name="正方形/長方形 574"/>
              <p:cNvSpPr/>
              <p:nvPr/>
            </p:nvSpPr>
            <p:spPr>
              <a:xfrm>
                <a:off x="4096115"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76" name="正方形/長方形 575"/>
              <p:cNvSpPr/>
              <p:nvPr/>
            </p:nvSpPr>
            <p:spPr>
              <a:xfrm>
                <a:off x="4716661"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77" name="正方形/長方形 576"/>
              <p:cNvSpPr/>
              <p:nvPr/>
            </p:nvSpPr>
            <p:spPr>
              <a:xfrm>
                <a:off x="4932685"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78" name="正方形/長方形 577"/>
              <p:cNvSpPr/>
              <p:nvPr/>
            </p:nvSpPr>
            <p:spPr>
              <a:xfrm>
                <a:off x="5608283" y="3363305"/>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79" name="正方形/長方形 578"/>
              <p:cNvSpPr/>
              <p:nvPr/>
            </p:nvSpPr>
            <p:spPr>
              <a:xfrm>
                <a:off x="5896315" y="3363305"/>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550" name="グループ化 549"/>
            <p:cNvGrpSpPr>
              <a:grpSpLocks noChangeAspect="1"/>
            </p:cNvGrpSpPr>
            <p:nvPr/>
          </p:nvGrpSpPr>
          <p:grpSpPr>
            <a:xfrm>
              <a:off x="7395944" y="1075881"/>
              <a:ext cx="461715" cy="259229"/>
              <a:chOff x="3501648" y="2133861"/>
              <a:chExt cx="3078098" cy="1728192"/>
            </a:xfrm>
          </p:grpSpPr>
          <p:sp>
            <p:nvSpPr>
              <p:cNvPr id="551" name="正方形/長方形 550"/>
              <p:cNvSpPr/>
              <p:nvPr/>
            </p:nvSpPr>
            <p:spPr>
              <a:xfrm>
                <a:off x="3664067" y="2133861"/>
                <a:ext cx="1944216" cy="864096"/>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52" name="台形 551"/>
              <p:cNvSpPr/>
              <p:nvPr/>
            </p:nvSpPr>
            <p:spPr>
              <a:xfrm>
                <a:off x="3532258" y="2133861"/>
                <a:ext cx="2220041" cy="21602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53" name="正方形/長方形 552"/>
              <p:cNvSpPr/>
              <p:nvPr/>
            </p:nvSpPr>
            <p:spPr>
              <a:xfrm>
                <a:off x="3664067" y="2997957"/>
                <a:ext cx="2753260" cy="864096"/>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54" name="台形 553"/>
              <p:cNvSpPr/>
              <p:nvPr/>
            </p:nvSpPr>
            <p:spPr>
              <a:xfrm>
                <a:off x="3501648" y="2997957"/>
                <a:ext cx="3078098" cy="21602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55" name="正方形/長方形 554"/>
              <p:cNvSpPr/>
              <p:nvPr/>
            </p:nvSpPr>
            <p:spPr>
              <a:xfrm>
                <a:off x="3880091"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56" name="正方形/長方形 555"/>
              <p:cNvSpPr/>
              <p:nvPr/>
            </p:nvSpPr>
            <p:spPr>
              <a:xfrm>
                <a:off x="4096115"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57" name="正方形/長方形 556"/>
              <p:cNvSpPr/>
              <p:nvPr/>
            </p:nvSpPr>
            <p:spPr>
              <a:xfrm>
                <a:off x="4716661"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58" name="正方形/長方形 557"/>
              <p:cNvSpPr/>
              <p:nvPr/>
            </p:nvSpPr>
            <p:spPr>
              <a:xfrm>
                <a:off x="4932685"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59" name="正方形/長方形 558"/>
              <p:cNvSpPr/>
              <p:nvPr/>
            </p:nvSpPr>
            <p:spPr>
              <a:xfrm>
                <a:off x="3880091"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60" name="正方形/長方形 559"/>
              <p:cNvSpPr/>
              <p:nvPr/>
            </p:nvSpPr>
            <p:spPr>
              <a:xfrm>
                <a:off x="4096115"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61" name="正方形/長方形 560"/>
              <p:cNvSpPr/>
              <p:nvPr/>
            </p:nvSpPr>
            <p:spPr>
              <a:xfrm>
                <a:off x="4716661"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62" name="正方形/長方形 561"/>
              <p:cNvSpPr/>
              <p:nvPr/>
            </p:nvSpPr>
            <p:spPr>
              <a:xfrm>
                <a:off x="4932685"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63" name="正方形/長方形 562"/>
              <p:cNvSpPr/>
              <p:nvPr/>
            </p:nvSpPr>
            <p:spPr>
              <a:xfrm>
                <a:off x="5608283" y="3363305"/>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64" name="正方形/長方形 563"/>
              <p:cNvSpPr/>
              <p:nvPr/>
            </p:nvSpPr>
            <p:spPr>
              <a:xfrm>
                <a:off x="5896315" y="3363305"/>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535" name="グループ化 534"/>
            <p:cNvGrpSpPr>
              <a:grpSpLocks noChangeAspect="1"/>
            </p:cNvGrpSpPr>
            <p:nvPr/>
          </p:nvGrpSpPr>
          <p:grpSpPr>
            <a:xfrm>
              <a:off x="5255036" y="3040595"/>
              <a:ext cx="461715" cy="259229"/>
              <a:chOff x="3501648" y="2133861"/>
              <a:chExt cx="3078098" cy="1728192"/>
            </a:xfrm>
          </p:grpSpPr>
          <p:sp>
            <p:nvSpPr>
              <p:cNvPr id="536" name="正方形/長方形 535"/>
              <p:cNvSpPr/>
              <p:nvPr/>
            </p:nvSpPr>
            <p:spPr>
              <a:xfrm>
                <a:off x="3664067" y="2133861"/>
                <a:ext cx="1944216" cy="864096"/>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37" name="台形 536"/>
              <p:cNvSpPr/>
              <p:nvPr/>
            </p:nvSpPr>
            <p:spPr>
              <a:xfrm>
                <a:off x="3532258" y="2133861"/>
                <a:ext cx="2220041" cy="21602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38" name="正方形/長方形 537"/>
              <p:cNvSpPr/>
              <p:nvPr/>
            </p:nvSpPr>
            <p:spPr>
              <a:xfrm>
                <a:off x="3664067" y="2997957"/>
                <a:ext cx="2753260" cy="864096"/>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39" name="台形 538"/>
              <p:cNvSpPr/>
              <p:nvPr/>
            </p:nvSpPr>
            <p:spPr>
              <a:xfrm>
                <a:off x="3501648" y="2997957"/>
                <a:ext cx="3078098" cy="21602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40" name="正方形/長方形 539"/>
              <p:cNvSpPr/>
              <p:nvPr/>
            </p:nvSpPr>
            <p:spPr>
              <a:xfrm>
                <a:off x="3880091"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41" name="正方形/長方形 540"/>
              <p:cNvSpPr/>
              <p:nvPr/>
            </p:nvSpPr>
            <p:spPr>
              <a:xfrm>
                <a:off x="4096115"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42" name="正方形/長方形 541"/>
              <p:cNvSpPr/>
              <p:nvPr/>
            </p:nvSpPr>
            <p:spPr>
              <a:xfrm>
                <a:off x="4716661"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43" name="正方形/長方形 542"/>
              <p:cNvSpPr/>
              <p:nvPr/>
            </p:nvSpPr>
            <p:spPr>
              <a:xfrm>
                <a:off x="4932685"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44" name="正方形/長方形 543"/>
              <p:cNvSpPr/>
              <p:nvPr/>
            </p:nvSpPr>
            <p:spPr>
              <a:xfrm>
                <a:off x="3880091"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45" name="正方形/長方形 544"/>
              <p:cNvSpPr/>
              <p:nvPr/>
            </p:nvSpPr>
            <p:spPr>
              <a:xfrm>
                <a:off x="4096115"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46" name="正方形/長方形 545"/>
              <p:cNvSpPr/>
              <p:nvPr/>
            </p:nvSpPr>
            <p:spPr>
              <a:xfrm>
                <a:off x="4716661"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47" name="正方形/長方形 546"/>
              <p:cNvSpPr/>
              <p:nvPr/>
            </p:nvSpPr>
            <p:spPr>
              <a:xfrm>
                <a:off x="4932685"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48" name="正方形/長方形 547"/>
              <p:cNvSpPr/>
              <p:nvPr/>
            </p:nvSpPr>
            <p:spPr>
              <a:xfrm>
                <a:off x="5608283" y="3363305"/>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49" name="正方形/長方形 548"/>
              <p:cNvSpPr/>
              <p:nvPr/>
            </p:nvSpPr>
            <p:spPr>
              <a:xfrm>
                <a:off x="5896315" y="3363305"/>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507" name="グループ化 506"/>
            <p:cNvGrpSpPr>
              <a:grpSpLocks noChangeAspect="1"/>
            </p:cNvGrpSpPr>
            <p:nvPr/>
          </p:nvGrpSpPr>
          <p:grpSpPr>
            <a:xfrm>
              <a:off x="3961840" y="6270014"/>
              <a:ext cx="338005" cy="259229"/>
              <a:chOff x="6753558" y="3068960"/>
              <a:chExt cx="2253352" cy="1728192"/>
            </a:xfrm>
          </p:grpSpPr>
          <p:sp>
            <p:nvSpPr>
              <p:cNvPr id="508" name="正方形/長方形 507"/>
              <p:cNvSpPr/>
              <p:nvPr/>
            </p:nvSpPr>
            <p:spPr>
              <a:xfrm>
                <a:off x="6885367" y="3068960"/>
                <a:ext cx="1944216"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09" name="台形 508"/>
              <p:cNvSpPr/>
              <p:nvPr/>
            </p:nvSpPr>
            <p:spPr>
              <a:xfrm>
                <a:off x="6753558" y="3068960"/>
                <a:ext cx="2220041"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10" name="正方形/長方形 509"/>
              <p:cNvSpPr/>
              <p:nvPr/>
            </p:nvSpPr>
            <p:spPr>
              <a:xfrm>
                <a:off x="6885367" y="3933056"/>
                <a:ext cx="1959124"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11" name="台形 510"/>
              <p:cNvSpPr/>
              <p:nvPr/>
            </p:nvSpPr>
            <p:spPr>
              <a:xfrm>
                <a:off x="6753558" y="3933056"/>
                <a:ext cx="2253352"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12" name="正方形/長方形 511"/>
              <p:cNvSpPr/>
              <p:nvPr/>
            </p:nvSpPr>
            <p:spPr>
              <a:xfrm>
                <a:off x="710139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13" name="正方形/長方形 512"/>
              <p:cNvSpPr/>
              <p:nvPr/>
            </p:nvSpPr>
            <p:spPr>
              <a:xfrm>
                <a:off x="731741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14" name="正方形/長方形 513"/>
              <p:cNvSpPr/>
              <p:nvPr/>
            </p:nvSpPr>
            <p:spPr>
              <a:xfrm>
                <a:off x="793796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15" name="正方形/長方形 514"/>
              <p:cNvSpPr/>
              <p:nvPr/>
            </p:nvSpPr>
            <p:spPr>
              <a:xfrm>
                <a:off x="815398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16" name="正方形/長方形 515"/>
              <p:cNvSpPr/>
              <p:nvPr/>
            </p:nvSpPr>
            <p:spPr>
              <a:xfrm>
                <a:off x="7143825"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17" name="正方形/長方形 516"/>
              <p:cNvSpPr/>
              <p:nvPr/>
            </p:nvSpPr>
            <p:spPr>
              <a:xfrm>
                <a:off x="7359849"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18" name="正方形/長方形 517"/>
              <p:cNvSpPr/>
              <p:nvPr/>
            </p:nvSpPr>
            <p:spPr>
              <a:xfrm>
                <a:off x="7893479"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19" name="正方形/長方形 518"/>
              <p:cNvSpPr/>
              <p:nvPr/>
            </p:nvSpPr>
            <p:spPr>
              <a:xfrm>
                <a:off x="8181511"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494" name="グループ化 493"/>
            <p:cNvGrpSpPr>
              <a:grpSpLocks noChangeAspect="1"/>
            </p:cNvGrpSpPr>
            <p:nvPr/>
          </p:nvGrpSpPr>
          <p:grpSpPr>
            <a:xfrm>
              <a:off x="1056109" y="5146139"/>
              <a:ext cx="338005" cy="259229"/>
              <a:chOff x="6753558" y="3068960"/>
              <a:chExt cx="2253352" cy="1728192"/>
            </a:xfrm>
          </p:grpSpPr>
          <p:sp>
            <p:nvSpPr>
              <p:cNvPr id="495" name="正方形/長方形 494"/>
              <p:cNvSpPr/>
              <p:nvPr/>
            </p:nvSpPr>
            <p:spPr>
              <a:xfrm>
                <a:off x="6885367" y="3068960"/>
                <a:ext cx="1944216"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96" name="台形 495"/>
              <p:cNvSpPr/>
              <p:nvPr/>
            </p:nvSpPr>
            <p:spPr>
              <a:xfrm>
                <a:off x="6753558" y="3068960"/>
                <a:ext cx="2220041"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97" name="正方形/長方形 496"/>
              <p:cNvSpPr/>
              <p:nvPr/>
            </p:nvSpPr>
            <p:spPr>
              <a:xfrm>
                <a:off x="6885367" y="3933056"/>
                <a:ext cx="1959124"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98" name="台形 497"/>
              <p:cNvSpPr/>
              <p:nvPr/>
            </p:nvSpPr>
            <p:spPr>
              <a:xfrm>
                <a:off x="6753558" y="3933056"/>
                <a:ext cx="2253352"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99" name="正方形/長方形 498"/>
              <p:cNvSpPr/>
              <p:nvPr/>
            </p:nvSpPr>
            <p:spPr>
              <a:xfrm>
                <a:off x="710139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00" name="正方形/長方形 499"/>
              <p:cNvSpPr/>
              <p:nvPr/>
            </p:nvSpPr>
            <p:spPr>
              <a:xfrm>
                <a:off x="731741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01" name="正方形/長方形 500"/>
              <p:cNvSpPr/>
              <p:nvPr/>
            </p:nvSpPr>
            <p:spPr>
              <a:xfrm>
                <a:off x="793796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02" name="正方形/長方形 501"/>
              <p:cNvSpPr/>
              <p:nvPr/>
            </p:nvSpPr>
            <p:spPr>
              <a:xfrm>
                <a:off x="815398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03" name="正方形/長方形 502"/>
              <p:cNvSpPr/>
              <p:nvPr/>
            </p:nvSpPr>
            <p:spPr>
              <a:xfrm>
                <a:off x="7143825"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04" name="正方形/長方形 503"/>
              <p:cNvSpPr/>
              <p:nvPr/>
            </p:nvSpPr>
            <p:spPr>
              <a:xfrm>
                <a:off x="7359849"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05" name="正方形/長方形 504"/>
              <p:cNvSpPr/>
              <p:nvPr/>
            </p:nvSpPr>
            <p:spPr>
              <a:xfrm>
                <a:off x="7893479"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06" name="正方形/長方形 505"/>
              <p:cNvSpPr/>
              <p:nvPr/>
            </p:nvSpPr>
            <p:spPr>
              <a:xfrm>
                <a:off x="8181511"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481" name="グループ化 480"/>
            <p:cNvGrpSpPr>
              <a:grpSpLocks noChangeAspect="1"/>
            </p:cNvGrpSpPr>
            <p:nvPr/>
          </p:nvGrpSpPr>
          <p:grpSpPr>
            <a:xfrm>
              <a:off x="5639021" y="2851988"/>
              <a:ext cx="338005" cy="259229"/>
              <a:chOff x="6753558" y="3068960"/>
              <a:chExt cx="2253352" cy="1728192"/>
            </a:xfrm>
          </p:grpSpPr>
          <p:sp>
            <p:nvSpPr>
              <p:cNvPr id="482" name="正方形/長方形 481"/>
              <p:cNvSpPr/>
              <p:nvPr/>
            </p:nvSpPr>
            <p:spPr>
              <a:xfrm>
                <a:off x="6885367" y="3068960"/>
                <a:ext cx="1944216"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83" name="台形 482"/>
              <p:cNvSpPr/>
              <p:nvPr/>
            </p:nvSpPr>
            <p:spPr>
              <a:xfrm>
                <a:off x="6753558" y="3068960"/>
                <a:ext cx="2220041"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84" name="正方形/長方形 483"/>
              <p:cNvSpPr/>
              <p:nvPr/>
            </p:nvSpPr>
            <p:spPr>
              <a:xfrm>
                <a:off x="6885367" y="3933056"/>
                <a:ext cx="1959124"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85" name="台形 484"/>
              <p:cNvSpPr/>
              <p:nvPr/>
            </p:nvSpPr>
            <p:spPr>
              <a:xfrm>
                <a:off x="6753558" y="3933056"/>
                <a:ext cx="2253352"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86" name="正方形/長方形 485"/>
              <p:cNvSpPr/>
              <p:nvPr/>
            </p:nvSpPr>
            <p:spPr>
              <a:xfrm>
                <a:off x="710139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87" name="正方形/長方形 486"/>
              <p:cNvSpPr/>
              <p:nvPr/>
            </p:nvSpPr>
            <p:spPr>
              <a:xfrm>
                <a:off x="731741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88" name="正方形/長方形 487"/>
              <p:cNvSpPr/>
              <p:nvPr/>
            </p:nvSpPr>
            <p:spPr>
              <a:xfrm>
                <a:off x="793796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89" name="正方形/長方形 488"/>
              <p:cNvSpPr/>
              <p:nvPr/>
            </p:nvSpPr>
            <p:spPr>
              <a:xfrm>
                <a:off x="815398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90" name="正方形/長方形 489"/>
              <p:cNvSpPr/>
              <p:nvPr/>
            </p:nvSpPr>
            <p:spPr>
              <a:xfrm>
                <a:off x="7143825"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91" name="正方形/長方形 490"/>
              <p:cNvSpPr/>
              <p:nvPr/>
            </p:nvSpPr>
            <p:spPr>
              <a:xfrm>
                <a:off x="7359849"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92" name="正方形/長方形 491"/>
              <p:cNvSpPr/>
              <p:nvPr/>
            </p:nvSpPr>
            <p:spPr>
              <a:xfrm>
                <a:off x="7893479"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93" name="正方形/長方形 492"/>
              <p:cNvSpPr/>
              <p:nvPr/>
            </p:nvSpPr>
            <p:spPr>
              <a:xfrm>
                <a:off x="8181511"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468" name="グループ化 467"/>
            <p:cNvGrpSpPr>
              <a:grpSpLocks noChangeAspect="1"/>
            </p:cNvGrpSpPr>
            <p:nvPr/>
          </p:nvGrpSpPr>
          <p:grpSpPr>
            <a:xfrm>
              <a:off x="7867867" y="1223134"/>
              <a:ext cx="338005" cy="259229"/>
              <a:chOff x="6753558" y="3068960"/>
              <a:chExt cx="2253352" cy="1728192"/>
            </a:xfrm>
          </p:grpSpPr>
          <p:sp>
            <p:nvSpPr>
              <p:cNvPr id="469" name="正方形/長方形 468"/>
              <p:cNvSpPr/>
              <p:nvPr/>
            </p:nvSpPr>
            <p:spPr>
              <a:xfrm>
                <a:off x="6885367" y="3068960"/>
                <a:ext cx="1944216"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70" name="台形 469"/>
              <p:cNvSpPr/>
              <p:nvPr/>
            </p:nvSpPr>
            <p:spPr>
              <a:xfrm>
                <a:off x="6753558" y="3068960"/>
                <a:ext cx="2220041"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71" name="正方形/長方形 470"/>
              <p:cNvSpPr/>
              <p:nvPr/>
            </p:nvSpPr>
            <p:spPr>
              <a:xfrm>
                <a:off x="6885367" y="3933056"/>
                <a:ext cx="1959124"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72" name="台形 471"/>
              <p:cNvSpPr/>
              <p:nvPr/>
            </p:nvSpPr>
            <p:spPr>
              <a:xfrm>
                <a:off x="6753558" y="3933056"/>
                <a:ext cx="2253352"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73" name="正方形/長方形 472"/>
              <p:cNvSpPr/>
              <p:nvPr/>
            </p:nvSpPr>
            <p:spPr>
              <a:xfrm>
                <a:off x="710139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74" name="正方形/長方形 473"/>
              <p:cNvSpPr/>
              <p:nvPr/>
            </p:nvSpPr>
            <p:spPr>
              <a:xfrm>
                <a:off x="731741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75" name="正方形/長方形 474"/>
              <p:cNvSpPr/>
              <p:nvPr/>
            </p:nvSpPr>
            <p:spPr>
              <a:xfrm>
                <a:off x="793796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76" name="正方形/長方形 475"/>
              <p:cNvSpPr/>
              <p:nvPr/>
            </p:nvSpPr>
            <p:spPr>
              <a:xfrm>
                <a:off x="815398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77" name="正方形/長方形 476"/>
              <p:cNvSpPr/>
              <p:nvPr/>
            </p:nvSpPr>
            <p:spPr>
              <a:xfrm>
                <a:off x="7143825"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78" name="正方形/長方形 477"/>
              <p:cNvSpPr/>
              <p:nvPr/>
            </p:nvSpPr>
            <p:spPr>
              <a:xfrm>
                <a:off x="7359849"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79" name="正方形/長方形 478"/>
              <p:cNvSpPr/>
              <p:nvPr/>
            </p:nvSpPr>
            <p:spPr>
              <a:xfrm>
                <a:off x="7893479"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80" name="正方形/長方形 479"/>
              <p:cNvSpPr/>
              <p:nvPr/>
            </p:nvSpPr>
            <p:spPr>
              <a:xfrm>
                <a:off x="8181511"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448" name="グループ化 447"/>
            <p:cNvGrpSpPr>
              <a:grpSpLocks noChangeAspect="1"/>
            </p:cNvGrpSpPr>
            <p:nvPr/>
          </p:nvGrpSpPr>
          <p:grpSpPr>
            <a:xfrm>
              <a:off x="8209209" y="1830538"/>
              <a:ext cx="338001" cy="129614"/>
              <a:chOff x="6724381" y="2924944"/>
              <a:chExt cx="2253352" cy="864096"/>
            </a:xfrm>
          </p:grpSpPr>
          <p:sp>
            <p:nvSpPr>
              <p:cNvPr id="449" name="正方形/長方形 448"/>
              <p:cNvSpPr/>
              <p:nvPr/>
            </p:nvSpPr>
            <p:spPr>
              <a:xfrm>
                <a:off x="6856190" y="2924944"/>
                <a:ext cx="1959124"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50" name="台形 449"/>
              <p:cNvSpPr/>
              <p:nvPr/>
            </p:nvSpPr>
            <p:spPr>
              <a:xfrm>
                <a:off x="6724381"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51" name="正方形/長方形 450"/>
              <p:cNvSpPr/>
              <p:nvPr/>
            </p:nvSpPr>
            <p:spPr>
              <a:xfrm>
                <a:off x="711464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52" name="正方形/長方形 451"/>
              <p:cNvSpPr/>
              <p:nvPr/>
            </p:nvSpPr>
            <p:spPr>
              <a:xfrm>
                <a:off x="7330672"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53" name="正方形/長方形 452"/>
              <p:cNvSpPr/>
              <p:nvPr/>
            </p:nvSpPr>
            <p:spPr>
              <a:xfrm>
                <a:off x="7950027"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54" name="正方形/長方形 453"/>
              <p:cNvSpPr/>
              <p:nvPr/>
            </p:nvSpPr>
            <p:spPr>
              <a:xfrm>
                <a:off x="8238059"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441" name="グループ化 440"/>
            <p:cNvGrpSpPr>
              <a:grpSpLocks noChangeAspect="1"/>
            </p:cNvGrpSpPr>
            <p:nvPr/>
          </p:nvGrpSpPr>
          <p:grpSpPr>
            <a:xfrm>
              <a:off x="6922833" y="1069644"/>
              <a:ext cx="338001" cy="129614"/>
              <a:chOff x="6724381" y="2924944"/>
              <a:chExt cx="2253352" cy="864096"/>
            </a:xfrm>
          </p:grpSpPr>
          <p:sp>
            <p:nvSpPr>
              <p:cNvPr id="442" name="正方形/長方形 441"/>
              <p:cNvSpPr/>
              <p:nvPr/>
            </p:nvSpPr>
            <p:spPr>
              <a:xfrm>
                <a:off x="6856190" y="2924944"/>
                <a:ext cx="1959124"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43" name="台形 442"/>
              <p:cNvSpPr/>
              <p:nvPr/>
            </p:nvSpPr>
            <p:spPr>
              <a:xfrm>
                <a:off x="6724381"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44" name="正方形/長方形 443"/>
              <p:cNvSpPr/>
              <p:nvPr/>
            </p:nvSpPr>
            <p:spPr>
              <a:xfrm>
                <a:off x="711464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45" name="正方形/長方形 444"/>
              <p:cNvSpPr/>
              <p:nvPr/>
            </p:nvSpPr>
            <p:spPr>
              <a:xfrm>
                <a:off x="7330672"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46" name="正方形/長方形 445"/>
              <p:cNvSpPr/>
              <p:nvPr/>
            </p:nvSpPr>
            <p:spPr>
              <a:xfrm>
                <a:off x="7950027"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47" name="正方形/長方形 446"/>
              <p:cNvSpPr/>
              <p:nvPr/>
            </p:nvSpPr>
            <p:spPr>
              <a:xfrm>
                <a:off x="8238059"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434" name="グループ化 433"/>
            <p:cNvGrpSpPr>
              <a:grpSpLocks noChangeAspect="1"/>
            </p:cNvGrpSpPr>
            <p:nvPr/>
          </p:nvGrpSpPr>
          <p:grpSpPr>
            <a:xfrm>
              <a:off x="4859923" y="3284913"/>
              <a:ext cx="338001" cy="129614"/>
              <a:chOff x="6724381" y="2924944"/>
              <a:chExt cx="2253352" cy="864096"/>
            </a:xfrm>
          </p:grpSpPr>
          <p:sp>
            <p:nvSpPr>
              <p:cNvPr id="435" name="正方形/長方形 434"/>
              <p:cNvSpPr/>
              <p:nvPr/>
            </p:nvSpPr>
            <p:spPr>
              <a:xfrm>
                <a:off x="6856190" y="2924944"/>
                <a:ext cx="1959124"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36" name="台形 435"/>
              <p:cNvSpPr/>
              <p:nvPr/>
            </p:nvSpPr>
            <p:spPr>
              <a:xfrm>
                <a:off x="6724381"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37" name="正方形/長方形 436"/>
              <p:cNvSpPr/>
              <p:nvPr/>
            </p:nvSpPr>
            <p:spPr>
              <a:xfrm>
                <a:off x="711464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38" name="正方形/長方形 437"/>
              <p:cNvSpPr/>
              <p:nvPr/>
            </p:nvSpPr>
            <p:spPr>
              <a:xfrm>
                <a:off x="7330672"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39" name="正方形/長方形 438"/>
              <p:cNvSpPr/>
              <p:nvPr/>
            </p:nvSpPr>
            <p:spPr>
              <a:xfrm>
                <a:off x="7950027"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40" name="正方形/長方形 439"/>
              <p:cNvSpPr/>
              <p:nvPr/>
            </p:nvSpPr>
            <p:spPr>
              <a:xfrm>
                <a:off x="8238059"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427" name="グループ化 426"/>
            <p:cNvGrpSpPr>
              <a:grpSpLocks noChangeAspect="1"/>
            </p:cNvGrpSpPr>
            <p:nvPr/>
          </p:nvGrpSpPr>
          <p:grpSpPr>
            <a:xfrm>
              <a:off x="4090219" y="5999365"/>
              <a:ext cx="338001" cy="129614"/>
              <a:chOff x="6724381" y="2924944"/>
              <a:chExt cx="2253352" cy="864096"/>
            </a:xfrm>
          </p:grpSpPr>
          <p:sp>
            <p:nvSpPr>
              <p:cNvPr id="428" name="正方形/長方形 427"/>
              <p:cNvSpPr/>
              <p:nvPr/>
            </p:nvSpPr>
            <p:spPr>
              <a:xfrm>
                <a:off x="6856190" y="2924944"/>
                <a:ext cx="1959124"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29" name="台形 428"/>
              <p:cNvSpPr/>
              <p:nvPr/>
            </p:nvSpPr>
            <p:spPr>
              <a:xfrm>
                <a:off x="6724381"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30" name="正方形/長方形 429"/>
              <p:cNvSpPr/>
              <p:nvPr/>
            </p:nvSpPr>
            <p:spPr>
              <a:xfrm>
                <a:off x="711464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31" name="正方形/長方形 430"/>
              <p:cNvSpPr/>
              <p:nvPr/>
            </p:nvSpPr>
            <p:spPr>
              <a:xfrm>
                <a:off x="7330672"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32" name="正方形/長方形 431"/>
              <p:cNvSpPr/>
              <p:nvPr/>
            </p:nvSpPr>
            <p:spPr>
              <a:xfrm>
                <a:off x="7950027"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33" name="正方形/長方形 432"/>
              <p:cNvSpPr/>
              <p:nvPr/>
            </p:nvSpPr>
            <p:spPr>
              <a:xfrm>
                <a:off x="8238059"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420" name="グループ化 419"/>
            <p:cNvGrpSpPr>
              <a:grpSpLocks noChangeAspect="1"/>
            </p:cNvGrpSpPr>
            <p:nvPr/>
          </p:nvGrpSpPr>
          <p:grpSpPr>
            <a:xfrm>
              <a:off x="6272496" y="5073539"/>
              <a:ext cx="338001" cy="129614"/>
              <a:chOff x="6724381" y="2924944"/>
              <a:chExt cx="2253352" cy="864096"/>
            </a:xfrm>
          </p:grpSpPr>
          <p:sp>
            <p:nvSpPr>
              <p:cNvPr id="421" name="正方形/長方形 420"/>
              <p:cNvSpPr/>
              <p:nvPr/>
            </p:nvSpPr>
            <p:spPr>
              <a:xfrm>
                <a:off x="6856190" y="2924944"/>
                <a:ext cx="1959124"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22" name="台形 421"/>
              <p:cNvSpPr/>
              <p:nvPr/>
            </p:nvSpPr>
            <p:spPr>
              <a:xfrm>
                <a:off x="6724381"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23" name="正方形/長方形 422"/>
              <p:cNvSpPr/>
              <p:nvPr/>
            </p:nvSpPr>
            <p:spPr>
              <a:xfrm>
                <a:off x="711464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24" name="正方形/長方形 423"/>
              <p:cNvSpPr/>
              <p:nvPr/>
            </p:nvSpPr>
            <p:spPr>
              <a:xfrm>
                <a:off x="7330672"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25" name="正方形/長方形 424"/>
              <p:cNvSpPr/>
              <p:nvPr/>
            </p:nvSpPr>
            <p:spPr>
              <a:xfrm>
                <a:off x="7950027"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26" name="正方形/長方形 425"/>
              <p:cNvSpPr/>
              <p:nvPr/>
            </p:nvSpPr>
            <p:spPr>
              <a:xfrm>
                <a:off x="8238059"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407" name="グループ化 406"/>
            <p:cNvGrpSpPr>
              <a:grpSpLocks noChangeAspect="1"/>
            </p:cNvGrpSpPr>
            <p:nvPr/>
          </p:nvGrpSpPr>
          <p:grpSpPr>
            <a:xfrm>
              <a:off x="4525216" y="3479716"/>
              <a:ext cx="338001" cy="259229"/>
              <a:chOff x="6744447" y="2060848"/>
              <a:chExt cx="2253352" cy="1728192"/>
            </a:xfrm>
          </p:grpSpPr>
          <p:sp>
            <p:nvSpPr>
              <p:cNvPr id="408" name="正方形/長方形 407"/>
              <p:cNvSpPr/>
              <p:nvPr/>
            </p:nvSpPr>
            <p:spPr>
              <a:xfrm>
                <a:off x="6876256" y="2060848"/>
                <a:ext cx="1944216"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09" name="台形 408"/>
              <p:cNvSpPr/>
              <p:nvPr/>
            </p:nvSpPr>
            <p:spPr>
              <a:xfrm>
                <a:off x="6744447" y="2060848"/>
                <a:ext cx="2220041"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10" name="正方形/長方形 409"/>
              <p:cNvSpPr/>
              <p:nvPr/>
            </p:nvSpPr>
            <p:spPr>
              <a:xfrm>
                <a:off x="6876256" y="2924944"/>
                <a:ext cx="1959124"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11" name="台形 410"/>
              <p:cNvSpPr/>
              <p:nvPr/>
            </p:nvSpPr>
            <p:spPr>
              <a:xfrm>
                <a:off x="6744447"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12" name="正方形/長方形 411"/>
              <p:cNvSpPr/>
              <p:nvPr/>
            </p:nvSpPr>
            <p:spPr>
              <a:xfrm>
                <a:off x="709228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13" name="正方形/長方形 412"/>
              <p:cNvSpPr/>
              <p:nvPr/>
            </p:nvSpPr>
            <p:spPr>
              <a:xfrm>
                <a:off x="730830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14" name="正方形/長方形 413"/>
              <p:cNvSpPr/>
              <p:nvPr/>
            </p:nvSpPr>
            <p:spPr>
              <a:xfrm>
                <a:off x="792885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15" name="正方形/長方形 414"/>
              <p:cNvSpPr/>
              <p:nvPr/>
            </p:nvSpPr>
            <p:spPr>
              <a:xfrm>
                <a:off x="814487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16" name="正方形/長方形 415"/>
              <p:cNvSpPr/>
              <p:nvPr/>
            </p:nvSpPr>
            <p:spPr>
              <a:xfrm>
                <a:off x="7134714"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17" name="正方形/長方形 416"/>
              <p:cNvSpPr/>
              <p:nvPr/>
            </p:nvSpPr>
            <p:spPr>
              <a:xfrm>
                <a:off x="735073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18" name="正方形/長方形 417"/>
              <p:cNvSpPr/>
              <p:nvPr/>
            </p:nvSpPr>
            <p:spPr>
              <a:xfrm>
                <a:off x="7884368"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19" name="正方形/長方形 418"/>
              <p:cNvSpPr/>
              <p:nvPr/>
            </p:nvSpPr>
            <p:spPr>
              <a:xfrm>
                <a:off x="8172400"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394" name="グループ化 393"/>
            <p:cNvGrpSpPr>
              <a:grpSpLocks noChangeAspect="1"/>
            </p:cNvGrpSpPr>
            <p:nvPr/>
          </p:nvGrpSpPr>
          <p:grpSpPr>
            <a:xfrm>
              <a:off x="6154909" y="1687556"/>
              <a:ext cx="338001" cy="259229"/>
              <a:chOff x="6744447" y="2060848"/>
              <a:chExt cx="2253352" cy="1728192"/>
            </a:xfrm>
          </p:grpSpPr>
          <p:sp>
            <p:nvSpPr>
              <p:cNvPr id="395" name="正方形/長方形 394"/>
              <p:cNvSpPr/>
              <p:nvPr/>
            </p:nvSpPr>
            <p:spPr>
              <a:xfrm>
                <a:off x="6876256" y="2060848"/>
                <a:ext cx="1944216"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96" name="台形 395"/>
              <p:cNvSpPr/>
              <p:nvPr/>
            </p:nvSpPr>
            <p:spPr>
              <a:xfrm>
                <a:off x="6744447" y="2060848"/>
                <a:ext cx="2220041"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97" name="正方形/長方形 396"/>
              <p:cNvSpPr/>
              <p:nvPr/>
            </p:nvSpPr>
            <p:spPr>
              <a:xfrm>
                <a:off x="6876256" y="2924944"/>
                <a:ext cx="1959124"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98" name="台形 397"/>
              <p:cNvSpPr/>
              <p:nvPr/>
            </p:nvSpPr>
            <p:spPr>
              <a:xfrm>
                <a:off x="6744447"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99" name="正方形/長方形 398"/>
              <p:cNvSpPr/>
              <p:nvPr/>
            </p:nvSpPr>
            <p:spPr>
              <a:xfrm>
                <a:off x="709228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00" name="正方形/長方形 399"/>
              <p:cNvSpPr/>
              <p:nvPr/>
            </p:nvSpPr>
            <p:spPr>
              <a:xfrm>
                <a:off x="730830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01" name="正方形/長方形 400"/>
              <p:cNvSpPr/>
              <p:nvPr/>
            </p:nvSpPr>
            <p:spPr>
              <a:xfrm>
                <a:off x="792885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02" name="正方形/長方形 401"/>
              <p:cNvSpPr/>
              <p:nvPr/>
            </p:nvSpPr>
            <p:spPr>
              <a:xfrm>
                <a:off x="814487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03" name="正方形/長方形 402"/>
              <p:cNvSpPr/>
              <p:nvPr/>
            </p:nvSpPr>
            <p:spPr>
              <a:xfrm>
                <a:off x="7134714"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04" name="正方形/長方形 403"/>
              <p:cNvSpPr/>
              <p:nvPr/>
            </p:nvSpPr>
            <p:spPr>
              <a:xfrm>
                <a:off x="735073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05" name="正方形/長方形 404"/>
              <p:cNvSpPr/>
              <p:nvPr/>
            </p:nvSpPr>
            <p:spPr>
              <a:xfrm>
                <a:off x="7884368"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06" name="正方形/長方形 405"/>
              <p:cNvSpPr/>
              <p:nvPr/>
            </p:nvSpPr>
            <p:spPr>
              <a:xfrm>
                <a:off x="8172400"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381" name="グループ化 380"/>
            <p:cNvGrpSpPr>
              <a:grpSpLocks noChangeAspect="1"/>
            </p:cNvGrpSpPr>
            <p:nvPr/>
          </p:nvGrpSpPr>
          <p:grpSpPr>
            <a:xfrm>
              <a:off x="8401314" y="2734715"/>
              <a:ext cx="338001" cy="259229"/>
              <a:chOff x="6744447" y="2060848"/>
              <a:chExt cx="2253352" cy="1728192"/>
            </a:xfrm>
          </p:grpSpPr>
          <p:sp>
            <p:nvSpPr>
              <p:cNvPr id="382" name="正方形/長方形 381"/>
              <p:cNvSpPr/>
              <p:nvPr/>
            </p:nvSpPr>
            <p:spPr>
              <a:xfrm>
                <a:off x="6876256" y="2060848"/>
                <a:ext cx="1944216"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83" name="台形 382"/>
              <p:cNvSpPr/>
              <p:nvPr/>
            </p:nvSpPr>
            <p:spPr>
              <a:xfrm>
                <a:off x="6744447" y="2060848"/>
                <a:ext cx="2220041"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84" name="正方形/長方形 383"/>
              <p:cNvSpPr/>
              <p:nvPr/>
            </p:nvSpPr>
            <p:spPr>
              <a:xfrm>
                <a:off x="6876256" y="2924944"/>
                <a:ext cx="1959124"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85" name="台形 384"/>
              <p:cNvSpPr/>
              <p:nvPr/>
            </p:nvSpPr>
            <p:spPr>
              <a:xfrm>
                <a:off x="6744447"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86" name="正方形/長方形 385"/>
              <p:cNvSpPr/>
              <p:nvPr/>
            </p:nvSpPr>
            <p:spPr>
              <a:xfrm>
                <a:off x="709228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87" name="正方形/長方形 386"/>
              <p:cNvSpPr/>
              <p:nvPr/>
            </p:nvSpPr>
            <p:spPr>
              <a:xfrm>
                <a:off x="730830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88" name="正方形/長方形 387"/>
              <p:cNvSpPr/>
              <p:nvPr/>
            </p:nvSpPr>
            <p:spPr>
              <a:xfrm>
                <a:off x="792885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89" name="正方形/長方形 388"/>
              <p:cNvSpPr/>
              <p:nvPr/>
            </p:nvSpPr>
            <p:spPr>
              <a:xfrm>
                <a:off x="814487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90" name="正方形/長方形 389"/>
              <p:cNvSpPr/>
              <p:nvPr/>
            </p:nvSpPr>
            <p:spPr>
              <a:xfrm>
                <a:off x="7134714"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91" name="正方形/長方形 390"/>
              <p:cNvSpPr/>
              <p:nvPr/>
            </p:nvSpPr>
            <p:spPr>
              <a:xfrm>
                <a:off x="735073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92" name="正方形/長方形 391"/>
              <p:cNvSpPr/>
              <p:nvPr/>
            </p:nvSpPr>
            <p:spPr>
              <a:xfrm>
                <a:off x="7884368"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93" name="正方形/長方形 392"/>
              <p:cNvSpPr/>
              <p:nvPr/>
            </p:nvSpPr>
            <p:spPr>
              <a:xfrm>
                <a:off x="8172400"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368" name="グループ化 367"/>
            <p:cNvGrpSpPr>
              <a:grpSpLocks noChangeAspect="1"/>
            </p:cNvGrpSpPr>
            <p:nvPr/>
          </p:nvGrpSpPr>
          <p:grpSpPr>
            <a:xfrm>
              <a:off x="5154257" y="2610372"/>
              <a:ext cx="338001" cy="259229"/>
              <a:chOff x="6744447" y="2060848"/>
              <a:chExt cx="2253352" cy="1728192"/>
            </a:xfrm>
          </p:grpSpPr>
          <p:sp>
            <p:nvSpPr>
              <p:cNvPr id="369" name="正方形/長方形 368"/>
              <p:cNvSpPr/>
              <p:nvPr/>
            </p:nvSpPr>
            <p:spPr>
              <a:xfrm>
                <a:off x="6876256" y="2060848"/>
                <a:ext cx="1944216"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70" name="台形 369"/>
              <p:cNvSpPr/>
              <p:nvPr/>
            </p:nvSpPr>
            <p:spPr>
              <a:xfrm>
                <a:off x="6744447" y="2060848"/>
                <a:ext cx="2220041"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71" name="正方形/長方形 370"/>
              <p:cNvSpPr/>
              <p:nvPr/>
            </p:nvSpPr>
            <p:spPr>
              <a:xfrm>
                <a:off x="6876256" y="2924944"/>
                <a:ext cx="1959124"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72" name="台形 371"/>
              <p:cNvSpPr/>
              <p:nvPr/>
            </p:nvSpPr>
            <p:spPr>
              <a:xfrm>
                <a:off x="6744447"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73" name="正方形/長方形 372"/>
              <p:cNvSpPr/>
              <p:nvPr/>
            </p:nvSpPr>
            <p:spPr>
              <a:xfrm>
                <a:off x="709228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74" name="正方形/長方形 373"/>
              <p:cNvSpPr/>
              <p:nvPr/>
            </p:nvSpPr>
            <p:spPr>
              <a:xfrm>
                <a:off x="730830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75" name="正方形/長方形 374"/>
              <p:cNvSpPr/>
              <p:nvPr/>
            </p:nvSpPr>
            <p:spPr>
              <a:xfrm>
                <a:off x="792885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76" name="正方形/長方形 375"/>
              <p:cNvSpPr/>
              <p:nvPr/>
            </p:nvSpPr>
            <p:spPr>
              <a:xfrm>
                <a:off x="814487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77" name="正方形/長方形 376"/>
              <p:cNvSpPr/>
              <p:nvPr/>
            </p:nvSpPr>
            <p:spPr>
              <a:xfrm>
                <a:off x="7134714"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78" name="正方形/長方形 377"/>
              <p:cNvSpPr/>
              <p:nvPr/>
            </p:nvSpPr>
            <p:spPr>
              <a:xfrm>
                <a:off x="735073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79" name="正方形/長方形 378"/>
              <p:cNvSpPr/>
              <p:nvPr/>
            </p:nvSpPr>
            <p:spPr>
              <a:xfrm>
                <a:off x="7884368"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80" name="正方形/長方形 379"/>
              <p:cNvSpPr/>
              <p:nvPr/>
            </p:nvSpPr>
            <p:spPr>
              <a:xfrm>
                <a:off x="8172400"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355" name="グループ化 354"/>
            <p:cNvGrpSpPr>
              <a:grpSpLocks noChangeAspect="1"/>
            </p:cNvGrpSpPr>
            <p:nvPr/>
          </p:nvGrpSpPr>
          <p:grpSpPr>
            <a:xfrm>
              <a:off x="4389381" y="505475"/>
              <a:ext cx="338001" cy="259229"/>
              <a:chOff x="6744447" y="2060848"/>
              <a:chExt cx="2253352" cy="1728192"/>
            </a:xfrm>
          </p:grpSpPr>
          <p:sp>
            <p:nvSpPr>
              <p:cNvPr id="356" name="正方形/長方形 355"/>
              <p:cNvSpPr/>
              <p:nvPr/>
            </p:nvSpPr>
            <p:spPr>
              <a:xfrm>
                <a:off x="6876256" y="2060848"/>
                <a:ext cx="1944216"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57" name="台形 356"/>
              <p:cNvSpPr/>
              <p:nvPr/>
            </p:nvSpPr>
            <p:spPr>
              <a:xfrm>
                <a:off x="6744447" y="2060848"/>
                <a:ext cx="2220041"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58" name="正方形/長方形 357"/>
              <p:cNvSpPr/>
              <p:nvPr/>
            </p:nvSpPr>
            <p:spPr>
              <a:xfrm>
                <a:off x="6876256" y="2924944"/>
                <a:ext cx="1959124"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59" name="台形 358"/>
              <p:cNvSpPr/>
              <p:nvPr/>
            </p:nvSpPr>
            <p:spPr>
              <a:xfrm>
                <a:off x="6744447"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60" name="正方形/長方形 359"/>
              <p:cNvSpPr/>
              <p:nvPr/>
            </p:nvSpPr>
            <p:spPr>
              <a:xfrm>
                <a:off x="709228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61" name="正方形/長方形 360"/>
              <p:cNvSpPr/>
              <p:nvPr/>
            </p:nvSpPr>
            <p:spPr>
              <a:xfrm>
                <a:off x="730830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62" name="正方形/長方形 361"/>
              <p:cNvSpPr/>
              <p:nvPr/>
            </p:nvSpPr>
            <p:spPr>
              <a:xfrm>
                <a:off x="792885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63" name="正方形/長方形 362"/>
              <p:cNvSpPr/>
              <p:nvPr/>
            </p:nvSpPr>
            <p:spPr>
              <a:xfrm>
                <a:off x="814487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64" name="正方形/長方形 363"/>
              <p:cNvSpPr/>
              <p:nvPr/>
            </p:nvSpPr>
            <p:spPr>
              <a:xfrm>
                <a:off x="7134714"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65" name="正方形/長方形 364"/>
              <p:cNvSpPr/>
              <p:nvPr/>
            </p:nvSpPr>
            <p:spPr>
              <a:xfrm>
                <a:off x="735073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66" name="正方形/長方形 365"/>
              <p:cNvSpPr/>
              <p:nvPr/>
            </p:nvSpPr>
            <p:spPr>
              <a:xfrm>
                <a:off x="7884368"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67" name="正方形/長方形 366"/>
              <p:cNvSpPr/>
              <p:nvPr/>
            </p:nvSpPr>
            <p:spPr>
              <a:xfrm>
                <a:off x="8172400"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338" name="グループ化 337"/>
            <p:cNvGrpSpPr>
              <a:grpSpLocks noChangeAspect="1"/>
            </p:cNvGrpSpPr>
            <p:nvPr/>
          </p:nvGrpSpPr>
          <p:grpSpPr>
            <a:xfrm>
              <a:off x="4628226" y="2837007"/>
              <a:ext cx="461714" cy="259229"/>
              <a:chOff x="5201669" y="4301480"/>
              <a:chExt cx="3078098" cy="1728192"/>
            </a:xfrm>
          </p:grpSpPr>
          <p:sp>
            <p:nvSpPr>
              <p:cNvPr id="339" name="正方形/長方形 338"/>
              <p:cNvSpPr/>
              <p:nvPr/>
            </p:nvSpPr>
            <p:spPr>
              <a:xfrm>
                <a:off x="5364088" y="4301480"/>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40" name="台形 339"/>
              <p:cNvSpPr/>
              <p:nvPr/>
            </p:nvSpPr>
            <p:spPr>
              <a:xfrm>
                <a:off x="5232279" y="4301480"/>
                <a:ext cx="304748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41" name="正方形/長方形 340"/>
              <p:cNvSpPr/>
              <p:nvPr/>
            </p:nvSpPr>
            <p:spPr>
              <a:xfrm>
                <a:off x="5364088" y="5165576"/>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42" name="台形 341"/>
              <p:cNvSpPr/>
              <p:nvPr/>
            </p:nvSpPr>
            <p:spPr>
              <a:xfrm>
                <a:off x="5201669" y="5165576"/>
                <a:ext cx="307809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43" name="正方形/長方形 342"/>
              <p:cNvSpPr/>
              <p:nvPr/>
            </p:nvSpPr>
            <p:spPr>
              <a:xfrm>
                <a:off x="7596336"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44" name="正方形/長方形 343"/>
              <p:cNvSpPr/>
              <p:nvPr/>
            </p:nvSpPr>
            <p:spPr>
              <a:xfrm>
                <a:off x="730830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45" name="正方形/長方形 344"/>
              <p:cNvSpPr/>
              <p:nvPr/>
            </p:nvSpPr>
            <p:spPr>
              <a:xfrm>
                <a:off x="6732240"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46" name="正方形/長方形 345"/>
              <p:cNvSpPr/>
              <p:nvPr/>
            </p:nvSpPr>
            <p:spPr>
              <a:xfrm>
                <a:off x="6444208"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47" name="正方形/長方形 346"/>
              <p:cNvSpPr/>
              <p:nvPr/>
            </p:nvSpPr>
            <p:spPr>
              <a:xfrm>
                <a:off x="586814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48" name="正方形/長方形 347"/>
              <p:cNvSpPr/>
              <p:nvPr/>
            </p:nvSpPr>
            <p:spPr>
              <a:xfrm>
                <a:off x="5580112"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49" name="正方形/長方形 348"/>
              <p:cNvSpPr/>
              <p:nvPr/>
            </p:nvSpPr>
            <p:spPr>
              <a:xfrm>
                <a:off x="7596336"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50" name="正方形/長方形 349"/>
              <p:cNvSpPr/>
              <p:nvPr/>
            </p:nvSpPr>
            <p:spPr>
              <a:xfrm>
                <a:off x="730830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51" name="正方形/長方形 350"/>
              <p:cNvSpPr/>
              <p:nvPr/>
            </p:nvSpPr>
            <p:spPr>
              <a:xfrm>
                <a:off x="6732240"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52" name="正方形/長方形 351"/>
              <p:cNvSpPr/>
              <p:nvPr/>
            </p:nvSpPr>
            <p:spPr>
              <a:xfrm>
                <a:off x="6444208"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53" name="正方形/長方形 352"/>
              <p:cNvSpPr/>
              <p:nvPr/>
            </p:nvSpPr>
            <p:spPr>
              <a:xfrm>
                <a:off x="586814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54" name="正方形/長方形 353"/>
              <p:cNvSpPr/>
              <p:nvPr/>
            </p:nvSpPr>
            <p:spPr>
              <a:xfrm>
                <a:off x="5580112"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321" name="グループ化 320"/>
            <p:cNvGrpSpPr>
              <a:grpSpLocks noChangeAspect="1"/>
            </p:cNvGrpSpPr>
            <p:nvPr/>
          </p:nvGrpSpPr>
          <p:grpSpPr>
            <a:xfrm>
              <a:off x="6274906" y="4702486"/>
              <a:ext cx="461714" cy="259229"/>
              <a:chOff x="5201669" y="4301480"/>
              <a:chExt cx="3078098" cy="1728192"/>
            </a:xfrm>
          </p:grpSpPr>
          <p:sp>
            <p:nvSpPr>
              <p:cNvPr id="322" name="正方形/長方形 321"/>
              <p:cNvSpPr/>
              <p:nvPr/>
            </p:nvSpPr>
            <p:spPr>
              <a:xfrm>
                <a:off x="5364088" y="4301480"/>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23" name="台形 322"/>
              <p:cNvSpPr/>
              <p:nvPr/>
            </p:nvSpPr>
            <p:spPr>
              <a:xfrm>
                <a:off x="5232279" y="4301480"/>
                <a:ext cx="304748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24" name="正方形/長方形 323"/>
              <p:cNvSpPr/>
              <p:nvPr/>
            </p:nvSpPr>
            <p:spPr>
              <a:xfrm>
                <a:off x="5364088" y="5165576"/>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25" name="台形 324"/>
              <p:cNvSpPr/>
              <p:nvPr/>
            </p:nvSpPr>
            <p:spPr>
              <a:xfrm>
                <a:off x="5201669" y="5165576"/>
                <a:ext cx="307809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26" name="正方形/長方形 325"/>
              <p:cNvSpPr/>
              <p:nvPr/>
            </p:nvSpPr>
            <p:spPr>
              <a:xfrm>
                <a:off x="7596336"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27" name="正方形/長方形 326"/>
              <p:cNvSpPr/>
              <p:nvPr/>
            </p:nvSpPr>
            <p:spPr>
              <a:xfrm>
                <a:off x="730830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28" name="正方形/長方形 327"/>
              <p:cNvSpPr/>
              <p:nvPr/>
            </p:nvSpPr>
            <p:spPr>
              <a:xfrm>
                <a:off x="6732240"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29" name="正方形/長方形 328"/>
              <p:cNvSpPr/>
              <p:nvPr/>
            </p:nvSpPr>
            <p:spPr>
              <a:xfrm>
                <a:off x="6444208"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30" name="正方形/長方形 329"/>
              <p:cNvSpPr/>
              <p:nvPr/>
            </p:nvSpPr>
            <p:spPr>
              <a:xfrm>
                <a:off x="586814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31" name="正方形/長方形 330"/>
              <p:cNvSpPr/>
              <p:nvPr/>
            </p:nvSpPr>
            <p:spPr>
              <a:xfrm>
                <a:off x="5580112"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32" name="正方形/長方形 331"/>
              <p:cNvSpPr/>
              <p:nvPr/>
            </p:nvSpPr>
            <p:spPr>
              <a:xfrm>
                <a:off x="7596336"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33" name="正方形/長方形 332"/>
              <p:cNvSpPr/>
              <p:nvPr/>
            </p:nvSpPr>
            <p:spPr>
              <a:xfrm>
                <a:off x="730830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34" name="正方形/長方形 333"/>
              <p:cNvSpPr/>
              <p:nvPr/>
            </p:nvSpPr>
            <p:spPr>
              <a:xfrm>
                <a:off x="6732240"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35" name="正方形/長方形 334"/>
              <p:cNvSpPr/>
              <p:nvPr/>
            </p:nvSpPr>
            <p:spPr>
              <a:xfrm>
                <a:off x="6444208"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36" name="正方形/長方形 335"/>
              <p:cNvSpPr/>
              <p:nvPr/>
            </p:nvSpPr>
            <p:spPr>
              <a:xfrm>
                <a:off x="586814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37" name="正方形/長方形 336"/>
              <p:cNvSpPr/>
              <p:nvPr/>
            </p:nvSpPr>
            <p:spPr>
              <a:xfrm>
                <a:off x="5580112"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304" name="グループ化 303"/>
            <p:cNvGrpSpPr>
              <a:grpSpLocks noChangeAspect="1"/>
            </p:cNvGrpSpPr>
            <p:nvPr/>
          </p:nvGrpSpPr>
          <p:grpSpPr>
            <a:xfrm>
              <a:off x="5994163" y="673523"/>
              <a:ext cx="461714" cy="259229"/>
              <a:chOff x="5201669" y="4301480"/>
              <a:chExt cx="3078098" cy="1728192"/>
            </a:xfrm>
          </p:grpSpPr>
          <p:sp>
            <p:nvSpPr>
              <p:cNvPr id="305" name="正方形/長方形 304"/>
              <p:cNvSpPr/>
              <p:nvPr/>
            </p:nvSpPr>
            <p:spPr>
              <a:xfrm>
                <a:off x="5364088" y="4301480"/>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06" name="台形 305"/>
              <p:cNvSpPr/>
              <p:nvPr/>
            </p:nvSpPr>
            <p:spPr>
              <a:xfrm>
                <a:off x="5232279" y="4301480"/>
                <a:ext cx="304748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07" name="正方形/長方形 306"/>
              <p:cNvSpPr/>
              <p:nvPr/>
            </p:nvSpPr>
            <p:spPr>
              <a:xfrm>
                <a:off x="5364088" y="5165576"/>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08" name="台形 307"/>
              <p:cNvSpPr/>
              <p:nvPr/>
            </p:nvSpPr>
            <p:spPr>
              <a:xfrm>
                <a:off x="5201669" y="5165576"/>
                <a:ext cx="307809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09" name="正方形/長方形 308"/>
              <p:cNvSpPr/>
              <p:nvPr/>
            </p:nvSpPr>
            <p:spPr>
              <a:xfrm>
                <a:off x="7596336"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10" name="正方形/長方形 309"/>
              <p:cNvSpPr/>
              <p:nvPr/>
            </p:nvSpPr>
            <p:spPr>
              <a:xfrm>
                <a:off x="730830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11" name="正方形/長方形 310"/>
              <p:cNvSpPr/>
              <p:nvPr/>
            </p:nvSpPr>
            <p:spPr>
              <a:xfrm>
                <a:off x="6732240"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12" name="正方形/長方形 311"/>
              <p:cNvSpPr/>
              <p:nvPr/>
            </p:nvSpPr>
            <p:spPr>
              <a:xfrm>
                <a:off x="6444208"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13" name="正方形/長方形 312"/>
              <p:cNvSpPr/>
              <p:nvPr/>
            </p:nvSpPr>
            <p:spPr>
              <a:xfrm>
                <a:off x="586814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14" name="正方形/長方形 313"/>
              <p:cNvSpPr/>
              <p:nvPr/>
            </p:nvSpPr>
            <p:spPr>
              <a:xfrm>
                <a:off x="5580112"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15" name="正方形/長方形 314"/>
              <p:cNvSpPr/>
              <p:nvPr/>
            </p:nvSpPr>
            <p:spPr>
              <a:xfrm>
                <a:off x="7596336"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16" name="正方形/長方形 315"/>
              <p:cNvSpPr/>
              <p:nvPr/>
            </p:nvSpPr>
            <p:spPr>
              <a:xfrm>
                <a:off x="730830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17" name="正方形/長方形 316"/>
              <p:cNvSpPr/>
              <p:nvPr/>
            </p:nvSpPr>
            <p:spPr>
              <a:xfrm>
                <a:off x="6732240"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18" name="正方形/長方形 317"/>
              <p:cNvSpPr/>
              <p:nvPr/>
            </p:nvSpPr>
            <p:spPr>
              <a:xfrm>
                <a:off x="6444208"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19" name="正方形/長方形 318"/>
              <p:cNvSpPr/>
              <p:nvPr/>
            </p:nvSpPr>
            <p:spPr>
              <a:xfrm>
                <a:off x="586814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20" name="正方形/長方形 319"/>
              <p:cNvSpPr/>
              <p:nvPr/>
            </p:nvSpPr>
            <p:spPr>
              <a:xfrm>
                <a:off x="5580112"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287" name="グループ化 286"/>
            <p:cNvGrpSpPr>
              <a:grpSpLocks noChangeAspect="1"/>
            </p:cNvGrpSpPr>
            <p:nvPr/>
          </p:nvGrpSpPr>
          <p:grpSpPr>
            <a:xfrm>
              <a:off x="7051649" y="3479716"/>
              <a:ext cx="461714" cy="259229"/>
              <a:chOff x="5201669" y="4301480"/>
              <a:chExt cx="3078098" cy="1728192"/>
            </a:xfrm>
          </p:grpSpPr>
          <p:sp>
            <p:nvSpPr>
              <p:cNvPr id="288" name="正方形/長方形 287"/>
              <p:cNvSpPr/>
              <p:nvPr/>
            </p:nvSpPr>
            <p:spPr>
              <a:xfrm>
                <a:off x="5364088" y="4301480"/>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89" name="台形 288"/>
              <p:cNvSpPr/>
              <p:nvPr/>
            </p:nvSpPr>
            <p:spPr>
              <a:xfrm>
                <a:off x="5232279" y="4301480"/>
                <a:ext cx="304748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90" name="正方形/長方形 289"/>
              <p:cNvSpPr/>
              <p:nvPr/>
            </p:nvSpPr>
            <p:spPr>
              <a:xfrm>
                <a:off x="5364088" y="5165576"/>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91" name="台形 290"/>
              <p:cNvSpPr/>
              <p:nvPr/>
            </p:nvSpPr>
            <p:spPr>
              <a:xfrm>
                <a:off x="5201669" y="5165576"/>
                <a:ext cx="307809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92" name="正方形/長方形 291"/>
              <p:cNvSpPr/>
              <p:nvPr/>
            </p:nvSpPr>
            <p:spPr>
              <a:xfrm>
                <a:off x="7596336"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93" name="正方形/長方形 292"/>
              <p:cNvSpPr/>
              <p:nvPr/>
            </p:nvSpPr>
            <p:spPr>
              <a:xfrm>
                <a:off x="730830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94" name="正方形/長方形 293"/>
              <p:cNvSpPr/>
              <p:nvPr/>
            </p:nvSpPr>
            <p:spPr>
              <a:xfrm>
                <a:off x="6732240"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95" name="正方形/長方形 294"/>
              <p:cNvSpPr/>
              <p:nvPr/>
            </p:nvSpPr>
            <p:spPr>
              <a:xfrm>
                <a:off x="6444208"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96" name="正方形/長方形 295"/>
              <p:cNvSpPr/>
              <p:nvPr/>
            </p:nvSpPr>
            <p:spPr>
              <a:xfrm>
                <a:off x="586814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97" name="正方形/長方形 296"/>
              <p:cNvSpPr/>
              <p:nvPr/>
            </p:nvSpPr>
            <p:spPr>
              <a:xfrm>
                <a:off x="5580112"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98" name="正方形/長方形 297"/>
              <p:cNvSpPr/>
              <p:nvPr/>
            </p:nvSpPr>
            <p:spPr>
              <a:xfrm>
                <a:off x="7596336"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99" name="正方形/長方形 298"/>
              <p:cNvSpPr/>
              <p:nvPr/>
            </p:nvSpPr>
            <p:spPr>
              <a:xfrm>
                <a:off x="730830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00" name="正方形/長方形 299"/>
              <p:cNvSpPr/>
              <p:nvPr/>
            </p:nvSpPr>
            <p:spPr>
              <a:xfrm>
                <a:off x="6732240"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01" name="正方形/長方形 300"/>
              <p:cNvSpPr/>
              <p:nvPr/>
            </p:nvSpPr>
            <p:spPr>
              <a:xfrm>
                <a:off x="6444208"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02" name="正方形/長方形 301"/>
              <p:cNvSpPr/>
              <p:nvPr/>
            </p:nvSpPr>
            <p:spPr>
              <a:xfrm>
                <a:off x="586814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03" name="正方形/長方形 302"/>
              <p:cNvSpPr/>
              <p:nvPr/>
            </p:nvSpPr>
            <p:spPr>
              <a:xfrm>
                <a:off x="5580112"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270" name="グループ化 269"/>
            <p:cNvGrpSpPr>
              <a:grpSpLocks noChangeAspect="1"/>
            </p:cNvGrpSpPr>
            <p:nvPr/>
          </p:nvGrpSpPr>
          <p:grpSpPr>
            <a:xfrm>
              <a:off x="1315746" y="4756493"/>
              <a:ext cx="461714" cy="259229"/>
              <a:chOff x="5201669" y="4301480"/>
              <a:chExt cx="3078098" cy="1728192"/>
            </a:xfrm>
          </p:grpSpPr>
          <p:sp>
            <p:nvSpPr>
              <p:cNvPr id="271" name="正方形/長方形 270"/>
              <p:cNvSpPr/>
              <p:nvPr/>
            </p:nvSpPr>
            <p:spPr>
              <a:xfrm>
                <a:off x="5364088" y="4301480"/>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72" name="台形 271"/>
              <p:cNvSpPr/>
              <p:nvPr/>
            </p:nvSpPr>
            <p:spPr>
              <a:xfrm>
                <a:off x="5232279" y="4301480"/>
                <a:ext cx="304748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73" name="正方形/長方形 272"/>
              <p:cNvSpPr/>
              <p:nvPr/>
            </p:nvSpPr>
            <p:spPr>
              <a:xfrm>
                <a:off x="5364088" y="5165576"/>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74" name="台形 273"/>
              <p:cNvSpPr/>
              <p:nvPr/>
            </p:nvSpPr>
            <p:spPr>
              <a:xfrm>
                <a:off x="5201669" y="5165576"/>
                <a:ext cx="307809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75" name="正方形/長方形 274"/>
              <p:cNvSpPr/>
              <p:nvPr/>
            </p:nvSpPr>
            <p:spPr>
              <a:xfrm>
                <a:off x="7596336"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76" name="正方形/長方形 275"/>
              <p:cNvSpPr/>
              <p:nvPr/>
            </p:nvSpPr>
            <p:spPr>
              <a:xfrm>
                <a:off x="730830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77" name="正方形/長方形 276"/>
              <p:cNvSpPr/>
              <p:nvPr/>
            </p:nvSpPr>
            <p:spPr>
              <a:xfrm>
                <a:off x="6732240"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78" name="正方形/長方形 277"/>
              <p:cNvSpPr/>
              <p:nvPr/>
            </p:nvSpPr>
            <p:spPr>
              <a:xfrm>
                <a:off x="6444208"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79" name="正方形/長方形 278"/>
              <p:cNvSpPr/>
              <p:nvPr/>
            </p:nvSpPr>
            <p:spPr>
              <a:xfrm>
                <a:off x="586814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80" name="正方形/長方形 279"/>
              <p:cNvSpPr/>
              <p:nvPr/>
            </p:nvSpPr>
            <p:spPr>
              <a:xfrm>
                <a:off x="5580112"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81" name="正方形/長方形 280"/>
              <p:cNvSpPr/>
              <p:nvPr/>
            </p:nvSpPr>
            <p:spPr>
              <a:xfrm>
                <a:off x="7596336"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82" name="正方形/長方形 281"/>
              <p:cNvSpPr/>
              <p:nvPr/>
            </p:nvSpPr>
            <p:spPr>
              <a:xfrm>
                <a:off x="730830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83" name="正方形/長方形 282"/>
              <p:cNvSpPr/>
              <p:nvPr/>
            </p:nvSpPr>
            <p:spPr>
              <a:xfrm>
                <a:off x="6732240"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84" name="正方形/長方形 283"/>
              <p:cNvSpPr/>
              <p:nvPr/>
            </p:nvSpPr>
            <p:spPr>
              <a:xfrm>
                <a:off x="6444208"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85" name="正方形/長方形 284"/>
              <p:cNvSpPr/>
              <p:nvPr/>
            </p:nvSpPr>
            <p:spPr>
              <a:xfrm>
                <a:off x="586814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86" name="正方形/長方形 285"/>
              <p:cNvSpPr/>
              <p:nvPr/>
            </p:nvSpPr>
            <p:spPr>
              <a:xfrm>
                <a:off x="5580112"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204" name="グループ化 203"/>
            <p:cNvGrpSpPr>
              <a:grpSpLocks noChangeAspect="1"/>
            </p:cNvGrpSpPr>
            <p:nvPr/>
          </p:nvGrpSpPr>
          <p:grpSpPr>
            <a:xfrm>
              <a:off x="8301194" y="950034"/>
              <a:ext cx="461715" cy="259229"/>
              <a:chOff x="5201669" y="692696"/>
              <a:chExt cx="3078098" cy="1728192"/>
            </a:xfrm>
          </p:grpSpPr>
          <p:sp>
            <p:nvSpPr>
              <p:cNvPr id="205" name="正方形/長方形 204"/>
              <p:cNvSpPr/>
              <p:nvPr/>
            </p:nvSpPr>
            <p:spPr>
              <a:xfrm>
                <a:off x="5364088" y="692696"/>
                <a:ext cx="1944216"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06" name="台形 205"/>
              <p:cNvSpPr/>
              <p:nvPr/>
            </p:nvSpPr>
            <p:spPr>
              <a:xfrm>
                <a:off x="5232279" y="692696"/>
                <a:ext cx="2220041"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07" name="正方形/長方形 206"/>
              <p:cNvSpPr/>
              <p:nvPr/>
            </p:nvSpPr>
            <p:spPr>
              <a:xfrm>
                <a:off x="5364088" y="1556792"/>
                <a:ext cx="2753260"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08" name="台形 207"/>
              <p:cNvSpPr/>
              <p:nvPr/>
            </p:nvSpPr>
            <p:spPr>
              <a:xfrm>
                <a:off x="5201669" y="1556792"/>
                <a:ext cx="3078098"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09" name="正方形/長方形 208"/>
              <p:cNvSpPr/>
              <p:nvPr/>
            </p:nvSpPr>
            <p:spPr>
              <a:xfrm>
                <a:off x="558011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10" name="正方形/長方形 209"/>
              <p:cNvSpPr/>
              <p:nvPr/>
            </p:nvSpPr>
            <p:spPr>
              <a:xfrm>
                <a:off x="579613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11" name="正方形/長方形 210"/>
              <p:cNvSpPr/>
              <p:nvPr/>
            </p:nvSpPr>
            <p:spPr>
              <a:xfrm>
                <a:off x="641668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12" name="正方形/長方形 211"/>
              <p:cNvSpPr/>
              <p:nvPr/>
            </p:nvSpPr>
            <p:spPr>
              <a:xfrm>
                <a:off x="663270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13" name="正方形/長方形 212"/>
              <p:cNvSpPr/>
              <p:nvPr/>
            </p:nvSpPr>
            <p:spPr>
              <a:xfrm>
                <a:off x="558011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14" name="正方形/長方形 213"/>
              <p:cNvSpPr/>
              <p:nvPr/>
            </p:nvSpPr>
            <p:spPr>
              <a:xfrm>
                <a:off x="579613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15" name="正方形/長方形 214"/>
              <p:cNvSpPr/>
              <p:nvPr/>
            </p:nvSpPr>
            <p:spPr>
              <a:xfrm>
                <a:off x="641668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16" name="正方形/長方形 215"/>
              <p:cNvSpPr/>
              <p:nvPr/>
            </p:nvSpPr>
            <p:spPr>
              <a:xfrm>
                <a:off x="663270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17" name="正方形/長方形 216"/>
              <p:cNvSpPr/>
              <p:nvPr/>
            </p:nvSpPr>
            <p:spPr>
              <a:xfrm>
                <a:off x="7308304"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18" name="正方形/長方形 217"/>
              <p:cNvSpPr/>
              <p:nvPr/>
            </p:nvSpPr>
            <p:spPr>
              <a:xfrm>
                <a:off x="7596336"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89" name="グループ化 188"/>
            <p:cNvGrpSpPr>
              <a:grpSpLocks noChangeAspect="1"/>
            </p:cNvGrpSpPr>
            <p:nvPr/>
          </p:nvGrpSpPr>
          <p:grpSpPr>
            <a:xfrm>
              <a:off x="3537225" y="3138515"/>
              <a:ext cx="461715" cy="259229"/>
              <a:chOff x="5201669" y="692696"/>
              <a:chExt cx="3078098" cy="1728192"/>
            </a:xfrm>
          </p:grpSpPr>
          <p:sp>
            <p:nvSpPr>
              <p:cNvPr id="190" name="正方形/長方形 189"/>
              <p:cNvSpPr/>
              <p:nvPr/>
            </p:nvSpPr>
            <p:spPr>
              <a:xfrm>
                <a:off x="5364088" y="692696"/>
                <a:ext cx="1944216"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91" name="台形 190"/>
              <p:cNvSpPr/>
              <p:nvPr/>
            </p:nvSpPr>
            <p:spPr>
              <a:xfrm>
                <a:off x="5232279" y="692696"/>
                <a:ext cx="2220041"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92" name="正方形/長方形 191"/>
              <p:cNvSpPr/>
              <p:nvPr/>
            </p:nvSpPr>
            <p:spPr>
              <a:xfrm>
                <a:off x="5364088" y="1556792"/>
                <a:ext cx="2753260"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93" name="台形 192"/>
              <p:cNvSpPr/>
              <p:nvPr/>
            </p:nvSpPr>
            <p:spPr>
              <a:xfrm>
                <a:off x="5201669" y="1556792"/>
                <a:ext cx="3078098"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94" name="正方形/長方形 193"/>
              <p:cNvSpPr/>
              <p:nvPr/>
            </p:nvSpPr>
            <p:spPr>
              <a:xfrm>
                <a:off x="558011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95" name="正方形/長方形 194"/>
              <p:cNvSpPr/>
              <p:nvPr/>
            </p:nvSpPr>
            <p:spPr>
              <a:xfrm>
                <a:off x="579613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96" name="正方形/長方形 195"/>
              <p:cNvSpPr/>
              <p:nvPr/>
            </p:nvSpPr>
            <p:spPr>
              <a:xfrm>
                <a:off x="641668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97" name="正方形/長方形 196"/>
              <p:cNvSpPr/>
              <p:nvPr/>
            </p:nvSpPr>
            <p:spPr>
              <a:xfrm>
                <a:off x="663270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98" name="正方形/長方形 197"/>
              <p:cNvSpPr/>
              <p:nvPr/>
            </p:nvSpPr>
            <p:spPr>
              <a:xfrm>
                <a:off x="558011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99" name="正方形/長方形 198"/>
              <p:cNvSpPr/>
              <p:nvPr/>
            </p:nvSpPr>
            <p:spPr>
              <a:xfrm>
                <a:off x="579613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00" name="正方形/長方形 199"/>
              <p:cNvSpPr/>
              <p:nvPr/>
            </p:nvSpPr>
            <p:spPr>
              <a:xfrm>
                <a:off x="641668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01" name="正方形/長方形 200"/>
              <p:cNvSpPr/>
              <p:nvPr/>
            </p:nvSpPr>
            <p:spPr>
              <a:xfrm>
                <a:off x="663270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02" name="正方形/長方形 201"/>
              <p:cNvSpPr/>
              <p:nvPr/>
            </p:nvSpPr>
            <p:spPr>
              <a:xfrm>
                <a:off x="7308304"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03" name="正方形/長方形 202"/>
              <p:cNvSpPr/>
              <p:nvPr/>
            </p:nvSpPr>
            <p:spPr>
              <a:xfrm>
                <a:off x="7596336"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74" name="グループ化 173"/>
            <p:cNvGrpSpPr>
              <a:grpSpLocks noChangeAspect="1"/>
            </p:cNvGrpSpPr>
            <p:nvPr/>
          </p:nvGrpSpPr>
          <p:grpSpPr>
            <a:xfrm>
              <a:off x="7545068" y="3449887"/>
              <a:ext cx="461715" cy="259229"/>
              <a:chOff x="5201669" y="692696"/>
              <a:chExt cx="3078098" cy="1728192"/>
            </a:xfrm>
          </p:grpSpPr>
          <p:sp>
            <p:nvSpPr>
              <p:cNvPr id="175" name="正方形/長方形 174"/>
              <p:cNvSpPr/>
              <p:nvPr/>
            </p:nvSpPr>
            <p:spPr>
              <a:xfrm>
                <a:off x="5364088" y="692696"/>
                <a:ext cx="1944216"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76" name="台形 175"/>
              <p:cNvSpPr/>
              <p:nvPr/>
            </p:nvSpPr>
            <p:spPr>
              <a:xfrm>
                <a:off x="5232279" y="692696"/>
                <a:ext cx="2220041"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77" name="正方形/長方形 176"/>
              <p:cNvSpPr/>
              <p:nvPr/>
            </p:nvSpPr>
            <p:spPr>
              <a:xfrm>
                <a:off x="5364088" y="1556792"/>
                <a:ext cx="2753260"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78" name="台形 177"/>
              <p:cNvSpPr/>
              <p:nvPr/>
            </p:nvSpPr>
            <p:spPr>
              <a:xfrm>
                <a:off x="5201669" y="1556792"/>
                <a:ext cx="3078098"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79" name="正方形/長方形 178"/>
              <p:cNvSpPr/>
              <p:nvPr/>
            </p:nvSpPr>
            <p:spPr>
              <a:xfrm>
                <a:off x="558011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80" name="正方形/長方形 179"/>
              <p:cNvSpPr/>
              <p:nvPr/>
            </p:nvSpPr>
            <p:spPr>
              <a:xfrm>
                <a:off x="579613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81" name="正方形/長方形 180"/>
              <p:cNvSpPr/>
              <p:nvPr/>
            </p:nvSpPr>
            <p:spPr>
              <a:xfrm>
                <a:off x="641668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82" name="正方形/長方形 181"/>
              <p:cNvSpPr/>
              <p:nvPr/>
            </p:nvSpPr>
            <p:spPr>
              <a:xfrm>
                <a:off x="663270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83" name="正方形/長方形 182"/>
              <p:cNvSpPr/>
              <p:nvPr/>
            </p:nvSpPr>
            <p:spPr>
              <a:xfrm>
                <a:off x="558011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84" name="正方形/長方形 183"/>
              <p:cNvSpPr/>
              <p:nvPr/>
            </p:nvSpPr>
            <p:spPr>
              <a:xfrm>
                <a:off x="579613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85" name="正方形/長方形 184"/>
              <p:cNvSpPr/>
              <p:nvPr/>
            </p:nvSpPr>
            <p:spPr>
              <a:xfrm>
                <a:off x="641668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86" name="正方形/長方形 185"/>
              <p:cNvSpPr/>
              <p:nvPr/>
            </p:nvSpPr>
            <p:spPr>
              <a:xfrm>
                <a:off x="663270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87" name="正方形/長方形 186"/>
              <p:cNvSpPr/>
              <p:nvPr/>
            </p:nvSpPr>
            <p:spPr>
              <a:xfrm>
                <a:off x="7308304"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88" name="正方形/長方形 187"/>
              <p:cNvSpPr/>
              <p:nvPr/>
            </p:nvSpPr>
            <p:spPr>
              <a:xfrm>
                <a:off x="7596336"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54" name="グループ化 153"/>
            <p:cNvGrpSpPr>
              <a:grpSpLocks noChangeAspect="1"/>
            </p:cNvGrpSpPr>
            <p:nvPr/>
          </p:nvGrpSpPr>
          <p:grpSpPr>
            <a:xfrm>
              <a:off x="734443" y="4625975"/>
              <a:ext cx="461715" cy="259229"/>
              <a:chOff x="5201669" y="692696"/>
              <a:chExt cx="3078098" cy="1728192"/>
            </a:xfrm>
          </p:grpSpPr>
          <p:sp>
            <p:nvSpPr>
              <p:cNvPr id="160" name="正方形/長方形 159"/>
              <p:cNvSpPr/>
              <p:nvPr/>
            </p:nvSpPr>
            <p:spPr>
              <a:xfrm>
                <a:off x="5364088" y="692696"/>
                <a:ext cx="1944216"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61" name="台形 160"/>
              <p:cNvSpPr/>
              <p:nvPr/>
            </p:nvSpPr>
            <p:spPr>
              <a:xfrm>
                <a:off x="5232279" y="692696"/>
                <a:ext cx="2220041"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62" name="正方形/長方形 161"/>
              <p:cNvSpPr/>
              <p:nvPr/>
            </p:nvSpPr>
            <p:spPr>
              <a:xfrm>
                <a:off x="5364088" y="1556792"/>
                <a:ext cx="2753260"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63" name="台形 162"/>
              <p:cNvSpPr/>
              <p:nvPr/>
            </p:nvSpPr>
            <p:spPr>
              <a:xfrm>
                <a:off x="5201669" y="1556792"/>
                <a:ext cx="3078098"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64" name="正方形/長方形 163"/>
              <p:cNvSpPr/>
              <p:nvPr/>
            </p:nvSpPr>
            <p:spPr>
              <a:xfrm>
                <a:off x="558011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65" name="正方形/長方形 164"/>
              <p:cNvSpPr/>
              <p:nvPr/>
            </p:nvSpPr>
            <p:spPr>
              <a:xfrm>
                <a:off x="579613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66" name="正方形/長方形 165"/>
              <p:cNvSpPr/>
              <p:nvPr/>
            </p:nvSpPr>
            <p:spPr>
              <a:xfrm>
                <a:off x="641668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67" name="正方形/長方形 166"/>
              <p:cNvSpPr/>
              <p:nvPr/>
            </p:nvSpPr>
            <p:spPr>
              <a:xfrm>
                <a:off x="663270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68" name="正方形/長方形 167"/>
              <p:cNvSpPr/>
              <p:nvPr/>
            </p:nvSpPr>
            <p:spPr>
              <a:xfrm>
                <a:off x="558011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69" name="正方形/長方形 168"/>
              <p:cNvSpPr/>
              <p:nvPr/>
            </p:nvSpPr>
            <p:spPr>
              <a:xfrm>
                <a:off x="579613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70" name="正方形/長方形 169"/>
              <p:cNvSpPr/>
              <p:nvPr/>
            </p:nvSpPr>
            <p:spPr>
              <a:xfrm>
                <a:off x="641668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71" name="正方形/長方形 170"/>
              <p:cNvSpPr/>
              <p:nvPr/>
            </p:nvSpPr>
            <p:spPr>
              <a:xfrm>
                <a:off x="663270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72" name="正方形/長方形 171"/>
              <p:cNvSpPr/>
              <p:nvPr/>
            </p:nvSpPr>
            <p:spPr>
              <a:xfrm>
                <a:off x="7308304"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73" name="正方形/長方形 172"/>
              <p:cNvSpPr/>
              <p:nvPr/>
            </p:nvSpPr>
            <p:spPr>
              <a:xfrm>
                <a:off x="7596336"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32" name="グループ化 131"/>
            <p:cNvGrpSpPr>
              <a:grpSpLocks noChangeAspect="1"/>
            </p:cNvGrpSpPr>
            <p:nvPr/>
          </p:nvGrpSpPr>
          <p:grpSpPr>
            <a:xfrm>
              <a:off x="5201684" y="116303"/>
              <a:ext cx="461715" cy="259229"/>
              <a:chOff x="5201669" y="692696"/>
              <a:chExt cx="3078098" cy="1728192"/>
            </a:xfrm>
          </p:grpSpPr>
          <p:sp>
            <p:nvSpPr>
              <p:cNvPr id="133" name="正方形/長方形 132"/>
              <p:cNvSpPr/>
              <p:nvPr/>
            </p:nvSpPr>
            <p:spPr>
              <a:xfrm>
                <a:off x="5364088" y="692696"/>
                <a:ext cx="1944216"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4" name="台形 133"/>
              <p:cNvSpPr/>
              <p:nvPr/>
            </p:nvSpPr>
            <p:spPr>
              <a:xfrm>
                <a:off x="5232279" y="692696"/>
                <a:ext cx="2220041"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5" name="正方形/長方形 134"/>
              <p:cNvSpPr/>
              <p:nvPr/>
            </p:nvSpPr>
            <p:spPr>
              <a:xfrm>
                <a:off x="5364088" y="1556792"/>
                <a:ext cx="2753260"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6" name="台形 135"/>
              <p:cNvSpPr/>
              <p:nvPr/>
            </p:nvSpPr>
            <p:spPr>
              <a:xfrm>
                <a:off x="5201669" y="1556792"/>
                <a:ext cx="3078098"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7" name="正方形/長方形 136"/>
              <p:cNvSpPr/>
              <p:nvPr/>
            </p:nvSpPr>
            <p:spPr>
              <a:xfrm>
                <a:off x="558011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8" name="正方形/長方形 137"/>
              <p:cNvSpPr/>
              <p:nvPr/>
            </p:nvSpPr>
            <p:spPr>
              <a:xfrm>
                <a:off x="579613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9" name="正方形/長方形 138"/>
              <p:cNvSpPr/>
              <p:nvPr/>
            </p:nvSpPr>
            <p:spPr>
              <a:xfrm>
                <a:off x="641668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40" name="正方形/長方形 139"/>
              <p:cNvSpPr/>
              <p:nvPr/>
            </p:nvSpPr>
            <p:spPr>
              <a:xfrm>
                <a:off x="663270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41" name="正方形/長方形 140"/>
              <p:cNvSpPr/>
              <p:nvPr/>
            </p:nvSpPr>
            <p:spPr>
              <a:xfrm>
                <a:off x="558011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43" name="正方形/長方形 142"/>
              <p:cNvSpPr/>
              <p:nvPr/>
            </p:nvSpPr>
            <p:spPr>
              <a:xfrm>
                <a:off x="579613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45" name="正方形/長方形 144"/>
              <p:cNvSpPr/>
              <p:nvPr/>
            </p:nvSpPr>
            <p:spPr>
              <a:xfrm>
                <a:off x="641668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51" name="正方形/長方形 150"/>
              <p:cNvSpPr/>
              <p:nvPr/>
            </p:nvSpPr>
            <p:spPr>
              <a:xfrm>
                <a:off x="663270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52" name="正方形/長方形 151"/>
              <p:cNvSpPr/>
              <p:nvPr/>
            </p:nvSpPr>
            <p:spPr>
              <a:xfrm>
                <a:off x="7308304"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53" name="正方形/長方形 152"/>
              <p:cNvSpPr/>
              <p:nvPr/>
            </p:nvSpPr>
            <p:spPr>
              <a:xfrm>
                <a:off x="7596336"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pic>
          <p:nvPicPr>
            <p:cNvPr id="2052" name="Picture 4" descr="C:\Users\JMA311A\Desktop\icon_1r_19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02150" y="3021288"/>
              <a:ext cx="365864" cy="365864"/>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5" descr="C:\Users\JMA311A\Desktop\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50797" y="2277051"/>
              <a:ext cx="431405" cy="401726"/>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5" descr="C:\Users\JMA311A\Desktop\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5386" y="2045910"/>
              <a:ext cx="431405" cy="401726"/>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5" descr="C:\Users\JMA311A\Desktop\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67757" y="1822188"/>
              <a:ext cx="431405" cy="401726"/>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5" descr="C:\Users\JMA311A\Desktop\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04920" y="4573350"/>
              <a:ext cx="431405" cy="401726"/>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5" descr="C:\Users\JMA311A\Desktop\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32108" y="1800040"/>
              <a:ext cx="431405" cy="401726"/>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5" descr="C:\Users\JMA311A\Desktop\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6173" y="2636144"/>
              <a:ext cx="431405" cy="401726"/>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5" descr="C:\Users\JMA311A\Desktop\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9392" y="3899148"/>
              <a:ext cx="431405" cy="401726"/>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5" descr="C:\Users\JMA311A\Desktop\0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35224" y="5282158"/>
              <a:ext cx="431405" cy="401726"/>
            </a:xfrm>
            <a:prstGeom prst="rect">
              <a:avLst/>
            </a:prstGeom>
            <a:noFill/>
            <a:extLst>
              <a:ext uri="{909E8E84-426E-40DD-AFC4-6F175D3DCCD1}">
                <a14:hiddenFill xmlns:a14="http://schemas.microsoft.com/office/drawing/2010/main">
                  <a:solidFill>
                    <a:srgbClr val="FFFFFF"/>
                  </a:solidFill>
                </a14:hiddenFill>
              </a:ext>
            </a:extLst>
          </p:spPr>
        </p:pic>
        <p:grpSp>
          <p:nvGrpSpPr>
            <p:cNvPr id="455" name="グループ化 454"/>
            <p:cNvGrpSpPr>
              <a:grpSpLocks noChangeAspect="1"/>
            </p:cNvGrpSpPr>
            <p:nvPr/>
          </p:nvGrpSpPr>
          <p:grpSpPr>
            <a:xfrm>
              <a:off x="6638833" y="3507522"/>
              <a:ext cx="338005" cy="259229"/>
              <a:chOff x="6753558" y="3068960"/>
              <a:chExt cx="2253352" cy="1728192"/>
            </a:xfrm>
          </p:grpSpPr>
          <p:sp>
            <p:nvSpPr>
              <p:cNvPr id="456" name="正方形/長方形 455"/>
              <p:cNvSpPr/>
              <p:nvPr/>
            </p:nvSpPr>
            <p:spPr>
              <a:xfrm>
                <a:off x="6885367" y="3068960"/>
                <a:ext cx="1944216"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57" name="台形 456"/>
              <p:cNvSpPr/>
              <p:nvPr/>
            </p:nvSpPr>
            <p:spPr>
              <a:xfrm>
                <a:off x="6753558" y="3068960"/>
                <a:ext cx="2220041"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58" name="正方形/長方形 457"/>
              <p:cNvSpPr/>
              <p:nvPr/>
            </p:nvSpPr>
            <p:spPr>
              <a:xfrm>
                <a:off x="6885367" y="3933056"/>
                <a:ext cx="1959124"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59" name="台形 458"/>
              <p:cNvSpPr/>
              <p:nvPr/>
            </p:nvSpPr>
            <p:spPr>
              <a:xfrm>
                <a:off x="6753558" y="3933056"/>
                <a:ext cx="2253352"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60" name="正方形/長方形 459"/>
              <p:cNvSpPr/>
              <p:nvPr/>
            </p:nvSpPr>
            <p:spPr>
              <a:xfrm>
                <a:off x="710139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61" name="正方形/長方形 460"/>
              <p:cNvSpPr/>
              <p:nvPr/>
            </p:nvSpPr>
            <p:spPr>
              <a:xfrm>
                <a:off x="731741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62" name="正方形/長方形 461"/>
              <p:cNvSpPr/>
              <p:nvPr/>
            </p:nvSpPr>
            <p:spPr>
              <a:xfrm>
                <a:off x="793796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63" name="正方形/長方形 462"/>
              <p:cNvSpPr/>
              <p:nvPr/>
            </p:nvSpPr>
            <p:spPr>
              <a:xfrm>
                <a:off x="815398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64" name="正方形/長方形 463"/>
              <p:cNvSpPr/>
              <p:nvPr/>
            </p:nvSpPr>
            <p:spPr>
              <a:xfrm>
                <a:off x="7143825"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65" name="正方形/長方形 464"/>
              <p:cNvSpPr/>
              <p:nvPr/>
            </p:nvSpPr>
            <p:spPr>
              <a:xfrm>
                <a:off x="7359849"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66" name="正方形/長方形 465"/>
              <p:cNvSpPr/>
              <p:nvPr/>
            </p:nvSpPr>
            <p:spPr>
              <a:xfrm>
                <a:off x="7893479"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67" name="正方形/長方形 466"/>
              <p:cNvSpPr/>
              <p:nvPr/>
            </p:nvSpPr>
            <p:spPr>
              <a:xfrm>
                <a:off x="8181511"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520" name="グループ化 519"/>
            <p:cNvGrpSpPr>
              <a:grpSpLocks noChangeAspect="1"/>
            </p:cNvGrpSpPr>
            <p:nvPr/>
          </p:nvGrpSpPr>
          <p:grpSpPr>
            <a:xfrm>
              <a:off x="6539912" y="3914241"/>
              <a:ext cx="461715" cy="259229"/>
              <a:chOff x="3501648" y="2133861"/>
              <a:chExt cx="3078098" cy="1728192"/>
            </a:xfrm>
          </p:grpSpPr>
          <p:sp>
            <p:nvSpPr>
              <p:cNvPr id="521" name="正方形/長方形 520"/>
              <p:cNvSpPr/>
              <p:nvPr/>
            </p:nvSpPr>
            <p:spPr>
              <a:xfrm>
                <a:off x="3664067" y="2133861"/>
                <a:ext cx="1944216" cy="864096"/>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22" name="台形 521"/>
              <p:cNvSpPr/>
              <p:nvPr/>
            </p:nvSpPr>
            <p:spPr>
              <a:xfrm>
                <a:off x="3532258" y="2133861"/>
                <a:ext cx="2220041" cy="21602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23" name="正方形/長方形 522"/>
              <p:cNvSpPr/>
              <p:nvPr/>
            </p:nvSpPr>
            <p:spPr>
              <a:xfrm>
                <a:off x="3664067" y="2997957"/>
                <a:ext cx="2753260" cy="864096"/>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24" name="台形 523"/>
              <p:cNvSpPr/>
              <p:nvPr/>
            </p:nvSpPr>
            <p:spPr>
              <a:xfrm>
                <a:off x="3501648" y="2997957"/>
                <a:ext cx="3078098" cy="21602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25" name="正方形/長方形 524"/>
              <p:cNvSpPr/>
              <p:nvPr/>
            </p:nvSpPr>
            <p:spPr>
              <a:xfrm>
                <a:off x="3880091"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26" name="正方形/長方形 525"/>
              <p:cNvSpPr/>
              <p:nvPr/>
            </p:nvSpPr>
            <p:spPr>
              <a:xfrm>
                <a:off x="4096115"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27" name="正方形/長方形 526"/>
              <p:cNvSpPr/>
              <p:nvPr/>
            </p:nvSpPr>
            <p:spPr>
              <a:xfrm>
                <a:off x="4716661"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28" name="正方形/長方形 527"/>
              <p:cNvSpPr/>
              <p:nvPr/>
            </p:nvSpPr>
            <p:spPr>
              <a:xfrm>
                <a:off x="4932685"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29" name="正方形/長方形 528"/>
              <p:cNvSpPr/>
              <p:nvPr/>
            </p:nvSpPr>
            <p:spPr>
              <a:xfrm>
                <a:off x="3880091"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30" name="正方形/長方形 529"/>
              <p:cNvSpPr/>
              <p:nvPr/>
            </p:nvSpPr>
            <p:spPr>
              <a:xfrm>
                <a:off x="4096115"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31" name="正方形/長方形 530"/>
              <p:cNvSpPr/>
              <p:nvPr/>
            </p:nvSpPr>
            <p:spPr>
              <a:xfrm>
                <a:off x="4716661"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32" name="正方形/長方形 531"/>
              <p:cNvSpPr/>
              <p:nvPr/>
            </p:nvSpPr>
            <p:spPr>
              <a:xfrm>
                <a:off x="4932685"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33" name="正方形/長方形 532"/>
              <p:cNvSpPr/>
              <p:nvPr/>
            </p:nvSpPr>
            <p:spPr>
              <a:xfrm>
                <a:off x="5608283" y="3363305"/>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34" name="正方形/長方形 533"/>
              <p:cNvSpPr/>
              <p:nvPr/>
            </p:nvSpPr>
            <p:spPr>
              <a:xfrm>
                <a:off x="5896315" y="3363305"/>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602" name="グループ化 601"/>
            <p:cNvGrpSpPr>
              <a:grpSpLocks noChangeAspect="1"/>
            </p:cNvGrpSpPr>
            <p:nvPr/>
          </p:nvGrpSpPr>
          <p:grpSpPr>
            <a:xfrm>
              <a:off x="5620423" y="2621272"/>
              <a:ext cx="338001" cy="129614"/>
              <a:chOff x="6724381" y="2924944"/>
              <a:chExt cx="2253352" cy="864096"/>
            </a:xfrm>
          </p:grpSpPr>
          <p:sp>
            <p:nvSpPr>
              <p:cNvPr id="603" name="正方形/長方形 602"/>
              <p:cNvSpPr/>
              <p:nvPr/>
            </p:nvSpPr>
            <p:spPr>
              <a:xfrm>
                <a:off x="6856190" y="2924944"/>
                <a:ext cx="1959124"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04" name="台形 603"/>
              <p:cNvSpPr/>
              <p:nvPr/>
            </p:nvSpPr>
            <p:spPr>
              <a:xfrm>
                <a:off x="6724381"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05" name="正方形/長方形 604"/>
              <p:cNvSpPr/>
              <p:nvPr/>
            </p:nvSpPr>
            <p:spPr>
              <a:xfrm>
                <a:off x="711464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06" name="正方形/長方形 605"/>
              <p:cNvSpPr/>
              <p:nvPr/>
            </p:nvSpPr>
            <p:spPr>
              <a:xfrm>
                <a:off x="7330672"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07" name="正方形/長方形 606"/>
              <p:cNvSpPr/>
              <p:nvPr/>
            </p:nvSpPr>
            <p:spPr>
              <a:xfrm>
                <a:off x="7950027"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08" name="正方形/長方形 607"/>
              <p:cNvSpPr/>
              <p:nvPr/>
            </p:nvSpPr>
            <p:spPr>
              <a:xfrm>
                <a:off x="8238059"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609" name="グループ化 608"/>
            <p:cNvGrpSpPr>
              <a:grpSpLocks noChangeAspect="1"/>
            </p:cNvGrpSpPr>
            <p:nvPr/>
          </p:nvGrpSpPr>
          <p:grpSpPr>
            <a:xfrm>
              <a:off x="1549932" y="5094677"/>
              <a:ext cx="338001" cy="129614"/>
              <a:chOff x="6724381" y="2924944"/>
              <a:chExt cx="2253352" cy="864096"/>
            </a:xfrm>
          </p:grpSpPr>
          <p:sp>
            <p:nvSpPr>
              <p:cNvPr id="610" name="正方形/長方形 609"/>
              <p:cNvSpPr/>
              <p:nvPr/>
            </p:nvSpPr>
            <p:spPr>
              <a:xfrm>
                <a:off x="6856190" y="2924944"/>
                <a:ext cx="1959124"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11" name="台形 610"/>
              <p:cNvSpPr/>
              <p:nvPr/>
            </p:nvSpPr>
            <p:spPr>
              <a:xfrm>
                <a:off x="6724381"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12" name="正方形/長方形 611"/>
              <p:cNvSpPr/>
              <p:nvPr/>
            </p:nvSpPr>
            <p:spPr>
              <a:xfrm>
                <a:off x="711464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13" name="正方形/長方形 612"/>
              <p:cNvSpPr/>
              <p:nvPr/>
            </p:nvSpPr>
            <p:spPr>
              <a:xfrm>
                <a:off x="7330672"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14" name="正方形/長方形 613"/>
              <p:cNvSpPr/>
              <p:nvPr/>
            </p:nvSpPr>
            <p:spPr>
              <a:xfrm>
                <a:off x="7950027"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15" name="正方形/長方形 614"/>
              <p:cNvSpPr/>
              <p:nvPr/>
            </p:nvSpPr>
            <p:spPr>
              <a:xfrm>
                <a:off x="8238059"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616" name="グループ化 615"/>
            <p:cNvGrpSpPr>
              <a:grpSpLocks noChangeAspect="1"/>
            </p:cNvGrpSpPr>
            <p:nvPr/>
          </p:nvGrpSpPr>
          <p:grpSpPr>
            <a:xfrm>
              <a:off x="8060458" y="3532612"/>
              <a:ext cx="338001" cy="129614"/>
              <a:chOff x="6724381" y="2924944"/>
              <a:chExt cx="2253352" cy="864096"/>
            </a:xfrm>
          </p:grpSpPr>
          <p:sp>
            <p:nvSpPr>
              <p:cNvPr id="617" name="正方形/長方形 616"/>
              <p:cNvSpPr/>
              <p:nvPr/>
            </p:nvSpPr>
            <p:spPr>
              <a:xfrm>
                <a:off x="6856190" y="2924944"/>
                <a:ext cx="1959124"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18" name="台形 617"/>
              <p:cNvSpPr/>
              <p:nvPr/>
            </p:nvSpPr>
            <p:spPr>
              <a:xfrm>
                <a:off x="6724381"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19" name="正方形/長方形 618"/>
              <p:cNvSpPr/>
              <p:nvPr/>
            </p:nvSpPr>
            <p:spPr>
              <a:xfrm>
                <a:off x="711464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20" name="正方形/長方形 619"/>
              <p:cNvSpPr/>
              <p:nvPr/>
            </p:nvSpPr>
            <p:spPr>
              <a:xfrm>
                <a:off x="7330672"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21" name="正方形/長方形 620"/>
              <p:cNvSpPr/>
              <p:nvPr/>
            </p:nvSpPr>
            <p:spPr>
              <a:xfrm>
                <a:off x="7950027"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22" name="正方形/長方形 621"/>
              <p:cNvSpPr/>
              <p:nvPr/>
            </p:nvSpPr>
            <p:spPr>
              <a:xfrm>
                <a:off x="8238059"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645" name="グループ化 644"/>
            <p:cNvGrpSpPr>
              <a:grpSpLocks noChangeAspect="1"/>
            </p:cNvGrpSpPr>
            <p:nvPr/>
          </p:nvGrpSpPr>
          <p:grpSpPr>
            <a:xfrm>
              <a:off x="6477944" y="798499"/>
              <a:ext cx="461715" cy="259229"/>
              <a:chOff x="5201669" y="692696"/>
              <a:chExt cx="3078098" cy="1728192"/>
            </a:xfrm>
          </p:grpSpPr>
          <p:sp>
            <p:nvSpPr>
              <p:cNvPr id="646" name="正方形/長方形 645"/>
              <p:cNvSpPr/>
              <p:nvPr/>
            </p:nvSpPr>
            <p:spPr>
              <a:xfrm>
                <a:off x="5364088" y="692696"/>
                <a:ext cx="1944216"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47" name="台形 646"/>
              <p:cNvSpPr/>
              <p:nvPr/>
            </p:nvSpPr>
            <p:spPr>
              <a:xfrm>
                <a:off x="5232279" y="692696"/>
                <a:ext cx="2220041"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48" name="正方形/長方形 647"/>
              <p:cNvSpPr/>
              <p:nvPr/>
            </p:nvSpPr>
            <p:spPr>
              <a:xfrm>
                <a:off x="5364088" y="1556792"/>
                <a:ext cx="2753260"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49" name="台形 648"/>
              <p:cNvSpPr/>
              <p:nvPr/>
            </p:nvSpPr>
            <p:spPr>
              <a:xfrm>
                <a:off x="5201669" y="1556792"/>
                <a:ext cx="3078098"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50" name="正方形/長方形 649"/>
              <p:cNvSpPr/>
              <p:nvPr/>
            </p:nvSpPr>
            <p:spPr>
              <a:xfrm>
                <a:off x="558011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51" name="正方形/長方形 650"/>
              <p:cNvSpPr/>
              <p:nvPr/>
            </p:nvSpPr>
            <p:spPr>
              <a:xfrm>
                <a:off x="579613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52" name="正方形/長方形 651"/>
              <p:cNvSpPr/>
              <p:nvPr/>
            </p:nvSpPr>
            <p:spPr>
              <a:xfrm>
                <a:off x="641668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53" name="正方形/長方形 652"/>
              <p:cNvSpPr/>
              <p:nvPr/>
            </p:nvSpPr>
            <p:spPr>
              <a:xfrm>
                <a:off x="663270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54" name="正方形/長方形 653"/>
              <p:cNvSpPr/>
              <p:nvPr/>
            </p:nvSpPr>
            <p:spPr>
              <a:xfrm>
                <a:off x="558011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55" name="正方形/長方形 654"/>
              <p:cNvSpPr/>
              <p:nvPr/>
            </p:nvSpPr>
            <p:spPr>
              <a:xfrm>
                <a:off x="579613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56" name="正方形/長方形 655"/>
              <p:cNvSpPr/>
              <p:nvPr/>
            </p:nvSpPr>
            <p:spPr>
              <a:xfrm>
                <a:off x="641668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57" name="正方形/長方形 656"/>
              <p:cNvSpPr/>
              <p:nvPr/>
            </p:nvSpPr>
            <p:spPr>
              <a:xfrm>
                <a:off x="663270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58" name="正方形/長方形 657"/>
              <p:cNvSpPr/>
              <p:nvPr/>
            </p:nvSpPr>
            <p:spPr>
              <a:xfrm>
                <a:off x="7308304"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59" name="正方形/長方形 658"/>
              <p:cNvSpPr/>
              <p:nvPr/>
            </p:nvSpPr>
            <p:spPr>
              <a:xfrm>
                <a:off x="7596336"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675" name="グループ化 674"/>
            <p:cNvGrpSpPr>
              <a:grpSpLocks noChangeAspect="1"/>
            </p:cNvGrpSpPr>
            <p:nvPr/>
          </p:nvGrpSpPr>
          <p:grpSpPr>
            <a:xfrm>
              <a:off x="5287140" y="3579090"/>
              <a:ext cx="461715" cy="259229"/>
              <a:chOff x="5201669" y="692696"/>
              <a:chExt cx="3078098" cy="1728192"/>
            </a:xfrm>
          </p:grpSpPr>
          <p:sp>
            <p:nvSpPr>
              <p:cNvPr id="676" name="正方形/長方形 675"/>
              <p:cNvSpPr/>
              <p:nvPr/>
            </p:nvSpPr>
            <p:spPr>
              <a:xfrm>
                <a:off x="5364088" y="692696"/>
                <a:ext cx="1944216"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77" name="台形 676"/>
              <p:cNvSpPr/>
              <p:nvPr/>
            </p:nvSpPr>
            <p:spPr>
              <a:xfrm>
                <a:off x="5232279" y="692696"/>
                <a:ext cx="2220041"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78" name="正方形/長方形 677"/>
              <p:cNvSpPr/>
              <p:nvPr/>
            </p:nvSpPr>
            <p:spPr>
              <a:xfrm>
                <a:off x="5364088" y="1556792"/>
                <a:ext cx="2753260"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79" name="台形 678"/>
              <p:cNvSpPr/>
              <p:nvPr/>
            </p:nvSpPr>
            <p:spPr>
              <a:xfrm>
                <a:off x="5201669" y="1556792"/>
                <a:ext cx="3078098"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80" name="正方形/長方形 679"/>
              <p:cNvSpPr/>
              <p:nvPr/>
            </p:nvSpPr>
            <p:spPr>
              <a:xfrm>
                <a:off x="558011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81" name="正方形/長方形 680"/>
              <p:cNvSpPr/>
              <p:nvPr/>
            </p:nvSpPr>
            <p:spPr>
              <a:xfrm>
                <a:off x="579613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82" name="正方形/長方形 681"/>
              <p:cNvSpPr/>
              <p:nvPr/>
            </p:nvSpPr>
            <p:spPr>
              <a:xfrm>
                <a:off x="641668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83" name="正方形/長方形 682"/>
              <p:cNvSpPr/>
              <p:nvPr/>
            </p:nvSpPr>
            <p:spPr>
              <a:xfrm>
                <a:off x="663270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84" name="正方形/長方形 683"/>
              <p:cNvSpPr/>
              <p:nvPr/>
            </p:nvSpPr>
            <p:spPr>
              <a:xfrm>
                <a:off x="558011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85" name="正方形/長方形 684"/>
              <p:cNvSpPr/>
              <p:nvPr/>
            </p:nvSpPr>
            <p:spPr>
              <a:xfrm>
                <a:off x="579613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86" name="正方形/長方形 685"/>
              <p:cNvSpPr/>
              <p:nvPr/>
            </p:nvSpPr>
            <p:spPr>
              <a:xfrm>
                <a:off x="641668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87" name="正方形/長方形 686"/>
              <p:cNvSpPr/>
              <p:nvPr/>
            </p:nvSpPr>
            <p:spPr>
              <a:xfrm>
                <a:off x="663270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88" name="正方形/長方形 687"/>
              <p:cNvSpPr/>
              <p:nvPr/>
            </p:nvSpPr>
            <p:spPr>
              <a:xfrm>
                <a:off x="7308304"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89" name="正方形/長方形 688"/>
              <p:cNvSpPr/>
              <p:nvPr/>
            </p:nvSpPr>
            <p:spPr>
              <a:xfrm>
                <a:off x="7596336"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705" name="グループ化 704"/>
            <p:cNvGrpSpPr>
              <a:grpSpLocks noChangeAspect="1"/>
            </p:cNvGrpSpPr>
            <p:nvPr/>
          </p:nvGrpSpPr>
          <p:grpSpPr>
            <a:xfrm>
              <a:off x="3404140" y="6191060"/>
              <a:ext cx="461714" cy="259229"/>
              <a:chOff x="5201669" y="4301480"/>
              <a:chExt cx="3078098" cy="1728192"/>
            </a:xfrm>
          </p:grpSpPr>
          <p:sp>
            <p:nvSpPr>
              <p:cNvPr id="706" name="正方形/長方形 705"/>
              <p:cNvSpPr/>
              <p:nvPr/>
            </p:nvSpPr>
            <p:spPr>
              <a:xfrm>
                <a:off x="5364088" y="4301480"/>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07" name="台形 706"/>
              <p:cNvSpPr/>
              <p:nvPr/>
            </p:nvSpPr>
            <p:spPr>
              <a:xfrm>
                <a:off x="5232279" y="4301480"/>
                <a:ext cx="304748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08" name="正方形/長方形 707"/>
              <p:cNvSpPr/>
              <p:nvPr/>
            </p:nvSpPr>
            <p:spPr>
              <a:xfrm>
                <a:off x="5364088" y="5165576"/>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09" name="台形 708"/>
              <p:cNvSpPr/>
              <p:nvPr/>
            </p:nvSpPr>
            <p:spPr>
              <a:xfrm>
                <a:off x="5201669" y="5165576"/>
                <a:ext cx="307809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10" name="正方形/長方形 709"/>
              <p:cNvSpPr/>
              <p:nvPr/>
            </p:nvSpPr>
            <p:spPr>
              <a:xfrm>
                <a:off x="7596336"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11" name="正方形/長方形 710"/>
              <p:cNvSpPr/>
              <p:nvPr/>
            </p:nvSpPr>
            <p:spPr>
              <a:xfrm>
                <a:off x="730830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12" name="正方形/長方形 711"/>
              <p:cNvSpPr/>
              <p:nvPr/>
            </p:nvSpPr>
            <p:spPr>
              <a:xfrm>
                <a:off x="6732240"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13" name="正方形/長方形 712"/>
              <p:cNvSpPr/>
              <p:nvPr/>
            </p:nvSpPr>
            <p:spPr>
              <a:xfrm>
                <a:off x="6444208"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14" name="正方形/長方形 713"/>
              <p:cNvSpPr/>
              <p:nvPr/>
            </p:nvSpPr>
            <p:spPr>
              <a:xfrm>
                <a:off x="586814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15" name="正方形/長方形 714"/>
              <p:cNvSpPr/>
              <p:nvPr/>
            </p:nvSpPr>
            <p:spPr>
              <a:xfrm>
                <a:off x="5580112"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16" name="正方形/長方形 715"/>
              <p:cNvSpPr/>
              <p:nvPr/>
            </p:nvSpPr>
            <p:spPr>
              <a:xfrm>
                <a:off x="7596336"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17" name="正方形/長方形 716"/>
              <p:cNvSpPr/>
              <p:nvPr/>
            </p:nvSpPr>
            <p:spPr>
              <a:xfrm>
                <a:off x="730830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18" name="正方形/長方形 717"/>
              <p:cNvSpPr/>
              <p:nvPr/>
            </p:nvSpPr>
            <p:spPr>
              <a:xfrm>
                <a:off x="6732240"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19" name="正方形/長方形 718"/>
              <p:cNvSpPr/>
              <p:nvPr/>
            </p:nvSpPr>
            <p:spPr>
              <a:xfrm>
                <a:off x="6444208"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20" name="正方形/長方形 719"/>
              <p:cNvSpPr/>
              <p:nvPr/>
            </p:nvSpPr>
            <p:spPr>
              <a:xfrm>
                <a:off x="586814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21" name="正方形/長方形 720"/>
              <p:cNvSpPr/>
              <p:nvPr/>
            </p:nvSpPr>
            <p:spPr>
              <a:xfrm>
                <a:off x="5580112"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722" name="グループ化 721"/>
            <p:cNvGrpSpPr>
              <a:grpSpLocks noChangeAspect="1"/>
            </p:cNvGrpSpPr>
            <p:nvPr/>
          </p:nvGrpSpPr>
          <p:grpSpPr>
            <a:xfrm>
              <a:off x="7678817" y="2223914"/>
              <a:ext cx="461714" cy="259229"/>
              <a:chOff x="5201669" y="4301480"/>
              <a:chExt cx="3078098" cy="1728192"/>
            </a:xfrm>
          </p:grpSpPr>
          <p:sp>
            <p:nvSpPr>
              <p:cNvPr id="723" name="正方形/長方形 722"/>
              <p:cNvSpPr/>
              <p:nvPr/>
            </p:nvSpPr>
            <p:spPr>
              <a:xfrm>
                <a:off x="5364088" y="4301480"/>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24" name="台形 723"/>
              <p:cNvSpPr/>
              <p:nvPr/>
            </p:nvSpPr>
            <p:spPr>
              <a:xfrm>
                <a:off x="5232279" y="4301480"/>
                <a:ext cx="304748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25" name="正方形/長方形 724"/>
              <p:cNvSpPr/>
              <p:nvPr/>
            </p:nvSpPr>
            <p:spPr>
              <a:xfrm>
                <a:off x="5364088" y="5165576"/>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26" name="台形 725"/>
              <p:cNvSpPr/>
              <p:nvPr/>
            </p:nvSpPr>
            <p:spPr>
              <a:xfrm>
                <a:off x="5201669" y="5165576"/>
                <a:ext cx="307809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27" name="正方形/長方形 726"/>
              <p:cNvSpPr/>
              <p:nvPr/>
            </p:nvSpPr>
            <p:spPr>
              <a:xfrm>
                <a:off x="7596336"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28" name="正方形/長方形 727"/>
              <p:cNvSpPr/>
              <p:nvPr/>
            </p:nvSpPr>
            <p:spPr>
              <a:xfrm>
                <a:off x="730830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29" name="正方形/長方形 728"/>
              <p:cNvSpPr/>
              <p:nvPr/>
            </p:nvSpPr>
            <p:spPr>
              <a:xfrm>
                <a:off x="6732240"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30" name="正方形/長方形 729"/>
              <p:cNvSpPr/>
              <p:nvPr/>
            </p:nvSpPr>
            <p:spPr>
              <a:xfrm>
                <a:off x="6444208"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31" name="正方形/長方形 730"/>
              <p:cNvSpPr/>
              <p:nvPr/>
            </p:nvSpPr>
            <p:spPr>
              <a:xfrm>
                <a:off x="586814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32" name="正方形/長方形 731"/>
              <p:cNvSpPr/>
              <p:nvPr/>
            </p:nvSpPr>
            <p:spPr>
              <a:xfrm>
                <a:off x="5580112"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33" name="正方形/長方形 732"/>
              <p:cNvSpPr/>
              <p:nvPr/>
            </p:nvSpPr>
            <p:spPr>
              <a:xfrm>
                <a:off x="7596336"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34" name="正方形/長方形 733"/>
              <p:cNvSpPr/>
              <p:nvPr/>
            </p:nvSpPr>
            <p:spPr>
              <a:xfrm>
                <a:off x="730830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35" name="正方形/長方形 734"/>
              <p:cNvSpPr/>
              <p:nvPr/>
            </p:nvSpPr>
            <p:spPr>
              <a:xfrm>
                <a:off x="6732240"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36" name="正方形/長方形 735"/>
              <p:cNvSpPr/>
              <p:nvPr/>
            </p:nvSpPr>
            <p:spPr>
              <a:xfrm>
                <a:off x="6444208"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37" name="正方形/長方形 736"/>
              <p:cNvSpPr/>
              <p:nvPr/>
            </p:nvSpPr>
            <p:spPr>
              <a:xfrm>
                <a:off x="586814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38" name="正方形/長方形 737"/>
              <p:cNvSpPr/>
              <p:nvPr/>
            </p:nvSpPr>
            <p:spPr>
              <a:xfrm>
                <a:off x="5580112"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739" name="グループ化 738"/>
            <p:cNvGrpSpPr>
              <a:grpSpLocks noChangeAspect="1"/>
            </p:cNvGrpSpPr>
            <p:nvPr/>
          </p:nvGrpSpPr>
          <p:grpSpPr>
            <a:xfrm>
              <a:off x="8287509" y="1372342"/>
              <a:ext cx="461714" cy="259229"/>
              <a:chOff x="5201669" y="4301480"/>
              <a:chExt cx="3078098" cy="1728192"/>
            </a:xfrm>
          </p:grpSpPr>
          <p:sp>
            <p:nvSpPr>
              <p:cNvPr id="740" name="正方形/長方形 739"/>
              <p:cNvSpPr/>
              <p:nvPr/>
            </p:nvSpPr>
            <p:spPr>
              <a:xfrm>
                <a:off x="5364088" y="4301480"/>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41" name="台形 740"/>
              <p:cNvSpPr/>
              <p:nvPr/>
            </p:nvSpPr>
            <p:spPr>
              <a:xfrm>
                <a:off x="5232279" y="4301480"/>
                <a:ext cx="304748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42" name="正方形/長方形 741"/>
              <p:cNvSpPr/>
              <p:nvPr/>
            </p:nvSpPr>
            <p:spPr>
              <a:xfrm>
                <a:off x="5364088" y="5165576"/>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43" name="台形 742"/>
              <p:cNvSpPr/>
              <p:nvPr/>
            </p:nvSpPr>
            <p:spPr>
              <a:xfrm>
                <a:off x="5201669" y="5165576"/>
                <a:ext cx="307809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44" name="正方形/長方形 743"/>
              <p:cNvSpPr/>
              <p:nvPr/>
            </p:nvSpPr>
            <p:spPr>
              <a:xfrm>
                <a:off x="7596336"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45" name="正方形/長方形 744"/>
              <p:cNvSpPr/>
              <p:nvPr/>
            </p:nvSpPr>
            <p:spPr>
              <a:xfrm>
                <a:off x="730830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46" name="正方形/長方形 745"/>
              <p:cNvSpPr/>
              <p:nvPr/>
            </p:nvSpPr>
            <p:spPr>
              <a:xfrm>
                <a:off x="6732240"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47" name="正方形/長方形 746"/>
              <p:cNvSpPr/>
              <p:nvPr/>
            </p:nvSpPr>
            <p:spPr>
              <a:xfrm>
                <a:off x="6444208"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48" name="正方形/長方形 747"/>
              <p:cNvSpPr/>
              <p:nvPr/>
            </p:nvSpPr>
            <p:spPr>
              <a:xfrm>
                <a:off x="586814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49" name="正方形/長方形 748"/>
              <p:cNvSpPr/>
              <p:nvPr/>
            </p:nvSpPr>
            <p:spPr>
              <a:xfrm>
                <a:off x="5580112"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50" name="正方形/長方形 749"/>
              <p:cNvSpPr/>
              <p:nvPr/>
            </p:nvSpPr>
            <p:spPr>
              <a:xfrm>
                <a:off x="7596336"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51" name="正方形/長方形 750"/>
              <p:cNvSpPr/>
              <p:nvPr/>
            </p:nvSpPr>
            <p:spPr>
              <a:xfrm>
                <a:off x="730830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52" name="正方形/長方形 751"/>
              <p:cNvSpPr/>
              <p:nvPr/>
            </p:nvSpPr>
            <p:spPr>
              <a:xfrm>
                <a:off x="6732240"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53" name="正方形/長方形 752"/>
              <p:cNvSpPr/>
              <p:nvPr/>
            </p:nvSpPr>
            <p:spPr>
              <a:xfrm>
                <a:off x="6444208"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54" name="正方形/長方形 753"/>
              <p:cNvSpPr/>
              <p:nvPr/>
            </p:nvSpPr>
            <p:spPr>
              <a:xfrm>
                <a:off x="586814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55" name="正方形/長方形 754"/>
              <p:cNvSpPr/>
              <p:nvPr/>
            </p:nvSpPr>
            <p:spPr>
              <a:xfrm>
                <a:off x="5580112"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756" name="グループ化 755"/>
            <p:cNvGrpSpPr>
              <a:grpSpLocks noChangeAspect="1"/>
            </p:cNvGrpSpPr>
            <p:nvPr/>
          </p:nvGrpSpPr>
          <p:grpSpPr>
            <a:xfrm>
              <a:off x="7973014" y="2927892"/>
              <a:ext cx="338005" cy="259229"/>
              <a:chOff x="6753558" y="3068960"/>
              <a:chExt cx="2253352" cy="1728192"/>
            </a:xfrm>
          </p:grpSpPr>
          <p:sp>
            <p:nvSpPr>
              <p:cNvPr id="757" name="正方形/長方形 756"/>
              <p:cNvSpPr/>
              <p:nvPr/>
            </p:nvSpPr>
            <p:spPr>
              <a:xfrm>
                <a:off x="6885367" y="3068960"/>
                <a:ext cx="1944216"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58" name="台形 757"/>
              <p:cNvSpPr/>
              <p:nvPr/>
            </p:nvSpPr>
            <p:spPr>
              <a:xfrm>
                <a:off x="6753558" y="3068960"/>
                <a:ext cx="2220041"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59" name="正方形/長方形 758"/>
              <p:cNvSpPr/>
              <p:nvPr/>
            </p:nvSpPr>
            <p:spPr>
              <a:xfrm>
                <a:off x="6885367" y="3933056"/>
                <a:ext cx="1959124"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60" name="台形 759"/>
              <p:cNvSpPr/>
              <p:nvPr/>
            </p:nvSpPr>
            <p:spPr>
              <a:xfrm>
                <a:off x="6753558" y="3933056"/>
                <a:ext cx="2253352"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61" name="正方形/長方形 760"/>
              <p:cNvSpPr/>
              <p:nvPr/>
            </p:nvSpPr>
            <p:spPr>
              <a:xfrm>
                <a:off x="710139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62" name="正方形/長方形 761"/>
              <p:cNvSpPr/>
              <p:nvPr/>
            </p:nvSpPr>
            <p:spPr>
              <a:xfrm>
                <a:off x="731741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63" name="正方形/長方形 762"/>
              <p:cNvSpPr/>
              <p:nvPr/>
            </p:nvSpPr>
            <p:spPr>
              <a:xfrm>
                <a:off x="793796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64" name="正方形/長方形 763"/>
              <p:cNvSpPr/>
              <p:nvPr/>
            </p:nvSpPr>
            <p:spPr>
              <a:xfrm>
                <a:off x="815398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65" name="正方形/長方形 764"/>
              <p:cNvSpPr/>
              <p:nvPr/>
            </p:nvSpPr>
            <p:spPr>
              <a:xfrm>
                <a:off x="7143825"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66" name="正方形/長方形 765"/>
              <p:cNvSpPr/>
              <p:nvPr/>
            </p:nvSpPr>
            <p:spPr>
              <a:xfrm>
                <a:off x="7359849"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67" name="正方形/長方形 766"/>
              <p:cNvSpPr/>
              <p:nvPr/>
            </p:nvSpPr>
            <p:spPr>
              <a:xfrm>
                <a:off x="7893479"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68" name="正方形/長方形 767"/>
              <p:cNvSpPr/>
              <p:nvPr/>
            </p:nvSpPr>
            <p:spPr>
              <a:xfrm>
                <a:off x="8181511"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769" name="グループ化 768"/>
            <p:cNvGrpSpPr>
              <a:grpSpLocks noChangeAspect="1"/>
            </p:cNvGrpSpPr>
            <p:nvPr/>
          </p:nvGrpSpPr>
          <p:grpSpPr>
            <a:xfrm>
              <a:off x="6123714" y="1194488"/>
              <a:ext cx="338005" cy="259229"/>
              <a:chOff x="6753558" y="3068960"/>
              <a:chExt cx="2253352" cy="1728192"/>
            </a:xfrm>
          </p:grpSpPr>
          <p:sp>
            <p:nvSpPr>
              <p:cNvPr id="770" name="正方形/長方形 769"/>
              <p:cNvSpPr/>
              <p:nvPr/>
            </p:nvSpPr>
            <p:spPr>
              <a:xfrm>
                <a:off x="6885367" y="3068960"/>
                <a:ext cx="1944216"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71" name="台形 770"/>
              <p:cNvSpPr/>
              <p:nvPr/>
            </p:nvSpPr>
            <p:spPr>
              <a:xfrm>
                <a:off x="6753558" y="3068960"/>
                <a:ext cx="2220041"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72" name="正方形/長方形 771"/>
              <p:cNvSpPr/>
              <p:nvPr/>
            </p:nvSpPr>
            <p:spPr>
              <a:xfrm>
                <a:off x="6885367" y="3933056"/>
                <a:ext cx="1959124"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73" name="台形 772"/>
              <p:cNvSpPr/>
              <p:nvPr/>
            </p:nvSpPr>
            <p:spPr>
              <a:xfrm>
                <a:off x="6753558" y="3933056"/>
                <a:ext cx="2253352"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74" name="正方形/長方形 773"/>
              <p:cNvSpPr/>
              <p:nvPr/>
            </p:nvSpPr>
            <p:spPr>
              <a:xfrm>
                <a:off x="710139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75" name="正方形/長方形 774"/>
              <p:cNvSpPr/>
              <p:nvPr/>
            </p:nvSpPr>
            <p:spPr>
              <a:xfrm>
                <a:off x="731741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76" name="正方形/長方形 775"/>
              <p:cNvSpPr/>
              <p:nvPr/>
            </p:nvSpPr>
            <p:spPr>
              <a:xfrm>
                <a:off x="793796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77" name="正方形/長方形 776"/>
              <p:cNvSpPr/>
              <p:nvPr/>
            </p:nvSpPr>
            <p:spPr>
              <a:xfrm>
                <a:off x="815398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78" name="正方形/長方形 777"/>
              <p:cNvSpPr/>
              <p:nvPr/>
            </p:nvSpPr>
            <p:spPr>
              <a:xfrm>
                <a:off x="7143825"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79" name="正方形/長方形 778"/>
              <p:cNvSpPr/>
              <p:nvPr/>
            </p:nvSpPr>
            <p:spPr>
              <a:xfrm>
                <a:off x="7359849"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80" name="正方形/長方形 779"/>
              <p:cNvSpPr/>
              <p:nvPr/>
            </p:nvSpPr>
            <p:spPr>
              <a:xfrm>
                <a:off x="7893479"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81" name="正方形/長方形 780"/>
              <p:cNvSpPr/>
              <p:nvPr/>
            </p:nvSpPr>
            <p:spPr>
              <a:xfrm>
                <a:off x="8181511"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782" name="グループ化 781"/>
            <p:cNvGrpSpPr>
              <a:grpSpLocks noChangeAspect="1"/>
            </p:cNvGrpSpPr>
            <p:nvPr/>
          </p:nvGrpSpPr>
          <p:grpSpPr>
            <a:xfrm>
              <a:off x="6563781" y="4312771"/>
              <a:ext cx="338005" cy="259229"/>
              <a:chOff x="6753558" y="3068960"/>
              <a:chExt cx="2253352" cy="1728192"/>
            </a:xfrm>
          </p:grpSpPr>
          <p:sp>
            <p:nvSpPr>
              <p:cNvPr id="783" name="正方形/長方形 782"/>
              <p:cNvSpPr/>
              <p:nvPr/>
            </p:nvSpPr>
            <p:spPr>
              <a:xfrm>
                <a:off x="6885367" y="3068960"/>
                <a:ext cx="1944216"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84" name="台形 783"/>
              <p:cNvSpPr/>
              <p:nvPr/>
            </p:nvSpPr>
            <p:spPr>
              <a:xfrm>
                <a:off x="6753558" y="3068960"/>
                <a:ext cx="2220041"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85" name="正方形/長方形 784"/>
              <p:cNvSpPr/>
              <p:nvPr/>
            </p:nvSpPr>
            <p:spPr>
              <a:xfrm>
                <a:off x="6885367" y="3933056"/>
                <a:ext cx="1959124"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86" name="台形 785"/>
              <p:cNvSpPr/>
              <p:nvPr/>
            </p:nvSpPr>
            <p:spPr>
              <a:xfrm>
                <a:off x="6753558" y="3933056"/>
                <a:ext cx="2253352"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87" name="正方形/長方形 786"/>
              <p:cNvSpPr/>
              <p:nvPr/>
            </p:nvSpPr>
            <p:spPr>
              <a:xfrm>
                <a:off x="710139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88" name="正方形/長方形 787"/>
              <p:cNvSpPr/>
              <p:nvPr/>
            </p:nvSpPr>
            <p:spPr>
              <a:xfrm>
                <a:off x="731741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89" name="正方形/長方形 788"/>
              <p:cNvSpPr/>
              <p:nvPr/>
            </p:nvSpPr>
            <p:spPr>
              <a:xfrm>
                <a:off x="793796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90" name="正方形/長方形 789"/>
              <p:cNvSpPr/>
              <p:nvPr/>
            </p:nvSpPr>
            <p:spPr>
              <a:xfrm>
                <a:off x="815398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91" name="正方形/長方形 790"/>
              <p:cNvSpPr/>
              <p:nvPr/>
            </p:nvSpPr>
            <p:spPr>
              <a:xfrm>
                <a:off x="7143825"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92" name="正方形/長方形 791"/>
              <p:cNvSpPr/>
              <p:nvPr/>
            </p:nvSpPr>
            <p:spPr>
              <a:xfrm>
                <a:off x="7359849"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93" name="正方形/長方形 792"/>
              <p:cNvSpPr/>
              <p:nvPr/>
            </p:nvSpPr>
            <p:spPr>
              <a:xfrm>
                <a:off x="7893479"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94" name="正方形/長方形 793"/>
              <p:cNvSpPr/>
              <p:nvPr/>
            </p:nvSpPr>
            <p:spPr>
              <a:xfrm>
                <a:off x="8181511"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795" name="グループ化 794"/>
            <p:cNvGrpSpPr>
              <a:grpSpLocks noChangeAspect="1"/>
            </p:cNvGrpSpPr>
            <p:nvPr/>
          </p:nvGrpSpPr>
          <p:grpSpPr>
            <a:xfrm>
              <a:off x="5621064" y="419065"/>
              <a:ext cx="338001" cy="259229"/>
              <a:chOff x="6744447" y="2060848"/>
              <a:chExt cx="2253352" cy="1728192"/>
            </a:xfrm>
          </p:grpSpPr>
          <p:sp>
            <p:nvSpPr>
              <p:cNvPr id="796" name="正方形/長方形 795"/>
              <p:cNvSpPr/>
              <p:nvPr/>
            </p:nvSpPr>
            <p:spPr>
              <a:xfrm>
                <a:off x="6876256" y="2060848"/>
                <a:ext cx="1944216"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97" name="台形 796"/>
              <p:cNvSpPr/>
              <p:nvPr/>
            </p:nvSpPr>
            <p:spPr>
              <a:xfrm>
                <a:off x="6744447" y="2060848"/>
                <a:ext cx="2220041"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98" name="正方形/長方形 797"/>
              <p:cNvSpPr/>
              <p:nvPr/>
            </p:nvSpPr>
            <p:spPr>
              <a:xfrm>
                <a:off x="6876256" y="2924944"/>
                <a:ext cx="1959124"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99" name="台形 798"/>
              <p:cNvSpPr/>
              <p:nvPr/>
            </p:nvSpPr>
            <p:spPr>
              <a:xfrm>
                <a:off x="6744447"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00" name="正方形/長方形 799"/>
              <p:cNvSpPr/>
              <p:nvPr/>
            </p:nvSpPr>
            <p:spPr>
              <a:xfrm>
                <a:off x="709228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01" name="正方形/長方形 800"/>
              <p:cNvSpPr/>
              <p:nvPr/>
            </p:nvSpPr>
            <p:spPr>
              <a:xfrm>
                <a:off x="730830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02" name="正方形/長方形 801"/>
              <p:cNvSpPr/>
              <p:nvPr/>
            </p:nvSpPr>
            <p:spPr>
              <a:xfrm>
                <a:off x="792885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03" name="正方形/長方形 802"/>
              <p:cNvSpPr/>
              <p:nvPr/>
            </p:nvSpPr>
            <p:spPr>
              <a:xfrm>
                <a:off x="814487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04" name="正方形/長方形 803"/>
              <p:cNvSpPr/>
              <p:nvPr/>
            </p:nvSpPr>
            <p:spPr>
              <a:xfrm>
                <a:off x="7134714"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05" name="正方形/長方形 804"/>
              <p:cNvSpPr/>
              <p:nvPr/>
            </p:nvSpPr>
            <p:spPr>
              <a:xfrm>
                <a:off x="735073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06" name="正方形/長方形 805"/>
              <p:cNvSpPr/>
              <p:nvPr/>
            </p:nvSpPr>
            <p:spPr>
              <a:xfrm>
                <a:off x="7884368"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07" name="正方形/長方形 806"/>
              <p:cNvSpPr/>
              <p:nvPr/>
            </p:nvSpPr>
            <p:spPr>
              <a:xfrm>
                <a:off x="8172400"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808" name="グループ化 807"/>
            <p:cNvGrpSpPr>
              <a:grpSpLocks noChangeAspect="1"/>
            </p:cNvGrpSpPr>
            <p:nvPr/>
          </p:nvGrpSpPr>
          <p:grpSpPr>
            <a:xfrm>
              <a:off x="3525713" y="5761597"/>
              <a:ext cx="338001" cy="259229"/>
              <a:chOff x="6744447" y="2060848"/>
              <a:chExt cx="2253352" cy="1728192"/>
            </a:xfrm>
          </p:grpSpPr>
          <p:sp>
            <p:nvSpPr>
              <p:cNvPr id="809" name="正方形/長方形 808"/>
              <p:cNvSpPr/>
              <p:nvPr/>
            </p:nvSpPr>
            <p:spPr>
              <a:xfrm>
                <a:off x="6876256" y="2060848"/>
                <a:ext cx="1944216"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10" name="台形 809"/>
              <p:cNvSpPr/>
              <p:nvPr/>
            </p:nvSpPr>
            <p:spPr>
              <a:xfrm>
                <a:off x="6744447" y="2060848"/>
                <a:ext cx="2220041"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11" name="正方形/長方形 810"/>
              <p:cNvSpPr/>
              <p:nvPr/>
            </p:nvSpPr>
            <p:spPr>
              <a:xfrm>
                <a:off x="6876256" y="2924944"/>
                <a:ext cx="1959124"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12" name="台形 811"/>
              <p:cNvSpPr/>
              <p:nvPr/>
            </p:nvSpPr>
            <p:spPr>
              <a:xfrm>
                <a:off x="6744447"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13" name="正方形/長方形 812"/>
              <p:cNvSpPr/>
              <p:nvPr/>
            </p:nvSpPr>
            <p:spPr>
              <a:xfrm>
                <a:off x="709228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14" name="正方形/長方形 813"/>
              <p:cNvSpPr/>
              <p:nvPr/>
            </p:nvSpPr>
            <p:spPr>
              <a:xfrm>
                <a:off x="730830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15" name="正方形/長方形 814"/>
              <p:cNvSpPr/>
              <p:nvPr/>
            </p:nvSpPr>
            <p:spPr>
              <a:xfrm>
                <a:off x="792885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16" name="正方形/長方形 815"/>
              <p:cNvSpPr/>
              <p:nvPr/>
            </p:nvSpPr>
            <p:spPr>
              <a:xfrm>
                <a:off x="814487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17" name="正方形/長方形 816"/>
              <p:cNvSpPr/>
              <p:nvPr/>
            </p:nvSpPr>
            <p:spPr>
              <a:xfrm>
                <a:off x="7134714"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18" name="正方形/長方形 817"/>
              <p:cNvSpPr/>
              <p:nvPr/>
            </p:nvSpPr>
            <p:spPr>
              <a:xfrm>
                <a:off x="735073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19" name="正方形/長方形 818"/>
              <p:cNvSpPr/>
              <p:nvPr/>
            </p:nvSpPr>
            <p:spPr>
              <a:xfrm>
                <a:off x="7884368"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20" name="正方形/長方形 819"/>
              <p:cNvSpPr/>
              <p:nvPr/>
            </p:nvSpPr>
            <p:spPr>
              <a:xfrm>
                <a:off x="8172400"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821" name="グループ化 820"/>
            <p:cNvGrpSpPr>
              <a:grpSpLocks noChangeAspect="1"/>
            </p:cNvGrpSpPr>
            <p:nvPr/>
          </p:nvGrpSpPr>
          <p:grpSpPr>
            <a:xfrm>
              <a:off x="7106679" y="3887812"/>
              <a:ext cx="338001" cy="259229"/>
              <a:chOff x="6744447" y="2060848"/>
              <a:chExt cx="2253352" cy="1728192"/>
            </a:xfrm>
          </p:grpSpPr>
          <p:sp>
            <p:nvSpPr>
              <p:cNvPr id="822" name="正方形/長方形 821"/>
              <p:cNvSpPr/>
              <p:nvPr/>
            </p:nvSpPr>
            <p:spPr>
              <a:xfrm>
                <a:off x="6876256" y="2060848"/>
                <a:ext cx="1944216"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23" name="台形 822"/>
              <p:cNvSpPr/>
              <p:nvPr/>
            </p:nvSpPr>
            <p:spPr>
              <a:xfrm>
                <a:off x="6744447" y="2060848"/>
                <a:ext cx="2220041"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24" name="正方形/長方形 823"/>
              <p:cNvSpPr/>
              <p:nvPr/>
            </p:nvSpPr>
            <p:spPr>
              <a:xfrm>
                <a:off x="6876256" y="2924944"/>
                <a:ext cx="1959124"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25" name="台形 824"/>
              <p:cNvSpPr/>
              <p:nvPr/>
            </p:nvSpPr>
            <p:spPr>
              <a:xfrm>
                <a:off x="6744447"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26" name="正方形/長方形 825"/>
              <p:cNvSpPr/>
              <p:nvPr/>
            </p:nvSpPr>
            <p:spPr>
              <a:xfrm>
                <a:off x="709228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27" name="正方形/長方形 826"/>
              <p:cNvSpPr/>
              <p:nvPr/>
            </p:nvSpPr>
            <p:spPr>
              <a:xfrm>
                <a:off x="730830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28" name="正方形/長方形 827"/>
              <p:cNvSpPr/>
              <p:nvPr/>
            </p:nvSpPr>
            <p:spPr>
              <a:xfrm>
                <a:off x="792885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29" name="正方形/長方形 828"/>
              <p:cNvSpPr/>
              <p:nvPr/>
            </p:nvSpPr>
            <p:spPr>
              <a:xfrm>
                <a:off x="814487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30" name="正方形/長方形 829"/>
              <p:cNvSpPr/>
              <p:nvPr/>
            </p:nvSpPr>
            <p:spPr>
              <a:xfrm>
                <a:off x="7134714"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31" name="正方形/長方形 830"/>
              <p:cNvSpPr/>
              <p:nvPr/>
            </p:nvSpPr>
            <p:spPr>
              <a:xfrm>
                <a:off x="735073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32" name="正方形/長方形 831"/>
              <p:cNvSpPr/>
              <p:nvPr/>
            </p:nvSpPr>
            <p:spPr>
              <a:xfrm>
                <a:off x="7884368"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33" name="正方形/長方形 832"/>
              <p:cNvSpPr/>
              <p:nvPr/>
            </p:nvSpPr>
            <p:spPr>
              <a:xfrm>
                <a:off x="8172400"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834" name="グループ化 833"/>
            <p:cNvGrpSpPr>
              <a:grpSpLocks noChangeAspect="1"/>
            </p:cNvGrpSpPr>
            <p:nvPr/>
          </p:nvGrpSpPr>
          <p:grpSpPr>
            <a:xfrm>
              <a:off x="3706631" y="3439571"/>
              <a:ext cx="338001" cy="259229"/>
              <a:chOff x="6744447" y="2060848"/>
              <a:chExt cx="2253352" cy="1728192"/>
            </a:xfrm>
          </p:grpSpPr>
          <p:sp>
            <p:nvSpPr>
              <p:cNvPr id="835" name="正方形/長方形 834"/>
              <p:cNvSpPr/>
              <p:nvPr/>
            </p:nvSpPr>
            <p:spPr>
              <a:xfrm>
                <a:off x="6876256" y="2060848"/>
                <a:ext cx="1944216"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36" name="台形 835"/>
              <p:cNvSpPr/>
              <p:nvPr/>
            </p:nvSpPr>
            <p:spPr>
              <a:xfrm>
                <a:off x="6744447" y="2060848"/>
                <a:ext cx="2220041"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37" name="正方形/長方形 836"/>
              <p:cNvSpPr/>
              <p:nvPr/>
            </p:nvSpPr>
            <p:spPr>
              <a:xfrm>
                <a:off x="6876256" y="2924944"/>
                <a:ext cx="1959124"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38" name="台形 837"/>
              <p:cNvSpPr/>
              <p:nvPr/>
            </p:nvSpPr>
            <p:spPr>
              <a:xfrm>
                <a:off x="6744447"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39" name="正方形/長方形 838"/>
              <p:cNvSpPr/>
              <p:nvPr/>
            </p:nvSpPr>
            <p:spPr>
              <a:xfrm>
                <a:off x="709228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40" name="正方形/長方形 839"/>
              <p:cNvSpPr/>
              <p:nvPr/>
            </p:nvSpPr>
            <p:spPr>
              <a:xfrm>
                <a:off x="730830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41" name="正方形/長方形 840"/>
              <p:cNvSpPr/>
              <p:nvPr/>
            </p:nvSpPr>
            <p:spPr>
              <a:xfrm>
                <a:off x="792885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42" name="正方形/長方形 841"/>
              <p:cNvSpPr/>
              <p:nvPr/>
            </p:nvSpPr>
            <p:spPr>
              <a:xfrm>
                <a:off x="814487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43" name="正方形/長方形 842"/>
              <p:cNvSpPr/>
              <p:nvPr/>
            </p:nvSpPr>
            <p:spPr>
              <a:xfrm>
                <a:off x="7134714"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44" name="正方形/長方形 843"/>
              <p:cNvSpPr/>
              <p:nvPr/>
            </p:nvSpPr>
            <p:spPr>
              <a:xfrm>
                <a:off x="735073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45" name="正方形/長方形 844"/>
              <p:cNvSpPr/>
              <p:nvPr/>
            </p:nvSpPr>
            <p:spPr>
              <a:xfrm>
                <a:off x="7884368"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46" name="正方形/長方形 845"/>
              <p:cNvSpPr/>
              <p:nvPr/>
            </p:nvSpPr>
            <p:spPr>
              <a:xfrm>
                <a:off x="8172400"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3" name="円/楕円 2"/>
            <p:cNvSpPr/>
            <p:nvPr/>
          </p:nvSpPr>
          <p:spPr>
            <a:xfrm>
              <a:off x="2169773" y="3142037"/>
              <a:ext cx="1511322" cy="830736"/>
            </a:xfrm>
            <a:prstGeom prst="ellipse">
              <a:avLst/>
            </a:prstGeom>
            <a:noFill/>
            <a:ln>
              <a:solidFill>
                <a:srgbClr val="7030A0"/>
              </a:solidFill>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000" dirty="0" smtClean="0">
                  <a:solidFill>
                    <a:srgbClr val="7030A0"/>
                  </a:solidFill>
                </a:rPr>
                <a:t>イベント広場</a:t>
              </a:r>
            </a:p>
          </p:txBody>
        </p:sp>
      </p:grpSp>
      <p:grpSp>
        <p:nvGrpSpPr>
          <p:cNvPr id="32" name="グループ化 31"/>
          <p:cNvGrpSpPr/>
          <p:nvPr/>
        </p:nvGrpSpPr>
        <p:grpSpPr>
          <a:xfrm>
            <a:off x="-9236" y="-1"/>
            <a:ext cx="9227558" cy="6865184"/>
            <a:chOff x="-9236" y="-1"/>
            <a:chExt cx="9227558" cy="6865184"/>
          </a:xfrm>
        </p:grpSpPr>
        <p:sp>
          <p:nvSpPr>
            <p:cNvPr id="2" name="フリーフォーム 1"/>
            <p:cNvSpPr/>
            <p:nvPr/>
          </p:nvSpPr>
          <p:spPr>
            <a:xfrm>
              <a:off x="8505826" y="11906"/>
              <a:ext cx="621506" cy="673894"/>
            </a:xfrm>
            <a:custGeom>
              <a:avLst/>
              <a:gdLst>
                <a:gd name="connsiteX0" fmla="*/ 621506 w 621506"/>
                <a:gd name="connsiteY0" fmla="*/ 0 h 673894"/>
                <a:gd name="connsiteX1" fmla="*/ 621506 w 621506"/>
                <a:gd name="connsiteY1" fmla="*/ 671513 h 673894"/>
                <a:gd name="connsiteX2" fmla="*/ 604837 w 621506"/>
                <a:gd name="connsiteY2" fmla="*/ 673894 h 673894"/>
                <a:gd name="connsiteX3" fmla="*/ 500062 w 621506"/>
                <a:gd name="connsiteY3" fmla="*/ 669132 h 673894"/>
                <a:gd name="connsiteX4" fmla="*/ 409575 w 621506"/>
                <a:gd name="connsiteY4" fmla="*/ 645319 h 673894"/>
                <a:gd name="connsiteX5" fmla="*/ 359568 w 621506"/>
                <a:gd name="connsiteY5" fmla="*/ 595313 h 673894"/>
                <a:gd name="connsiteX6" fmla="*/ 323850 w 621506"/>
                <a:gd name="connsiteY6" fmla="*/ 526257 h 673894"/>
                <a:gd name="connsiteX7" fmla="*/ 290512 w 621506"/>
                <a:gd name="connsiteY7" fmla="*/ 435769 h 673894"/>
                <a:gd name="connsiteX8" fmla="*/ 240506 w 621506"/>
                <a:gd name="connsiteY8" fmla="*/ 395288 h 673894"/>
                <a:gd name="connsiteX9" fmla="*/ 183356 w 621506"/>
                <a:gd name="connsiteY9" fmla="*/ 347663 h 673894"/>
                <a:gd name="connsiteX10" fmla="*/ 107156 w 621506"/>
                <a:gd name="connsiteY10" fmla="*/ 333375 h 673894"/>
                <a:gd name="connsiteX11" fmla="*/ 52387 w 621506"/>
                <a:gd name="connsiteY11" fmla="*/ 288132 h 673894"/>
                <a:gd name="connsiteX12" fmla="*/ 33337 w 621506"/>
                <a:gd name="connsiteY12" fmla="*/ 252413 h 673894"/>
                <a:gd name="connsiteX13" fmla="*/ 23812 w 621506"/>
                <a:gd name="connsiteY13" fmla="*/ 202407 h 673894"/>
                <a:gd name="connsiteX14" fmla="*/ 33337 w 621506"/>
                <a:gd name="connsiteY14" fmla="*/ 145257 h 673894"/>
                <a:gd name="connsiteX15" fmla="*/ 52387 w 621506"/>
                <a:gd name="connsiteY15" fmla="*/ 107157 h 673894"/>
                <a:gd name="connsiteX16" fmla="*/ 35718 w 621506"/>
                <a:gd name="connsiteY16" fmla="*/ 73819 h 673894"/>
                <a:gd name="connsiteX17" fmla="*/ 0 w 621506"/>
                <a:gd name="connsiteY17" fmla="*/ 40482 h 673894"/>
                <a:gd name="connsiteX18" fmla="*/ 2381 w 621506"/>
                <a:gd name="connsiteY18" fmla="*/ 16669 h 673894"/>
                <a:gd name="connsiteX19" fmla="*/ 2381 w 621506"/>
                <a:gd name="connsiteY19" fmla="*/ 4763 h 673894"/>
                <a:gd name="connsiteX20" fmla="*/ 23812 w 621506"/>
                <a:gd name="connsiteY20" fmla="*/ 0 h 673894"/>
                <a:gd name="connsiteX21" fmla="*/ 621506 w 621506"/>
                <a:gd name="connsiteY21" fmla="*/ 0 h 673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21506" h="673894">
                  <a:moveTo>
                    <a:pt x="621506" y="0"/>
                  </a:moveTo>
                  <a:lnTo>
                    <a:pt x="621506" y="671513"/>
                  </a:lnTo>
                  <a:lnTo>
                    <a:pt x="604837" y="673894"/>
                  </a:lnTo>
                  <a:lnTo>
                    <a:pt x="500062" y="669132"/>
                  </a:lnTo>
                  <a:lnTo>
                    <a:pt x="409575" y="645319"/>
                  </a:lnTo>
                  <a:lnTo>
                    <a:pt x="359568" y="595313"/>
                  </a:lnTo>
                  <a:lnTo>
                    <a:pt x="323850" y="526257"/>
                  </a:lnTo>
                  <a:lnTo>
                    <a:pt x="290512" y="435769"/>
                  </a:lnTo>
                  <a:lnTo>
                    <a:pt x="240506" y="395288"/>
                  </a:lnTo>
                  <a:lnTo>
                    <a:pt x="183356" y="347663"/>
                  </a:lnTo>
                  <a:lnTo>
                    <a:pt x="107156" y="333375"/>
                  </a:lnTo>
                  <a:lnTo>
                    <a:pt x="52387" y="288132"/>
                  </a:lnTo>
                  <a:lnTo>
                    <a:pt x="33337" y="252413"/>
                  </a:lnTo>
                  <a:lnTo>
                    <a:pt x="23812" y="202407"/>
                  </a:lnTo>
                  <a:lnTo>
                    <a:pt x="33337" y="145257"/>
                  </a:lnTo>
                  <a:lnTo>
                    <a:pt x="52387" y="107157"/>
                  </a:lnTo>
                  <a:lnTo>
                    <a:pt x="35718" y="73819"/>
                  </a:lnTo>
                  <a:lnTo>
                    <a:pt x="0" y="40482"/>
                  </a:lnTo>
                  <a:lnTo>
                    <a:pt x="2381" y="16669"/>
                  </a:lnTo>
                  <a:lnTo>
                    <a:pt x="2381" y="4763"/>
                  </a:lnTo>
                  <a:lnTo>
                    <a:pt x="23812" y="0"/>
                  </a:lnTo>
                  <a:lnTo>
                    <a:pt x="621506" y="0"/>
                  </a:lnTo>
                  <a:close/>
                </a:path>
              </a:pathLst>
            </a:custGeom>
            <a:solidFill>
              <a:srgbClr val="FFFFCC"/>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フリーフォーム 95"/>
            <p:cNvSpPr/>
            <p:nvPr/>
          </p:nvSpPr>
          <p:spPr>
            <a:xfrm>
              <a:off x="8604447" y="11906"/>
              <a:ext cx="521079" cy="536774"/>
            </a:xfrm>
            <a:custGeom>
              <a:avLst/>
              <a:gdLst>
                <a:gd name="connsiteX0" fmla="*/ 621506 w 621506"/>
                <a:gd name="connsiteY0" fmla="*/ 0 h 673894"/>
                <a:gd name="connsiteX1" fmla="*/ 621506 w 621506"/>
                <a:gd name="connsiteY1" fmla="*/ 671513 h 673894"/>
                <a:gd name="connsiteX2" fmla="*/ 604837 w 621506"/>
                <a:gd name="connsiteY2" fmla="*/ 673894 h 673894"/>
                <a:gd name="connsiteX3" fmla="*/ 500062 w 621506"/>
                <a:gd name="connsiteY3" fmla="*/ 669132 h 673894"/>
                <a:gd name="connsiteX4" fmla="*/ 409575 w 621506"/>
                <a:gd name="connsiteY4" fmla="*/ 645319 h 673894"/>
                <a:gd name="connsiteX5" fmla="*/ 359568 w 621506"/>
                <a:gd name="connsiteY5" fmla="*/ 595313 h 673894"/>
                <a:gd name="connsiteX6" fmla="*/ 323850 w 621506"/>
                <a:gd name="connsiteY6" fmla="*/ 526257 h 673894"/>
                <a:gd name="connsiteX7" fmla="*/ 290512 w 621506"/>
                <a:gd name="connsiteY7" fmla="*/ 435769 h 673894"/>
                <a:gd name="connsiteX8" fmla="*/ 240506 w 621506"/>
                <a:gd name="connsiteY8" fmla="*/ 395288 h 673894"/>
                <a:gd name="connsiteX9" fmla="*/ 183356 w 621506"/>
                <a:gd name="connsiteY9" fmla="*/ 347663 h 673894"/>
                <a:gd name="connsiteX10" fmla="*/ 107156 w 621506"/>
                <a:gd name="connsiteY10" fmla="*/ 333375 h 673894"/>
                <a:gd name="connsiteX11" fmla="*/ 52387 w 621506"/>
                <a:gd name="connsiteY11" fmla="*/ 288132 h 673894"/>
                <a:gd name="connsiteX12" fmla="*/ 33337 w 621506"/>
                <a:gd name="connsiteY12" fmla="*/ 252413 h 673894"/>
                <a:gd name="connsiteX13" fmla="*/ 23812 w 621506"/>
                <a:gd name="connsiteY13" fmla="*/ 202407 h 673894"/>
                <a:gd name="connsiteX14" fmla="*/ 33337 w 621506"/>
                <a:gd name="connsiteY14" fmla="*/ 145257 h 673894"/>
                <a:gd name="connsiteX15" fmla="*/ 52387 w 621506"/>
                <a:gd name="connsiteY15" fmla="*/ 107157 h 673894"/>
                <a:gd name="connsiteX16" fmla="*/ 35718 w 621506"/>
                <a:gd name="connsiteY16" fmla="*/ 73819 h 673894"/>
                <a:gd name="connsiteX17" fmla="*/ 0 w 621506"/>
                <a:gd name="connsiteY17" fmla="*/ 40482 h 673894"/>
                <a:gd name="connsiteX18" fmla="*/ 2381 w 621506"/>
                <a:gd name="connsiteY18" fmla="*/ 16669 h 673894"/>
                <a:gd name="connsiteX19" fmla="*/ 2381 w 621506"/>
                <a:gd name="connsiteY19" fmla="*/ 4763 h 673894"/>
                <a:gd name="connsiteX20" fmla="*/ 23812 w 621506"/>
                <a:gd name="connsiteY20" fmla="*/ 0 h 673894"/>
                <a:gd name="connsiteX21" fmla="*/ 621506 w 621506"/>
                <a:gd name="connsiteY21" fmla="*/ 0 h 673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21506" h="673894">
                  <a:moveTo>
                    <a:pt x="621506" y="0"/>
                  </a:moveTo>
                  <a:lnTo>
                    <a:pt x="621506" y="671513"/>
                  </a:lnTo>
                  <a:lnTo>
                    <a:pt x="604837" y="673894"/>
                  </a:lnTo>
                  <a:lnTo>
                    <a:pt x="500062" y="669132"/>
                  </a:lnTo>
                  <a:lnTo>
                    <a:pt x="409575" y="645319"/>
                  </a:lnTo>
                  <a:lnTo>
                    <a:pt x="359568" y="595313"/>
                  </a:lnTo>
                  <a:lnTo>
                    <a:pt x="323850" y="526257"/>
                  </a:lnTo>
                  <a:lnTo>
                    <a:pt x="290512" y="435769"/>
                  </a:lnTo>
                  <a:lnTo>
                    <a:pt x="240506" y="395288"/>
                  </a:lnTo>
                  <a:lnTo>
                    <a:pt x="183356" y="347663"/>
                  </a:lnTo>
                  <a:lnTo>
                    <a:pt x="107156" y="333375"/>
                  </a:lnTo>
                  <a:lnTo>
                    <a:pt x="52387" y="288132"/>
                  </a:lnTo>
                  <a:lnTo>
                    <a:pt x="33337" y="252413"/>
                  </a:lnTo>
                  <a:lnTo>
                    <a:pt x="23812" y="202407"/>
                  </a:lnTo>
                  <a:lnTo>
                    <a:pt x="33337" y="145257"/>
                  </a:lnTo>
                  <a:lnTo>
                    <a:pt x="52387" y="107157"/>
                  </a:lnTo>
                  <a:lnTo>
                    <a:pt x="35718" y="73819"/>
                  </a:lnTo>
                  <a:lnTo>
                    <a:pt x="0" y="40482"/>
                  </a:lnTo>
                  <a:lnTo>
                    <a:pt x="2381" y="16669"/>
                  </a:lnTo>
                  <a:lnTo>
                    <a:pt x="2381" y="4763"/>
                  </a:lnTo>
                  <a:lnTo>
                    <a:pt x="23812" y="0"/>
                  </a:lnTo>
                  <a:lnTo>
                    <a:pt x="621506" y="0"/>
                  </a:lnTo>
                  <a:close/>
                </a:path>
              </a:pathLst>
            </a:custGeom>
            <a:solidFill>
              <a:srgbClr val="CC9900">
                <a:alpha val="40000"/>
              </a:srgbClr>
            </a:solidFill>
            <a:ln w="12700">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78" name="フリーフォーム 2077"/>
            <p:cNvSpPr/>
            <p:nvPr/>
          </p:nvSpPr>
          <p:spPr>
            <a:xfrm>
              <a:off x="-4080" y="-1"/>
              <a:ext cx="3954646" cy="1388918"/>
            </a:xfrm>
            <a:custGeom>
              <a:avLst/>
              <a:gdLst>
                <a:gd name="connsiteX0" fmla="*/ 0 w 3158836"/>
                <a:gd name="connsiteY0" fmla="*/ 0 h 1921164"/>
                <a:gd name="connsiteX1" fmla="*/ 3140364 w 3158836"/>
                <a:gd name="connsiteY1" fmla="*/ 9236 h 1921164"/>
                <a:gd name="connsiteX2" fmla="*/ 3140364 w 3158836"/>
                <a:gd name="connsiteY2" fmla="*/ 27709 h 1921164"/>
                <a:gd name="connsiteX3" fmla="*/ 3140364 w 3158836"/>
                <a:gd name="connsiteY3" fmla="*/ 129309 h 1921164"/>
                <a:gd name="connsiteX4" fmla="*/ 3121891 w 3158836"/>
                <a:gd name="connsiteY4" fmla="*/ 193964 h 1921164"/>
                <a:gd name="connsiteX5" fmla="*/ 3121891 w 3158836"/>
                <a:gd name="connsiteY5" fmla="*/ 193964 h 1921164"/>
                <a:gd name="connsiteX6" fmla="*/ 3121891 w 3158836"/>
                <a:gd name="connsiteY6" fmla="*/ 323273 h 1921164"/>
                <a:gd name="connsiteX7" fmla="*/ 3158836 w 3158836"/>
                <a:gd name="connsiteY7" fmla="*/ 424873 h 1921164"/>
                <a:gd name="connsiteX8" fmla="*/ 3131127 w 3158836"/>
                <a:gd name="connsiteY8" fmla="*/ 498764 h 1921164"/>
                <a:gd name="connsiteX9" fmla="*/ 3075709 w 3158836"/>
                <a:gd name="connsiteY9" fmla="*/ 591127 h 1921164"/>
                <a:gd name="connsiteX10" fmla="*/ 3029527 w 3158836"/>
                <a:gd name="connsiteY10" fmla="*/ 655782 h 1921164"/>
                <a:gd name="connsiteX11" fmla="*/ 2909455 w 3158836"/>
                <a:gd name="connsiteY11" fmla="*/ 775855 h 1921164"/>
                <a:gd name="connsiteX12" fmla="*/ 2826327 w 3158836"/>
                <a:gd name="connsiteY12" fmla="*/ 849745 h 1921164"/>
                <a:gd name="connsiteX13" fmla="*/ 2752436 w 3158836"/>
                <a:gd name="connsiteY13" fmla="*/ 923636 h 1921164"/>
                <a:gd name="connsiteX14" fmla="*/ 2650836 w 3158836"/>
                <a:gd name="connsiteY14" fmla="*/ 960582 h 1921164"/>
                <a:gd name="connsiteX15" fmla="*/ 2309091 w 3158836"/>
                <a:gd name="connsiteY15" fmla="*/ 1062182 h 1921164"/>
                <a:gd name="connsiteX16" fmla="*/ 2299855 w 3158836"/>
                <a:gd name="connsiteY16" fmla="*/ 1089891 h 1921164"/>
                <a:gd name="connsiteX17" fmla="*/ 2262909 w 3158836"/>
                <a:gd name="connsiteY17" fmla="*/ 1136073 h 1921164"/>
                <a:gd name="connsiteX18" fmla="*/ 1874982 w 3158836"/>
                <a:gd name="connsiteY18" fmla="*/ 1265382 h 1921164"/>
                <a:gd name="connsiteX19" fmla="*/ 1616364 w 3158836"/>
                <a:gd name="connsiteY19" fmla="*/ 1385455 h 1921164"/>
                <a:gd name="connsiteX20" fmla="*/ 1330036 w 3158836"/>
                <a:gd name="connsiteY20" fmla="*/ 1487055 h 1921164"/>
                <a:gd name="connsiteX21" fmla="*/ 886691 w 3158836"/>
                <a:gd name="connsiteY21" fmla="*/ 1681018 h 1921164"/>
                <a:gd name="connsiteX22" fmla="*/ 369455 w 3158836"/>
                <a:gd name="connsiteY22" fmla="*/ 1884218 h 1921164"/>
                <a:gd name="connsiteX23" fmla="*/ 120073 w 3158836"/>
                <a:gd name="connsiteY23" fmla="*/ 1921164 h 1921164"/>
                <a:gd name="connsiteX24" fmla="*/ 27709 w 3158836"/>
                <a:gd name="connsiteY24" fmla="*/ 1921164 h 1921164"/>
                <a:gd name="connsiteX25" fmla="*/ 9236 w 3158836"/>
                <a:gd name="connsiteY25" fmla="*/ 1921164 h 1921164"/>
                <a:gd name="connsiteX26" fmla="*/ 0 w 3158836"/>
                <a:gd name="connsiteY26" fmla="*/ 0 h 1921164"/>
                <a:gd name="connsiteX0" fmla="*/ 0 w 3229552"/>
                <a:gd name="connsiteY0" fmla="*/ 0 h 1921164"/>
                <a:gd name="connsiteX1" fmla="*/ 3140364 w 3229552"/>
                <a:gd name="connsiteY1" fmla="*/ 9236 h 1921164"/>
                <a:gd name="connsiteX2" fmla="*/ 3140364 w 3229552"/>
                <a:gd name="connsiteY2" fmla="*/ 27709 h 1921164"/>
                <a:gd name="connsiteX3" fmla="*/ 3140364 w 3229552"/>
                <a:gd name="connsiteY3" fmla="*/ 129309 h 1921164"/>
                <a:gd name="connsiteX4" fmla="*/ 3121891 w 3229552"/>
                <a:gd name="connsiteY4" fmla="*/ 193964 h 1921164"/>
                <a:gd name="connsiteX5" fmla="*/ 3121891 w 3229552"/>
                <a:gd name="connsiteY5" fmla="*/ 193964 h 1921164"/>
                <a:gd name="connsiteX6" fmla="*/ 3121891 w 3229552"/>
                <a:gd name="connsiteY6" fmla="*/ 323273 h 1921164"/>
                <a:gd name="connsiteX7" fmla="*/ 3158836 w 3229552"/>
                <a:gd name="connsiteY7" fmla="*/ 424873 h 1921164"/>
                <a:gd name="connsiteX8" fmla="*/ 3131127 w 3229552"/>
                <a:gd name="connsiteY8" fmla="*/ 498764 h 1921164"/>
                <a:gd name="connsiteX9" fmla="*/ 3075709 w 3229552"/>
                <a:gd name="connsiteY9" fmla="*/ 591127 h 1921164"/>
                <a:gd name="connsiteX10" fmla="*/ 3229552 w 3229552"/>
                <a:gd name="connsiteY10" fmla="*/ 687532 h 1921164"/>
                <a:gd name="connsiteX11" fmla="*/ 2909455 w 3229552"/>
                <a:gd name="connsiteY11" fmla="*/ 775855 h 1921164"/>
                <a:gd name="connsiteX12" fmla="*/ 2826327 w 3229552"/>
                <a:gd name="connsiteY12" fmla="*/ 849745 h 1921164"/>
                <a:gd name="connsiteX13" fmla="*/ 2752436 w 3229552"/>
                <a:gd name="connsiteY13" fmla="*/ 923636 h 1921164"/>
                <a:gd name="connsiteX14" fmla="*/ 2650836 w 3229552"/>
                <a:gd name="connsiteY14" fmla="*/ 960582 h 1921164"/>
                <a:gd name="connsiteX15" fmla="*/ 2309091 w 3229552"/>
                <a:gd name="connsiteY15" fmla="*/ 1062182 h 1921164"/>
                <a:gd name="connsiteX16" fmla="*/ 2299855 w 3229552"/>
                <a:gd name="connsiteY16" fmla="*/ 1089891 h 1921164"/>
                <a:gd name="connsiteX17" fmla="*/ 2262909 w 3229552"/>
                <a:gd name="connsiteY17" fmla="*/ 1136073 h 1921164"/>
                <a:gd name="connsiteX18" fmla="*/ 1874982 w 3229552"/>
                <a:gd name="connsiteY18" fmla="*/ 1265382 h 1921164"/>
                <a:gd name="connsiteX19" fmla="*/ 1616364 w 3229552"/>
                <a:gd name="connsiteY19" fmla="*/ 1385455 h 1921164"/>
                <a:gd name="connsiteX20" fmla="*/ 1330036 w 3229552"/>
                <a:gd name="connsiteY20" fmla="*/ 1487055 h 1921164"/>
                <a:gd name="connsiteX21" fmla="*/ 886691 w 3229552"/>
                <a:gd name="connsiteY21" fmla="*/ 1681018 h 1921164"/>
                <a:gd name="connsiteX22" fmla="*/ 369455 w 3229552"/>
                <a:gd name="connsiteY22" fmla="*/ 1884218 h 1921164"/>
                <a:gd name="connsiteX23" fmla="*/ 120073 w 3229552"/>
                <a:gd name="connsiteY23" fmla="*/ 1921164 h 1921164"/>
                <a:gd name="connsiteX24" fmla="*/ 27709 w 3229552"/>
                <a:gd name="connsiteY24" fmla="*/ 1921164 h 1921164"/>
                <a:gd name="connsiteX25" fmla="*/ 9236 w 3229552"/>
                <a:gd name="connsiteY25" fmla="*/ 1921164 h 1921164"/>
                <a:gd name="connsiteX26" fmla="*/ 0 w 3229552"/>
                <a:gd name="connsiteY26" fmla="*/ 0 h 1921164"/>
                <a:gd name="connsiteX0" fmla="*/ 0 w 3229552"/>
                <a:gd name="connsiteY0" fmla="*/ 0 h 1921164"/>
                <a:gd name="connsiteX1" fmla="*/ 3140364 w 3229552"/>
                <a:gd name="connsiteY1" fmla="*/ 9236 h 1921164"/>
                <a:gd name="connsiteX2" fmla="*/ 3140364 w 3229552"/>
                <a:gd name="connsiteY2" fmla="*/ 27709 h 1921164"/>
                <a:gd name="connsiteX3" fmla="*/ 3140364 w 3229552"/>
                <a:gd name="connsiteY3" fmla="*/ 129309 h 1921164"/>
                <a:gd name="connsiteX4" fmla="*/ 3121891 w 3229552"/>
                <a:gd name="connsiteY4" fmla="*/ 193964 h 1921164"/>
                <a:gd name="connsiteX5" fmla="*/ 3121891 w 3229552"/>
                <a:gd name="connsiteY5" fmla="*/ 193964 h 1921164"/>
                <a:gd name="connsiteX6" fmla="*/ 3121891 w 3229552"/>
                <a:gd name="connsiteY6" fmla="*/ 323273 h 1921164"/>
                <a:gd name="connsiteX7" fmla="*/ 3158836 w 3229552"/>
                <a:gd name="connsiteY7" fmla="*/ 424873 h 1921164"/>
                <a:gd name="connsiteX8" fmla="*/ 3131127 w 3229552"/>
                <a:gd name="connsiteY8" fmla="*/ 498764 h 1921164"/>
                <a:gd name="connsiteX9" fmla="*/ 3075709 w 3229552"/>
                <a:gd name="connsiteY9" fmla="*/ 591127 h 1921164"/>
                <a:gd name="connsiteX10" fmla="*/ 3229552 w 3229552"/>
                <a:gd name="connsiteY10" fmla="*/ 687532 h 1921164"/>
                <a:gd name="connsiteX11" fmla="*/ 2928505 w 3229552"/>
                <a:gd name="connsiteY11" fmla="*/ 782205 h 1921164"/>
                <a:gd name="connsiteX12" fmla="*/ 2826327 w 3229552"/>
                <a:gd name="connsiteY12" fmla="*/ 849745 h 1921164"/>
                <a:gd name="connsiteX13" fmla="*/ 2752436 w 3229552"/>
                <a:gd name="connsiteY13" fmla="*/ 923636 h 1921164"/>
                <a:gd name="connsiteX14" fmla="*/ 2650836 w 3229552"/>
                <a:gd name="connsiteY14" fmla="*/ 960582 h 1921164"/>
                <a:gd name="connsiteX15" fmla="*/ 2309091 w 3229552"/>
                <a:gd name="connsiteY15" fmla="*/ 1062182 h 1921164"/>
                <a:gd name="connsiteX16" fmla="*/ 2299855 w 3229552"/>
                <a:gd name="connsiteY16" fmla="*/ 1089891 h 1921164"/>
                <a:gd name="connsiteX17" fmla="*/ 2262909 w 3229552"/>
                <a:gd name="connsiteY17" fmla="*/ 1136073 h 1921164"/>
                <a:gd name="connsiteX18" fmla="*/ 1874982 w 3229552"/>
                <a:gd name="connsiteY18" fmla="*/ 1265382 h 1921164"/>
                <a:gd name="connsiteX19" fmla="*/ 1616364 w 3229552"/>
                <a:gd name="connsiteY19" fmla="*/ 1385455 h 1921164"/>
                <a:gd name="connsiteX20" fmla="*/ 1330036 w 3229552"/>
                <a:gd name="connsiteY20" fmla="*/ 1487055 h 1921164"/>
                <a:gd name="connsiteX21" fmla="*/ 886691 w 3229552"/>
                <a:gd name="connsiteY21" fmla="*/ 1681018 h 1921164"/>
                <a:gd name="connsiteX22" fmla="*/ 369455 w 3229552"/>
                <a:gd name="connsiteY22" fmla="*/ 1884218 h 1921164"/>
                <a:gd name="connsiteX23" fmla="*/ 120073 w 3229552"/>
                <a:gd name="connsiteY23" fmla="*/ 1921164 h 1921164"/>
                <a:gd name="connsiteX24" fmla="*/ 27709 w 3229552"/>
                <a:gd name="connsiteY24" fmla="*/ 1921164 h 1921164"/>
                <a:gd name="connsiteX25" fmla="*/ 9236 w 3229552"/>
                <a:gd name="connsiteY25" fmla="*/ 1921164 h 1921164"/>
                <a:gd name="connsiteX26" fmla="*/ 0 w 3229552"/>
                <a:gd name="connsiteY26" fmla="*/ 0 h 1921164"/>
                <a:gd name="connsiteX0" fmla="*/ 0 w 3567834"/>
                <a:gd name="connsiteY0" fmla="*/ 0 h 1921164"/>
                <a:gd name="connsiteX1" fmla="*/ 3140364 w 3567834"/>
                <a:gd name="connsiteY1" fmla="*/ 9236 h 1921164"/>
                <a:gd name="connsiteX2" fmla="*/ 3140364 w 3567834"/>
                <a:gd name="connsiteY2" fmla="*/ 27709 h 1921164"/>
                <a:gd name="connsiteX3" fmla="*/ 3140364 w 3567834"/>
                <a:gd name="connsiteY3" fmla="*/ 129309 h 1921164"/>
                <a:gd name="connsiteX4" fmla="*/ 3121891 w 3567834"/>
                <a:gd name="connsiteY4" fmla="*/ 193964 h 1921164"/>
                <a:gd name="connsiteX5" fmla="*/ 3121891 w 3567834"/>
                <a:gd name="connsiteY5" fmla="*/ 193964 h 1921164"/>
                <a:gd name="connsiteX6" fmla="*/ 3121891 w 3567834"/>
                <a:gd name="connsiteY6" fmla="*/ 323273 h 1921164"/>
                <a:gd name="connsiteX7" fmla="*/ 3158836 w 3567834"/>
                <a:gd name="connsiteY7" fmla="*/ 424873 h 1921164"/>
                <a:gd name="connsiteX8" fmla="*/ 3131127 w 3567834"/>
                <a:gd name="connsiteY8" fmla="*/ 498764 h 1921164"/>
                <a:gd name="connsiteX9" fmla="*/ 3567834 w 3567834"/>
                <a:gd name="connsiteY9" fmla="*/ 660977 h 1921164"/>
                <a:gd name="connsiteX10" fmla="*/ 3229552 w 3567834"/>
                <a:gd name="connsiteY10" fmla="*/ 687532 h 1921164"/>
                <a:gd name="connsiteX11" fmla="*/ 2928505 w 3567834"/>
                <a:gd name="connsiteY11" fmla="*/ 782205 h 1921164"/>
                <a:gd name="connsiteX12" fmla="*/ 2826327 w 3567834"/>
                <a:gd name="connsiteY12" fmla="*/ 849745 h 1921164"/>
                <a:gd name="connsiteX13" fmla="*/ 2752436 w 3567834"/>
                <a:gd name="connsiteY13" fmla="*/ 923636 h 1921164"/>
                <a:gd name="connsiteX14" fmla="*/ 2650836 w 3567834"/>
                <a:gd name="connsiteY14" fmla="*/ 960582 h 1921164"/>
                <a:gd name="connsiteX15" fmla="*/ 2309091 w 3567834"/>
                <a:gd name="connsiteY15" fmla="*/ 1062182 h 1921164"/>
                <a:gd name="connsiteX16" fmla="*/ 2299855 w 3567834"/>
                <a:gd name="connsiteY16" fmla="*/ 1089891 h 1921164"/>
                <a:gd name="connsiteX17" fmla="*/ 2262909 w 3567834"/>
                <a:gd name="connsiteY17" fmla="*/ 1136073 h 1921164"/>
                <a:gd name="connsiteX18" fmla="*/ 1874982 w 3567834"/>
                <a:gd name="connsiteY18" fmla="*/ 1265382 h 1921164"/>
                <a:gd name="connsiteX19" fmla="*/ 1616364 w 3567834"/>
                <a:gd name="connsiteY19" fmla="*/ 1385455 h 1921164"/>
                <a:gd name="connsiteX20" fmla="*/ 1330036 w 3567834"/>
                <a:gd name="connsiteY20" fmla="*/ 1487055 h 1921164"/>
                <a:gd name="connsiteX21" fmla="*/ 886691 w 3567834"/>
                <a:gd name="connsiteY21" fmla="*/ 1681018 h 1921164"/>
                <a:gd name="connsiteX22" fmla="*/ 369455 w 3567834"/>
                <a:gd name="connsiteY22" fmla="*/ 1884218 h 1921164"/>
                <a:gd name="connsiteX23" fmla="*/ 120073 w 3567834"/>
                <a:gd name="connsiteY23" fmla="*/ 1921164 h 1921164"/>
                <a:gd name="connsiteX24" fmla="*/ 27709 w 3567834"/>
                <a:gd name="connsiteY24" fmla="*/ 1921164 h 1921164"/>
                <a:gd name="connsiteX25" fmla="*/ 9236 w 3567834"/>
                <a:gd name="connsiteY25" fmla="*/ 1921164 h 1921164"/>
                <a:gd name="connsiteX26" fmla="*/ 0 w 3567834"/>
                <a:gd name="connsiteY26" fmla="*/ 0 h 1921164"/>
                <a:gd name="connsiteX0" fmla="*/ 0 w 3715327"/>
                <a:gd name="connsiteY0" fmla="*/ 0 h 1921164"/>
                <a:gd name="connsiteX1" fmla="*/ 3140364 w 3715327"/>
                <a:gd name="connsiteY1" fmla="*/ 9236 h 1921164"/>
                <a:gd name="connsiteX2" fmla="*/ 3140364 w 3715327"/>
                <a:gd name="connsiteY2" fmla="*/ 27709 h 1921164"/>
                <a:gd name="connsiteX3" fmla="*/ 3140364 w 3715327"/>
                <a:gd name="connsiteY3" fmla="*/ 129309 h 1921164"/>
                <a:gd name="connsiteX4" fmla="*/ 3121891 w 3715327"/>
                <a:gd name="connsiteY4" fmla="*/ 193964 h 1921164"/>
                <a:gd name="connsiteX5" fmla="*/ 3121891 w 3715327"/>
                <a:gd name="connsiteY5" fmla="*/ 193964 h 1921164"/>
                <a:gd name="connsiteX6" fmla="*/ 3121891 w 3715327"/>
                <a:gd name="connsiteY6" fmla="*/ 323273 h 1921164"/>
                <a:gd name="connsiteX7" fmla="*/ 3158836 w 3715327"/>
                <a:gd name="connsiteY7" fmla="*/ 424873 h 1921164"/>
                <a:gd name="connsiteX8" fmla="*/ 3715327 w 3715327"/>
                <a:gd name="connsiteY8" fmla="*/ 647989 h 1921164"/>
                <a:gd name="connsiteX9" fmla="*/ 3567834 w 3715327"/>
                <a:gd name="connsiteY9" fmla="*/ 660977 h 1921164"/>
                <a:gd name="connsiteX10" fmla="*/ 3229552 w 3715327"/>
                <a:gd name="connsiteY10" fmla="*/ 687532 h 1921164"/>
                <a:gd name="connsiteX11" fmla="*/ 2928505 w 3715327"/>
                <a:gd name="connsiteY11" fmla="*/ 782205 h 1921164"/>
                <a:gd name="connsiteX12" fmla="*/ 2826327 w 3715327"/>
                <a:gd name="connsiteY12" fmla="*/ 849745 h 1921164"/>
                <a:gd name="connsiteX13" fmla="*/ 2752436 w 3715327"/>
                <a:gd name="connsiteY13" fmla="*/ 923636 h 1921164"/>
                <a:gd name="connsiteX14" fmla="*/ 2650836 w 3715327"/>
                <a:gd name="connsiteY14" fmla="*/ 960582 h 1921164"/>
                <a:gd name="connsiteX15" fmla="*/ 2309091 w 3715327"/>
                <a:gd name="connsiteY15" fmla="*/ 1062182 h 1921164"/>
                <a:gd name="connsiteX16" fmla="*/ 2299855 w 3715327"/>
                <a:gd name="connsiteY16" fmla="*/ 1089891 h 1921164"/>
                <a:gd name="connsiteX17" fmla="*/ 2262909 w 3715327"/>
                <a:gd name="connsiteY17" fmla="*/ 1136073 h 1921164"/>
                <a:gd name="connsiteX18" fmla="*/ 1874982 w 3715327"/>
                <a:gd name="connsiteY18" fmla="*/ 1265382 h 1921164"/>
                <a:gd name="connsiteX19" fmla="*/ 1616364 w 3715327"/>
                <a:gd name="connsiteY19" fmla="*/ 1385455 h 1921164"/>
                <a:gd name="connsiteX20" fmla="*/ 1330036 w 3715327"/>
                <a:gd name="connsiteY20" fmla="*/ 1487055 h 1921164"/>
                <a:gd name="connsiteX21" fmla="*/ 886691 w 3715327"/>
                <a:gd name="connsiteY21" fmla="*/ 1681018 h 1921164"/>
                <a:gd name="connsiteX22" fmla="*/ 369455 w 3715327"/>
                <a:gd name="connsiteY22" fmla="*/ 1884218 h 1921164"/>
                <a:gd name="connsiteX23" fmla="*/ 120073 w 3715327"/>
                <a:gd name="connsiteY23" fmla="*/ 1921164 h 1921164"/>
                <a:gd name="connsiteX24" fmla="*/ 27709 w 3715327"/>
                <a:gd name="connsiteY24" fmla="*/ 1921164 h 1921164"/>
                <a:gd name="connsiteX25" fmla="*/ 9236 w 3715327"/>
                <a:gd name="connsiteY25" fmla="*/ 1921164 h 1921164"/>
                <a:gd name="connsiteX26" fmla="*/ 0 w 3715327"/>
                <a:gd name="connsiteY26" fmla="*/ 0 h 1921164"/>
                <a:gd name="connsiteX0" fmla="*/ 0 w 3712152"/>
                <a:gd name="connsiteY0" fmla="*/ 0 h 1921164"/>
                <a:gd name="connsiteX1" fmla="*/ 3140364 w 3712152"/>
                <a:gd name="connsiteY1" fmla="*/ 9236 h 1921164"/>
                <a:gd name="connsiteX2" fmla="*/ 3140364 w 3712152"/>
                <a:gd name="connsiteY2" fmla="*/ 27709 h 1921164"/>
                <a:gd name="connsiteX3" fmla="*/ 3140364 w 3712152"/>
                <a:gd name="connsiteY3" fmla="*/ 129309 h 1921164"/>
                <a:gd name="connsiteX4" fmla="*/ 3121891 w 3712152"/>
                <a:gd name="connsiteY4" fmla="*/ 193964 h 1921164"/>
                <a:gd name="connsiteX5" fmla="*/ 3121891 w 3712152"/>
                <a:gd name="connsiteY5" fmla="*/ 193964 h 1921164"/>
                <a:gd name="connsiteX6" fmla="*/ 3121891 w 3712152"/>
                <a:gd name="connsiteY6" fmla="*/ 323273 h 1921164"/>
                <a:gd name="connsiteX7" fmla="*/ 3158836 w 3712152"/>
                <a:gd name="connsiteY7" fmla="*/ 424873 h 1921164"/>
                <a:gd name="connsiteX8" fmla="*/ 3712152 w 3712152"/>
                <a:gd name="connsiteY8" fmla="*/ 606714 h 1921164"/>
                <a:gd name="connsiteX9" fmla="*/ 3567834 w 3712152"/>
                <a:gd name="connsiteY9" fmla="*/ 660977 h 1921164"/>
                <a:gd name="connsiteX10" fmla="*/ 3229552 w 3712152"/>
                <a:gd name="connsiteY10" fmla="*/ 687532 h 1921164"/>
                <a:gd name="connsiteX11" fmla="*/ 2928505 w 3712152"/>
                <a:gd name="connsiteY11" fmla="*/ 782205 h 1921164"/>
                <a:gd name="connsiteX12" fmla="*/ 2826327 w 3712152"/>
                <a:gd name="connsiteY12" fmla="*/ 849745 h 1921164"/>
                <a:gd name="connsiteX13" fmla="*/ 2752436 w 3712152"/>
                <a:gd name="connsiteY13" fmla="*/ 923636 h 1921164"/>
                <a:gd name="connsiteX14" fmla="*/ 2650836 w 3712152"/>
                <a:gd name="connsiteY14" fmla="*/ 960582 h 1921164"/>
                <a:gd name="connsiteX15" fmla="*/ 2309091 w 3712152"/>
                <a:gd name="connsiteY15" fmla="*/ 1062182 h 1921164"/>
                <a:gd name="connsiteX16" fmla="*/ 2299855 w 3712152"/>
                <a:gd name="connsiteY16" fmla="*/ 1089891 h 1921164"/>
                <a:gd name="connsiteX17" fmla="*/ 2262909 w 3712152"/>
                <a:gd name="connsiteY17" fmla="*/ 1136073 h 1921164"/>
                <a:gd name="connsiteX18" fmla="*/ 1874982 w 3712152"/>
                <a:gd name="connsiteY18" fmla="*/ 1265382 h 1921164"/>
                <a:gd name="connsiteX19" fmla="*/ 1616364 w 3712152"/>
                <a:gd name="connsiteY19" fmla="*/ 1385455 h 1921164"/>
                <a:gd name="connsiteX20" fmla="*/ 1330036 w 3712152"/>
                <a:gd name="connsiteY20" fmla="*/ 1487055 h 1921164"/>
                <a:gd name="connsiteX21" fmla="*/ 886691 w 3712152"/>
                <a:gd name="connsiteY21" fmla="*/ 1681018 h 1921164"/>
                <a:gd name="connsiteX22" fmla="*/ 369455 w 3712152"/>
                <a:gd name="connsiteY22" fmla="*/ 1884218 h 1921164"/>
                <a:gd name="connsiteX23" fmla="*/ 120073 w 3712152"/>
                <a:gd name="connsiteY23" fmla="*/ 1921164 h 1921164"/>
                <a:gd name="connsiteX24" fmla="*/ 27709 w 3712152"/>
                <a:gd name="connsiteY24" fmla="*/ 1921164 h 1921164"/>
                <a:gd name="connsiteX25" fmla="*/ 9236 w 3712152"/>
                <a:gd name="connsiteY25" fmla="*/ 1921164 h 1921164"/>
                <a:gd name="connsiteX26" fmla="*/ 0 w 3712152"/>
                <a:gd name="connsiteY26" fmla="*/ 0 h 1921164"/>
                <a:gd name="connsiteX0" fmla="*/ 0 w 3882736"/>
                <a:gd name="connsiteY0" fmla="*/ 0 h 1921164"/>
                <a:gd name="connsiteX1" fmla="*/ 3140364 w 3882736"/>
                <a:gd name="connsiteY1" fmla="*/ 9236 h 1921164"/>
                <a:gd name="connsiteX2" fmla="*/ 3140364 w 3882736"/>
                <a:gd name="connsiteY2" fmla="*/ 27709 h 1921164"/>
                <a:gd name="connsiteX3" fmla="*/ 3140364 w 3882736"/>
                <a:gd name="connsiteY3" fmla="*/ 129309 h 1921164"/>
                <a:gd name="connsiteX4" fmla="*/ 3121891 w 3882736"/>
                <a:gd name="connsiteY4" fmla="*/ 193964 h 1921164"/>
                <a:gd name="connsiteX5" fmla="*/ 3121891 w 3882736"/>
                <a:gd name="connsiteY5" fmla="*/ 193964 h 1921164"/>
                <a:gd name="connsiteX6" fmla="*/ 3121891 w 3882736"/>
                <a:gd name="connsiteY6" fmla="*/ 323273 h 1921164"/>
                <a:gd name="connsiteX7" fmla="*/ 3882736 w 3882736"/>
                <a:gd name="connsiteY7" fmla="*/ 482023 h 1921164"/>
                <a:gd name="connsiteX8" fmla="*/ 3712152 w 3882736"/>
                <a:gd name="connsiteY8" fmla="*/ 606714 h 1921164"/>
                <a:gd name="connsiteX9" fmla="*/ 3567834 w 3882736"/>
                <a:gd name="connsiteY9" fmla="*/ 660977 h 1921164"/>
                <a:gd name="connsiteX10" fmla="*/ 3229552 w 3882736"/>
                <a:gd name="connsiteY10" fmla="*/ 687532 h 1921164"/>
                <a:gd name="connsiteX11" fmla="*/ 2928505 w 3882736"/>
                <a:gd name="connsiteY11" fmla="*/ 782205 h 1921164"/>
                <a:gd name="connsiteX12" fmla="*/ 2826327 w 3882736"/>
                <a:gd name="connsiteY12" fmla="*/ 849745 h 1921164"/>
                <a:gd name="connsiteX13" fmla="*/ 2752436 w 3882736"/>
                <a:gd name="connsiteY13" fmla="*/ 923636 h 1921164"/>
                <a:gd name="connsiteX14" fmla="*/ 2650836 w 3882736"/>
                <a:gd name="connsiteY14" fmla="*/ 960582 h 1921164"/>
                <a:gd name="connsiteX15" fmla="*/ 2309091 w 3882736"/>
                <a:gd name="connsiteY15" fmla="*/ 1062182 h 1921164"/>
                <a:gd name="connsiteX16" fmla="*/ 2299855 w 3882736"/>
                <a:gd name="connsiteY16" fmla="*/ 1089891 h 1921164"/>
                <a:gd name="connsiteX17" fmla="*/ 2262909 w 3882736"/>
                <a:gd name="connsiteY17" fmla="*/ 1136073 h 1921164"/>
                <a:gd name="connsiteX18" fmla="*/ 1874982 w 3882736"/>
                <a:gd name="connsiteY18" fmla="*/ 1265382 h 1921164"/>
                <a:gd name="connsiteX19" fmla="*/ 1616364 w 3882736"/>
                <a:gd name="connsiteY19" fmla="*/ 1385455 h 1921164"/>
                <a:gd name="connsiteX20" fmla="*/ 1330036 w 3882736"/>
                <a:gd name="connsiteY20" fmla="*/ 1487055 h 1921164"/>
                <a:gd name="connsiteX21" fmla="*/ 886691 w 3882736"/>
                <a:gd name="connsiteY21" fmla="*/ 1681018 h 1921164"/>
                <a:gd name="connsiteX22" fmla="*/ 369455 w 3882736"/>
                <a:gd name="connsiteY22" fmla="*/ 1884218 h 1921164"/>
                <a:gd name="connsiteX23" fmla="*/ 120073 w 3882736"/>
                <a:gd name="connsiteY23" fmla="*/ 1921164 h 1921164"/>
                <a:gd name="connsiteX24" fmla="*/ 27709 w 3882736"/>
                <a:gd name="connsiteY24" fmla="*/ 1921164 h 1921164"/>
                <a:gd name="connsiteX25" fmla="*/ 9236 w 3882736"/>
                <a:gd name="connsiteY25" fmla="*/ 1921164 h 1921164"/>
                <a:gd name="connsiteX26" fmla="*/ 0 w 3882736"/>
                <a:gd name="connsiteY26" fmla="*/ 0 h 1921164"/>
                <a:gd name="connsiteX0" fmla="*/ 0 w 3944216"/>
                <a:gd name="connsiteY0" fmla="*/ 0 h 1921164"/>
                <a:gd name="connsiteX1" fmla="*/ 3140364 w 3944216"/>
                <a:gd name="connsiteY1" fmla="*/ 9236 h 1921164"/>
                <a:gd name="connsiteX2" fmla="*/ 3140364 w 3944216"/>
                <a:gd name="connsiteY2" fmla="*/ 27709 h 1921164"/>
                <a:gd name="connsiteX3" fmla="*/ 3140364 w 3944216"/>
                <a:gd name="connsiteY3" fmla="*/ 129309 h 1921164"/>
                <a:gd name="connsiteX4" fmla="*/ 3121891 w 3944216"/>
                <a:gd name="connsiteY4" fmla="*/ 193964 h 1921164"/>
                <a:gd name="connsiteX5" fmla="*/ 3121891 w 3944216"/>
                <a:gd name="connsiteY5" fmla="*/ 193964 h 1921164"/>
                <a:gd name="connsiteX6" fmla="*/ 3944216 w 3944216"/>
                <a:gd name="connsiteY6" fmla="*/ 326448 h 1921164"/>
                <a:gd name="connsiteX7" fmla="*/ 3882736 w 3944216"/>
                <a:gd name="connsiteY7" fmla="*/ 482023 h 1921164"/>
                <a:gd name="connsiteX8" fmla="*/ 3712152 w 3944216"/>
                <a:gd name="connsiteY8" fmla="*/ 606714 h 1921164"/>
                <a:gd name="connsiteX9" fmla="*/ 3567834 w 3944216"/>
                <a:gd name="connsiteY9" fmla="*/ 660977 h 1921164"/>
                <a:gd name="connsiteX10" fmla="*/ 3229552 w 3944216"/>
                <a:gd name="connsiteY10" fmla="*/ 687532 h 1921164"/>
                <a:gd name="connsiteX11" fmla="*/ 2928505 w 3944216"/>
                <a:gd name="connsiteY11" fmla="*/ 782205 h 1921164"/>
                <a:gd name="connsiteX12" fmla="*/ 2826327 w 3944216"/>
                <a:gd name="connsiteY12" fmla="*/ 849745 h 1921164"/>
                <a:gd name="connsiteX13" fmla="*/ 2752436 w 3944216"/>
                <a:gd name="connsiteY13" fmla="*/ 923636 h 1921164"/>
                <a:gd name="connsiteX14" fmla="*/ 2650836 w 3944216"/>
                <a:gd name="connsiteY14" fmla="*/ 960582 h 1921164"/>
                <a:gd name="connsiteX15" fmla="*/ 2309091 w 3944216"/>
                <a:gd name="connsiteY15" fmla="*/ 1062182 h 1921164"/>
                <a:gd name="connsiteX16" fmla="*/ 2299855 w 3944216"/>
                <a:gd name="connsiteY16" fmla="*/ 1089891 h 1921164"/>
                <a:gd name="connsiteX17" fmla="*/ 2262909 w 3944216"/>
                <a:gd name="connsiteY17" fmla="*/ 1136073 h 1921164"/>
                <a:gd name="connsiteX18" fmla="*/ 1874982 w 3944216"/>
                <a:gd name="connsiteY18" fmla="*/ 1265382 h 1921164"/>
                <a:gd name="connsiteX19" fmla="*/ 1616364 w 3944216"/>
                <a:gd name="connsiteY19" fmla="*/ 1385455 h 1921164"/>
                <a:gd name="connsiteX20" fmla="*/ 1330036 w 3944216"/>
                <a:gd name="connsiteY20" fmla="*/ 1487055 h 1921164"/>
                <a:gd name="connsiteX21" fmla="*/ 886691 w 3944216"/>
                <a:gd name="connsiteY21" fmla="*/ 1681018 h 1921164"/>
                <a:gd name="connsiteX22" fmla="*/ 369455 w 3944216"/>
                <a:gd name="connsiteY22" fmla="*/ 1884218 h 1921164"/>
                <a:gd name="connsiteX23" fmla="*/ 120073 w 3944216"/>
                <a:gd name="connsiteY23" fmla="*/ 1921164 h 1921164"/>
                <a:gd name="connsiteX24" fmla="*/ 27709 w 3944216"/>
                <a:gd name="connsiteY24" fmla="*/ 1921164 h 1921164"/>
                <a:gd name="connsiteX25" fmla="*/ 9236 w 3944216"/>
                <a:gd name="connsiteY25" fmla="*/ 1921164 h 1921164"/>
                <a:gd name="connsiteX26" fmla="*/ 0 w 3944216"/>
                <a:gd name="connsiteY26" fmla="*/ 0 h 1921164"/>
                <a:gd name="connsiteX0" fmla="*/ 0 w 3944216"/>
                <a:gd name="connsiteY0" fmla="*/ 0 h 1921164"/>
                <a:gd name="connsiteX1" fmla="*/ 3140364 w 3944216"/>
                <a:gd name="connsiteY1" fmla="*/ 9236 h 1921164"/>
                <a:gd name="connsiteX2" fmla="*/ 3140364 w 3944216"/>
                <a:gd name="connsiteY2" fmla="*/ 27709 h 1921164"/>
                <a:gd name="connsiteX3" fmla="*/ 3140364 w 3944216"/>
                <a:gd name="connsiteY3" fmla="*/ 129309 h 1921164"/>
                <a:gd name="connsiteX4" fmla="*/ 3121891 w 3944216"/>
                <a:gd name="connsiteY4" fmla="*/ 193964 h 1921164"/>
                <a:gd name="connsiteX5" fmla="*/ 3121891 w 3944216"/>
                <a:gd name="connsiteY5" fmla="*/ 193964 h 1921164"/>
                <a:gd name="connsiteX6" fmla="*/ 3944216 w 3944216"/>
                <a:gd name="connsiteY6" fmla="*/ 326448 h 1921164"/>
                <a:gd name="connsiteX7" fmla="*/ 3882736 w 3944216"/>
                <a:gd name="connsiteY7" fmla="*/ 482023 h 1921164"/>
                <a:gd name="connsiteX8" fmla="*/ 3737552 w 3944216"/>
                <a:gd name="connsiteY8" fmla="*/ 619414 h 1921164"/>
                <a:gd name="connsiteX9" fmla="*/ 3567834 w 3944216"/>
                <a:gd name="connsiteY9" fmla="*/ 660977 h 1921164"/>
                <a:gd name="connsiteX10" fmla="*/ 3229552 w 3944216"/>
                <a:gd name="connsiteY10" fmla="*/ 687532 h 1921164"/>
                <a:gd name="connsiteX11" fmla="*/ 2928505 w 3944216"/>
                <a:gd name="connsiteY11" fmla="*/ 782205 h 1921164"/>
                <a:gd name="connsiteX12" fmla="*/ 2826327 w 3944216"/>
                <a:gd name="connsiteY12" fmla="*/ 849745 h 1921164"/>
                <a:gd name="connsiteX13" fmla="*/ 2752436 w 3944216"/>
                <a:gd name="connsiteY13" fmla="*/ 923636 h 1921164"/>
                <a:gd name="connsiteX14" fmla="*/ 2650836 w 3944216"/>
                <a:gd name="connsiteY14" fmla="*/ 960582 h 1921164"/>
                <a:gd name="connsiteX15" fmla="*/ 2309091 w 3944216"/>
                <a:gd name="connsiteY15" fmla="*/ 1062182 h 1921164"/>
                <a:gd name="connsiteX16" fmla="*/ 2299855 w 3944216"/>
                <a:gd name="connsiteY16" fmla="*/ 1089891 h 1921164"/>
                <a:gd name="connsiteX17" fmla="*/ 2262909 w 3944216"/>
                <a:gd name="connsiteY17" fmla="*/ 1136073 h 1921164"/>
                <a:gd name="connsiteX18" fmla="*/ 1874982 w 3944216"/>
                <a:gd name="connsiteY18" fmla="*/ 1265382 h 1921164"/>
                <a:gd name="connsiteX19" fmla="*/ 1616364 w 3944216"/>
                <a:gd name="connsiteY19" fmla="*/ 1385455 h 1921164"/>
                <a:gd name="connsiteX20" fmla="*/ 1330036 w 3944216"/>
                <a:gd name="connsiteY20" fmla="*/ 1487055 h 1921164"/>
                <a:gd name="connsiteX21" fmla="*/ 886691 w 3944216"/>
                <a:gd name="connsiteY21" fmla="*/ 1681018 h 1921164"/>
                <a:gd name="connsiteX22" fmla="*/ 369455 w 3944216"/>
                <a:gd name="connsiteY22" fmla="*/ 1884218 h 1921164"/>
                <a:gd name="connsiteX23" fmla="*/ 120073 w 3944216"/>
                <a:gd name="connsiteY23" fmla="*/ 1921164 h 1921164"/>
                <a:gd name="connsiteX24" fmla="*/ 27709 w 3944216"/>
                <a:gd name="connsiteY24" fmla="*/ 1921164 h 1921164"/>
                <a:gd name="connsiteX25" fmla="*/ 9236 w 3944216"/>
                <a:gd name="connsiteY25" fmla="*/ 1921164 h 1921164"/>
                <a:gd name="connsiteX26" fmla="*/ 0 w 3944216"/>
                <a:gd name="connsiteY26" fmla="*/ 0 h 1921164"/>
                <a:gd name="connsiteX0" fmla="*/ 0 w 3944216"/>
                <a:gd name="connsiteY0" fmla="*/ 0 h 1921164"/>
                <a:gd name="connsiteX1" fmla="*/ 3140364 w 3944216"/>
                <a:gd name="connsiteY1" fmla="*/ 9236 h 1921164"/>
                <a:gd name="connsiteX2" fmla="*/ 3140364 w 3944216"/>
                <a:gd name="connsiteY2" fmla="*/ 27709 h 1921164"/>
                <a:gd name="connsiteX3" fmla="*/ 3140364 w 3944216"/>
                <a:gd name="connsiteY3" fmla="*/ 129309 h 1921164"/>
                <a:gd name="connsiteX4" fmla="*/ 3121891 w 3944216"/>
                <a:gd name="connsiteY4" fmla="*/ 193964 h 1921164"/>
                <a:gd name="connsiteX5" fmla="*/ 3121891 w 3944216"/>
                <a:gd name="connsiteY5" fmla="*/ 193964 h 1921164"/>
                <a:gd name="connsiteX6" fmla="*/ 3944216 w 3944216"/>
                <a:gd name="connsiteY6" fmla="*/ 326448 h 1921164"/>
                <a:gd name="connsiteX7" fmla="*/ 3882736 w 3944216"/>
                <a:gd name="connsiteY7" fmla="*/ 482023 h 1921164"/>
                <a:gd name="connsiteX8" fmla="*/ 3737552 w 3944216"/>
                <a:gd name="connsiteY8" fmla="*/ 619414 h 1921164"/>
                <a:gd name="connsiteX9" fmla="*/ 3567834 w 3944216"/>
                <a:gd name="connsiteY9" fmla="*/ 683202 h 1921164"/>
                <a:gd name="connsiteX10" fmla="*/ 3229552 w 3944216"/>
                <a:gd name="connsiteY10" fmla="*/ 687532 h 1921164"/>
                <a:gd name="connsiteX11" fmla="*/ 2928505 w 3944216"/>
                <a:gd name="connsiteY11" fmla="*/ 782205 h 1921164"/>
                <a:gd name="connsiteX12" fmla="*/ 2826327 w 3944216"/>
                <a:gd name="connsiteY12" fmla="*/ 849745 h 1921164"/>
                <a:gd name="connsiteX13" fmla="*/ 2752436 w 3944216"/>
                <a:gd name="connsiteY13" fmla="*/ 923636 h 1921164"/>
                <a:gd name="connsiteX14" fmla="*/ 2650836 w 3944216"/>
                <a:gd name="connsiteY14" fmla="*/ 960582 h 1921164"/>
                <a:gd name="connsiteX15" fmla="*/ 2309091 w 3944216"/>
                <a:gd name="connsiteY15" fmla="*/ 1062182 h 1921164"/>
                <a:gd name="connsiteX16" fmla="*/ 2299855 w 3944216"/>
                <a:gd name="connsiteY16" fmla="*/ 1089891 h 1921164"/>
                <a:gd name="connsiteX17" fmla="*/ 2262909 w 3944216"/>
                <a:gd name="connsiteY17" fmla="*/ 1136073 h 1921164"/>
                <a:gd name="connsiteX18" fmla="*/ 1874982 w 3944216"/>
                <a:gd name="connsiteY18" fmla="*/ 1265382 h 1921164"/>
                <a:gd name="connsiteX19" fmla="*/ 1616364 w 3944216"/>
                <a:gd name="connsiteY19" fmla="*/ 1385455 h 1921164"/>
                <a:gd name="connsiteX20" fmla="*/ 1330036 w 3944216"/>
                <a:gd name="connsiteY20" fmla="*/ 1487055 h 1921164"/>
                <a:gd name="connsiteX21" fmla="*/ 886691 w 3944216"/>
                <a:gd name="connsiteY21" fmla="*/ 1681018 h 1921164"/>
                <a:gd name="connsiteX22" fmla="*/ 369455 w 3944216"/>
                <a:gd name="connsiteY22" fmla="*/ 1884218 h 1921164"/>
                <a:gd name="connsiteX23" fmla="*/ 120073 w 3944216"/>
                <a:gd name="connsiteY23" fmla="*/ 1921164 h 1921164"/>
                <a:gd name="connsiteX24" fmla="*/ 27709 w 3944216"/>
                <a:gd name="connsiteY24" fmla="*/ 1921164 h 1921164"/>
                <a:gd name="connsiteX25" fmla="*/ 9236 w 3944216"/>
                <a:gd name="connsiteY25" fmla="*/ 1921164 h 1921164"/>
                <a:gd name="connsiteX26" fmla="*/ 0 w 3944216"/>
                <a:gd name="connsiteY26" fmla="*/ 0 h 1921164"/>
                <a:gd name="connsiteX0" fmla="*/ 0 w 3944216"/>
                <a:gd name="connsiteY0" fmla="*/ 0 h 1921164"/>
                <a:gd name="connsiteX1" fmla="*/ 3140364 w 3944216"/>
                <a:gd name="connsiteY1" fmla="*/ 9236 h 1921164"/>
                <a:gd name="connsiteX2" fmla="*/ 3140364 w 3944216"/>
                <a:gd name="connsiteY2" fmla="*/ 27709 h 1921164"/>
                <a:gd name="connsiteX3" fmla="*/ 3140364 w 3944216"/>
                <a:gd name="connsiteY3" fmla="*/ 129309 h 1921164"/>
                <a:gd name="connsiteX4" fmla="*/ 3121891 w 3944216"/>
                <a:gd name="connsiteY4" fmla="*/ 193964 h 1921164"/>
                <a:gd name="connsiteX5" fmla="*/ 3121891 w 3944216"/>
                <a:gd name="connsiteY5" fmla="*/ 193964 h 1921164"/>
                <a:gd name="connsiteX6" fmla="*/ 3944216 w 3944216"/>
                <a:gd name="connsiteY6" fmla="*/ 326448 h 1921164"/>
                <a:gd name="connsiteX7" fmla="*/ 3882736 w 3944216"/>
                <a:gd name="connsiteY7" fmla="*/ 482023 h 1921164"/>
                <a:gd name="connsiteX8" fmla="*/ 3747077 w 3944216"/>
                <a:gd name="connsiteY8" fmla="*/ 619414 h 1921164"/>
                <a:gd name="connsiteX9" fmla="*/ 3567834 w 3944216"/>
                <a:gd name="connsiteY9" fmla="*/ 683202 h 1921164"/>
                <a:gd name="connsiteX10" fmla="*/ 3229552 w 3944216"/>
                <a:gd name="connsiteY10" fmla="*/ 687532 h 1921164"/>
                <a:gd name="connsiteX11" fmla="*/ 2928505 w 3944216"/>
                <a:gd name="connsiteY11" fmla="*/ 782205 h 1921164"/>
                <a:gd name="connsiteX12" fmla="*/ 2826327 w 3944216"/>
                <a:gd name="connsiteY12" fmla="*/ 849745 h 1921164"/>
                <a:gd name="connsiteX13" fmla="*/ 2752436 w 3944216"/>
                <a:gd name="connsiteY13" fmla="*/ 923636 h 1921164"/>
                <a:gd name="connsiteX14" fmla="*/ 2650836 w 3944216"/>
                <a:gd name="connsiteY14" fmla="*/ 960582 h 1921164"/>
                <a:gd name="connsiteX15" fmla="*/ 2309091 w 3944216"/>
                <a:gd name="connsiteY15" fmla="*/ 1062182 h 1921164"/>
                <a:gd name="connsiteX16" fmla="*/ 2299855 w 3944216"/>
                <a:gd name="connsiteY16" fmla="*/ 1089891 h 1921164"/>
                <a:gd name="connsiteX17" fmla="*/ 2262909 w 3944216"/>
                <a:gd name="connsiteY17" fmla="*/ 1136073 h 1921164"/>
                <a:gd name="connsiteX18" fmla="*/ 1874982 w 3944216"/>
                <a:gd name="connsiteY18" fmla="*/ 1265382 h 1921164"/>
                <a:gd name="connsiteX19" fmla="*/ 1616364 w 3944216"/>
                <a:gd name="connsiteY19" fmla="*/ 1385455 h 1921164"/>
                <a:gd name="connsiteX20" fmla="*/ 1330036 w 3944216"/>
                <a:gd name="connsiteY20" fmla="*/ 1487055 h 1921164"/>
                <a:gd name="connsiteX21" fmla="*/ 886691 w 3944216"/>
                <a:gd name="connsiteY21" fmla="*/ 1681018 h 1921164"/>
                <a:gd name="connsiteX22" fmla="*/ 369455 w 3944216"/>
                <a:gd name="connsiteY22" fmla="*/ 1884218 h 1921164"/>
                <a:gd name="connsiteX23" fmla="*/ 120073 w 3944216"/>
                <a:gd name="connsiteY23" fmla="*/ 1921164 h 1921164"/>
                <a:gd name="connsiteX24" fmla="*/ 27709 w 3944216"/>
                <a:gd name="connsiteY24" fmla="*/ 1921164 h 1921164"/>
                <a:gd name="connsiteX25" fmla="*/ 9236 w 3944216"/>
                <a:gd name="connsiteY25" fmla="*/ 1921164 h 1921164"/>
                <a:gd name="connsiteX26" fmla="*/ 0 w 3944216"/>
                <a:gd name="connsiteY26" fmla="*/ 0 h 1921164"/>
                <a:gd name="connsiteX0" fmla="*/ 0 w 3950566"/>
                <a:gd name="connsiteY0" fmla="*/ 0 h 1921164"/>
                <a:gd name="connsiteX1" fmla="*/ 3140364 w 3950566"/>
                <a:gd name="connsiteY1" fmla="*/ 9236 h 1921164"/>
                <a:gd name="connsiteX2" fmla="*/ 3140364 w 3950566"/>
                <a:gd name="connsiteY2" fmla="*/ 27709 h 1921164"/>
                <a:gd name="connsiteX3" fmla="*/ 3140364 w 3950566"/>
                <a:gd name="connsiteY3" fmla="*/ 129309 h 1921164"/>
                <a:gd name="connsiteX4" fmla="*/ 3121891 w 3950566"/>
                <a:gd name="connsiteY4" fmla="*/ 193964 h 1921164"/>
                <a:gd name="connsiteX5" fmla="*/ 3950566 w 3950566"/>
                <a:gd name="connsiteY5" fmla="*/ 105064 h 1921164"/>
                <a:gd name="connsiteX6" fmla="*/ 3944216 w 3950566"/>
                <a:gd name="connsiteY6" fmla="*/ 326448 h 1921164"/>
                <a:gd name="connsiteX7" fmla="*/ 3882736 w 3950566"/>
                <a:gd name="connsiteY7" fmla="*/ 482023 h 1921164"/>
                <a:gd name="connsiteX8" fmla="*/ 3747077 w 3950566"/>
                <a:gd name="connsiteY8" fmla="*/ 619414 h 1921164"/>
                <a:gd name="connsiteX9" fmla="*/ 3567834 w 3950566"/>
                <a:gd name="connsiteY9" fmla="*/ 683202 h 1921164"/>
                <a:gd name="connsiteX10" fmla="*/ 3229552 w 3950566"/>
                <a:gd name="connsiteY10" fmla="*/ 687532 h 1921164"/>
                <a:gd name="connsiteX11" fmla="*/ 2928505 w 3950566"/>
                <a:gd name="connsiteY11" fmla="*/ 782205 h 1921164"/>
                <a:gd name="connsiteX12" fmla="*/ 2826327 w 3950566"/>
                <a:gd name="connsiteY12" fmla="*/ 849745 h 1921164"/>
                <a:gd name="connsiteX13" fmla="*/ 2752436 w 3950566"/>
                <a:gd name="connsiteY13" fmla="*/ 923636 h 1921164"/>
                <a:gd name="connsiteX14" fmla="*/ 2650836 w 3950566"/>
                <a:gd name="connsiteY14" fmla="*/ 960582 h 1921164"/>
                <a:gd name="connsiteX15" fmla="*/ 2309091 w 3950566"/>
                <a:gd name="connsiteY15" fmla="*/ 1062182 h 1921164"/>
                <a:gd name="connsiteX16" fmla="*/ 2299855 w 3950566"/>
                <a:gd name="connsiteY16" fmla="*/ 1089891 h 1921164"/>
                <a:gd name="connsiteX17" fmla="*/ 2262909 w 3950566"/>
                <a:gd name="connsiteY17" fmla="*/ 1136073 h 1921164"/>
                <a:gd name="connsiteX18" fmla="*/ 1874982 w 3950566"/>
                <a:gd name="connsiteY18" fmla="*/ 1265382 h 1921164"/>
                <a:gd name="connsiteX19" fmla="*/ 1616364 w 3950566"/>
                <a:gd name="connsiteY19" fmla="*/ 1385455 h 1921164"/>
                <a:gd name="connsiteX20" fmla="*/ 1330036 w 3950566"/>
                <a:gd name="connsiteY20" fmla="*/ 1487055 h 1921164"/>
                <a:gd name="connsiteX21" fmla="*/ 886691 w 3950566"/>
                <a:gd name="connsiteY21" fmla="*/ 1681018 h 1921164"/>
                <a:gd name="connsiteX22" fmla="*/ 369455 w 3950566"/>
                <a:gd name="connsiteY22" fmla="*/ 1884218 h 1921164"/>
                <a:gd name="connsiteX23" fmla="*/ 120073 w 3950566"/>
                <a:gd name="connsiteY23" fmla="*/ 1921164 h 1921164"/>
                <a:gd name="connsiteX24" fmla="*/ 27709 w 3950566"/>
                <a:gd name="connsiteY24" fmla="*/ 1921164 h 1921164"/>
                <a:gd name="connsiteX25" fmla="*/ 9236 w 3950566"/>
                <a:gd name="connsiteY25" fmla="*/ 1921164 h 1921164"/>
                <a:gd name="connsiteX26" fmla="*/ 0 w 3950566"/>
                <a:gd name="connsiteY26" fmla="*/ 0 h 1921164"/>
                <a:gd name="connsiteX0" fmla="*/ 0 w 3950566"/>
                <a:gd name="connsiteY0" fmla="*/ 0 h 1921164"/>
                <a:gd name="connsiteX1" fmla="*/ 3140364 w 3950566"/>
                <a:gd name="connsiteY1" fmla="*/ 9236 h 1921164"/>
                <a:gd name="connsiteX2" fmla="*/ 3140364 w 3950566"/>
                <a:gd name="connsiteY2" fmla="*/ 27709 h 1921164"/>
                <a:gd name="connsiteX3" fmla="*/ 3140364 w 3950566"/>
                <a:gd name="connsiteY3" fmla="*/ 129309 h 1921164"/>
                <a:gd name="connsiteX4" fmla="*/ 3944216 w 3950566"/>
                <a:gd name="connsiteY4" fmla="*/ 44739 h 1921164"/>
                <a:gd name="connsiteX5" fmla="*/ 3950566 w 3950566"/>
                <a:gd name="connsiteY5" fmla="*/ 105064 h 1921164"/>
                <a:gd name="connsiteX6" fmla="*/ 3944216 w 3950566"/>
                <a:gd name="connsiteY6" fmla="*/ 326448 h 1921164"/>
                <a:gd name="connsiteX7" fmla="*/ 3882736 w 3950566"/>
                <a:gd name="connsiteY7" fmla="*/ 482023 h 1921164"/>
                <a:gd name="connsiteX8" fmla="*/ 3747077 w 3950566"/>
                <a:gd name="connsiteY8" fmla="*/ 619414 h 1921164"/>
                <a:gd name="connsiteX9" fmla="*/ 3567834 w 3950566"/>
                <a:gd name="connsiteY9" fmla="*/ 683202 h 1921164"/>
                <a:gd name="connsiteX10" fmla="*/ 3229552 w 3950566"/>
                <a:gd name="connsiteY10" fmla="*/ 687532 h 1921164"/>
                <a:gd name="connsiteX11" fmla="*/ 2928505 w 3950566"/>
                <a:gd name="connsiteY11" fmla="*/ 782205 h 1921164"/>
                <a:gd name="connsiteX12" fmla="*/ 2826327 w 3950566"/>
                <a:gd name="connsiteY12" fmla="*/ 849745 h 1921164"/>
                <a:gd name="connsiteX13" fmla="*/ 2752436 w 3950566"/>
                <a:gd name="connsiteY13" fmla="*/ 923636 h 1921164"/>
                <a:gd name="connsiteX14" fmla="*/ 2650836 w 3950566"/>
                <a:gd name="connsiteY14" fmla="*/ 960582 h 1921164"/>
                <a:gd name="connsiteX15" fmla="*/ 2309091 w 3950566"/>
                <a:gd name="connsiteY15" fmla="*/ 1062182 h 1921164"/>
                <a:gd name="connsiteX16" fmla="*/ 2299855 w 3950566"/>
                <a:gd name="connsiteY16" fmla="*/ 1089891 h 1921164"/>
                <a:gd name="connsiteX17" fmla="*/ 2262909 w 3950566"/>
                <a:gd name="connsiteY17" fmla="*/ 1136073 h 1921164"/>
                <a:gd name="connsiteX18" fmla="*/ 1874982 w 3950566"/>
                <a:gd name="connsiteY18" fmla="*/ 1265382 h 1921164"/>
                <a:gd name="connsiteX19" fmla="*/ 1616364 w 3950566"/>
                <a:gd name="connsiteY19" fmla="*/ 1385455 h 1921164"/>
                <a:gd name="connsiteX20" fmla="*/ 1330036 w 3950566"/>
                <a:gd name="connsiteY20" fmla="*/ 1487055 h 1921164"/>
                <a:gd name="connsiteX21" fmla="*/ 886691 w 3950566"/>
                <a:gd name="connsiteY21" fmla="*/ 1681018 h 1921164"/>
                <a:gd name="connsiteX22" fmla="*/ 369455 w 3950566"/>
                <a:gd name="connsiteY22" fmla="*/ 1884218 h 1921164"/>
                <a:gd name="connsiteX23" fmla="*/ 120073 w 3950566"/>
                <a:gd name="connsiteY23" fmla="*/ 1921164 h 1921164"/>
                <a:gd name="connsiteX24" fmla="*/ 27709 w 3950566"/>
                <a:gd name="connsiteY24" fmla="*/ 1921164 h 1921164"/>
                <a:gd name="connsiteX25" fmla="*/ 9236 w 3950566"/>
                <a:gd name="connsiteY25" fmla="*/ 1921164 h 1921164"/>
                <a:gd name="connsiteX26" fmla="*/ 0 w 3950566"/>
                <a:gd name="connsiteY26" fmla="*/ 0 h 1921164"/>
                <a:gd name="connsiteX0" fmla="*/ 0 w 3950566"/>
                <a:gd name="connsiteY0" fmla="*/ 0 h 1921164"/>
                <a:gd name="connsiteX1" fmla="*/ 3140364 w 3950566"/>
                <a:gd name="connsiteY1" fmla="*/ 9236 h 1921164"/>
                <a:gd name="connsiteX2" fmla="*/ 3140364 w 3950566"/>
                <a:gd name="connsiteY2" fmla="*/ 27709 h 1921164"/>
                <a:gd name="connsiteX3" fmla="*/ 3944216 w 3950566"/>
                <a:gd name="connsiteY3" fmla="*/ 44739 h 1921164"/>
                <a:gd name="connsiteX4" fmla="*/ 3950566 w 3950566"/>
                <a:gd name="connsiteY4" fmla="*/ 105064 h 1921164"/>
                <a:gd name="connsiteX5" fmla="*/ 3944216 w 3950566"/>
                <a:gd name="connsiteY5" fmla="*/ 326448 h 1921164"/>
                <a:gd name="connsiteX6" fmla="*/ 3882736 w 3950566"/>
                <a:gd name="connsiteY6" fmla="*/ 482023 h 1921164"/>
                <a:gd name="connsiteX7" fmla="*/ 3747077 w 3950566"/>
                <a:gd name="connsiteY7" fmla="*/ 619414 h 1921164"/>
                <a:gd name="connsiteX8" fmla="*/ 3567834 w 3950566"/>
                <a:gd name="connsiteY8" fmla="*/ 683202 h 1921164"/>
                <a:gd name="connsiteX9" fmla="*/ 3229552 w 3950566"/>
                <a:gd name="connsiteY9" fmla="*/ 687532 h 1921164"/>
                <a:gd name="connsiteX10" fmla="*/ 2928505 w 3950566"/>
                <a:gd name="connsiteY10" fmla="*/ 782205 h 1921164"/>
                <a:gd name="connsiteX11" fmla="*/ 2826327 w 3950566"/>
                <a:gd name="connsiteY11" fmla="*/ 849745 h 1921164"/>
                <a:gd name="connsiteX12" fmla="*/ 2752436 w 3950566"/>
                <a:gd name="connsiteY12" fmla="*/ 923636 h 1921164"/>
                <a:gd name="connsiteX13" fmla="*/ 2650836 w 3950566"/>
                <a:gd name="connsiteY13" fmla="*/ 960582 h 1921164"/>
                <a:gd name="connsiteX14" fmla="*/ 2309091 w 3950566"/>
                <a:gd name="connsiteY14" fmla="*/ 1062182 h 1921164"/>
                <a:gd name="connsiteX15" fmla="*/ 2299855 w 3950566"/>
                <a:gd name="connsiteY15" fmla="*/ 1089891 h 1921164"/>
                <a:gd name="connsiteX16" fmla="*/ 2262909 w 3950566"/>
                <a:gd name="connsiteY16" fmla="*/ 1136073 h 1921164"/>
                <a:gd name="connsiteX17" fmla="*/ 1874982 w 3950566"/>
                <a:gd name="connsiteY17" fmla="*/ 1265382 h 1921164"/>
                <a:gd name="connsiteX18" fmla="*/ 1616364 w 3950566"/>
                <a:gd name="connsiteY18" fmla="*/ 1385455 h 1921164"/>
                <a:gd name="connsiteX19" fmla="*/ 1330036 w 3950566"/>
                <a:gd name="connsiteY19" fmla="*/ 1487055 h 1921164"/>
                <a:gd name="connsiteX20" fmla="*/ 886691 w 3950566"/>
                <a:gd name="connsiteY20" fmla="*/ 1681018 h 1921164"/>
                <a:gd name="connsiteX21" fmla="*/ 369455 w 3950566"/>
                <a:gd name="connsiteY21" fmla="*/ 1884218 h 1921164"/>
                <a:gd name="connsiteX22" fmla="*/ 120073 w 3950566"/>
                <a:gd name="connsiteY22" fmla="*/ 1921164 h 1921164"/>
                <a:gd name="connsiteX23" fmla="*/ 27709 w 3950566"/>
                <a:gd name="connsiteY23" fmla="*/ 1921164 h 1921164"/>
                <a:gd name="connsiteX24" fmla="*/ 9236 w 3950566"/>
                <a:gd name="connsiteY24" fmla="*/ 1921164 h 1921164"/>
                <a:gd name="connsiteX25" fmla="*/ 0 w 3950566"/>
                <a:gd name="connsiteY25" fmla="*/ 0 h 1921164"/>
                <a:gd name="connsiteX0" fmla="*/ 0 w 3950566"/>
                <a:gd name="connsiteY0" fmla="*/ 0 h 1921164"/>
                <a:gd name="connsiteX1" fmla="*/ 3140364 w 3950566"/>
                <a:gd name="connsiteY1" fmla="*/ 9236 h 1921164"/>
                <a:gd name="connsiteX2" fmla="*/ 3949989 w 3950566"/>
                <a:gd name="connsiteY2" fmla="*/ 24534 h 1921164"/>
                <a:gd name="connsiteX3" fmla="*/ 3944216 w 3950566"/>
                <a:gd name="connsiteY3" fmla="*/ 44739 h 1921164"/>
                <a:gd name="connsiteX4" fmla="*/ 3950566 w 3950566"/>
                <a:gd name="connsiteY4" fmla="*/ 105064 h 1921164"/>
                <a:gd name="connsiteX5" fmla="*/ 3944216 w 3950566"/>
                <a:gd name="connsiteY5" fmla="*/ 326448 h 1921164"/>
                <a:gd name="connsiteX6" fmla="*/ 3882736 w 3950566"/>
                <a:gd name="connsiteY6" fmla="*/ 482023 h 1921164"/>
                <a:gd name="connsiteX7" fmla="*/ 3747077 w 3950566"/>
                <a:gd name="connsiteY7" fmla="*/ 619414 h 1921164"/>
                <a:gd name="connsiteX8" fmla="*/ 3567834 w 3950566"/>
                <a:gd name="connsiteY8" fmla="*/ 683202 h 1921164"/>
                <a:gd name="connsiteX9" fmla="*/ 3229552 w 3950566"/>
                <a:gd name="connsiteY9" fmla="*/ 687532 h 1921164"/>
                <a:gd name="connsiteX10" fmla="*/ 2928505 w 3950566"/>
                <a:gd name="connsiteY10" fmla="*/ 782205 h 1921164"/>
                <a:gd name="connsiteX11" fmla="*/ 2826327 w 3950566"/>
                <a:gd name="connsiteY11" fmla="*/ 849745 h 1921164"/>
                <a:gd name="connsiteX12" fmla="*/ 2752436 w 3950566"/>
                <a:gd name="connsiteY12" fmla="*/ 923636 h 1921164"/>
                <a:gd name="connsiteX13" fmla="*/ 2650836 w 3950566"/>
                <a:gd name="connsiteY13" fmla="*/ 960582 h 1921164"/>
                <a:gd name="connsiteX14" fmla="*/ 2309091 w 3950566"/>
                <a:gd name="connsiteY14" fmla="*/ 1062182 h 1921164"/>
                <a:gd name="connsiteX15" fmla="*/ 2299855 w 3950566"/>
                <a:gd name="connsiteY15" fmla="*/ 1089891 h 1921164"/>
                <a:gd name="connsiteX16" fmla="*/ 2262909 w 3950566"/>
                <a:gd name="connsiteY16" fmla="*/ 1136073 h 1921164"/>
                <a:gd name="connsiteX17" fmla="*/ 1874982 w 3950566"/>
                <a:gd name="connsiteY17" fmla="*/ 1265382 h 1921164"/>
                <a:gd name="connsiteX18" fmla="*/ 1616364 w 3950566"/>
                <a:gd name="connsiteY18" fmla="*/ 1385455 h 1921164"/>
                <a:gd name="connsiteX19" fmla="*/ 1330036 w 3950566"/>
                <a:gd name="connsiteY19" fmla="*/ 1487055 h 1921164"/>
                <a:gd name="connsiteX20" fmla="*/ 886691 w 3950566"/>
                <a:gd name="connsiteY20" fmla="*/ 1681018 h 1921164"/>
                <a:gd name="connsiteX21" fmla="*/ 369455 w 3950566"/>
                <a:gd name="connsiteY21" fmla="*/ 1884218 h 1921164"/>
                <a:gd name="connsiteX22" fmla="*/ 120073 w 3950566"/>
                <a:gd name="connsiteY22" fmla="*/ 1921164 h 1921164"/>
                <a:gd name="connsiteX23" fmla="*/ 27709 w 3950566"/>
                <a:gd name="connsiteY23" fmla="*/ 1921164 h 1921164"/>
                <a:gd name="connsiteX24" fmla="*/ 9236 w 3950566"/>
                <a:gd name="connsiteY24" fmla="*/ 1921164 h 1921164"/>
                <a:gd name="connsiteX25" fmla="*/ 0 w 3950566"/>
                <a:gd name="connsiteY25" fmla="*/ 0 h 1921164"/>
                <a:gd name="connsiteX0" fmla="*/ 0 w 3950566"/>
                <a:gd name="connsiteY0" fmla="*/ 0 h 1921164"/>
                <a:gd name="connsiteX1" fmla="*/ 3940464 w 3950566"/>
                <a:gd name="connsiteY1" fmla="*/ 12411 h 1921164"/>
                <a:gd name="connsiteX2" fmla="*/ 3949989 w 3950566"/>
                <a:gd name="connsiteY2" fmla="*/ 24534 h 1921164"/>
                <a:gd name="connsiteX3" fmla="*/ 3944216 w 3950566"/>
                <a:gd name="connsiteY3" fmla="*/ 44739 h 1921164"/>
                <a:gd name="connsiteX4" fmla="*/ 3950566 w 3950566"/>
                <a:gd name="connsiteY4" fmla="*/ 105064 h 1921164"/>
                <a:gd name="connsiteX5" fmla="*/ 3944216 w 3950566"/>
                <a:gd name="connsiteY5" fmla="*/ 326448 h 1921164"/>
                <a:gd name="connsiteX6" fmla="*/ 3882736 w 3950566"/>
                <a:gd name="connsiteY6" fmla="*/ 482023 h 1921164"/>
                <a:gd name="connsiteX7" fmla="*/ 3747077 w 3950566"/>
                <a:gd name="connsiteY7" fmla="*/ 619414 h 1921164"/>
                <a:gd name="connsiteX8" fmla="*/ 3567834 w 3950566"/>
                <a:gd name="connsiteY8" fmla="*/ 683202 h 1921164"/>
                <a:gd name="connsiteX9" fmla="*/ 3229552 w 3950566"/>
                <a:gd name="connsiteY9" fmla="*/ 687532 h 1921164"/>
                <a:gd name="connsiteX10" fmla="*/ 2928505 w 3950566"/>
                <a:gd name="connsiteY10" fmla="*/ 782205 h 1921164"/>
                <a:gd name="connsiteX11" fmla="*/ 2826327 w 3950566"/>
                <a:gd name="connsiteY11" fmla="*/ 849745 h 1921164"/>
                <a:gd name="connsiteX12" fmla="*/ 2752436 w 3950566"/>
                <a:gd name="connsiteY12" fmla="*/ 923636 h 1921164"/>
                <a:gd name="connsiteX13" fmla="*/ 2650836 w 3950566"/>
                <a:gd name="connsiteY13" fmla="*/ 960582 h 1921164"/>
                <a:gd name="connsiteX14" fmla="*/ 2309091 w 3950566"/>
                <a:gd name="connsiteY14" fmla="*/ 1062182 h 1921164"/>
                <a:gd name="connsiteX15" fmla="*/ 2299855 w 3950566"/>
                <a:gd name="connsiteY15" fmla="*/ 1089891 h 1921164"/>
                <a:gd name="connsiteX16" fmla="*/ 2262909 w 3950566"/>
                <a:gd name="connsiteY16" fmla="*/ 1136073 h 1921164"/>
                <a:gd name="connsiteX17" fmla="*/ 1874982 w 3950566"/>
                <a:gd name="connsiteY17" fmla="*/ 1265382 h 1921164"/>
                <a:gd name="connsiteX18" fmla="*/ 1616364 w 3950566"/>
                <a:gd name="connsiteY18" fmla="*/ 1385455 h 1921164"/>
                <a:gd name="connsiteX19" fmla="*/ 1330036 w 3950566"/>
                <a:gd name="connsiteY19" fmla="*/ 1487055 h 1921164"/>
                <a:gd name="connsiteX20" fmla="*/ 886691 w 3950566"/>
                <a:gd name="connsiteY20" fmla="*/ 1681018 h 1921164"/>
                <a:gd name="connsiteX21" fmla="*/ 369455 w 3950566"/>
                <a:gd name="connsiteY21" fmla="*/ 1884218 h 1921164"/>
                <a:gd name="connsiteX22" fmla="*/ 120073 w 3950566"/>
                <a:gd name="connsiteY22" fmla="*/ 1921164 h 1921164"/>
                <a:gd name="connsiteX23" fmla="*/ 27709 w 3950566"/>
                <a:gd name="connsiteY23" fmla="*/ 1921164 h 1921164"/>
                <a:gd name="connsiteX24" fmla="*/ 9236 w 3950566"/>
                <a:gd name="connsiteY24" fmla="*/ 1921164 h 1921164"/>
                <a:gd name="connsiteX25" fmla="*/ 0 w 3950566"/>
                <a:gd name="connsiteY25" fmla="*/ 0 h 1921164"/>
                <a:gd name="connsiteX0" fmla="*/ 4080 w 3954646"/>
                <a:gd name="connsiteY0" fmla="*/ 0 h 1921164"/>
                <a:gd name="connsiteX1" fmla="*/ 3944544 w 3954646"/>
                <a:gd name="connsiteY1" fmla="*/ 12411 h 1921164"/>
                <a:gd name="connsiteX2" fmla="*/ 3954069 w 3954646"/>
                <a:gd name="connsiteY2" fmla="*/ 24534 h 1921164"/>
                <a:gd name="connsiteX3" fmla="*/ 3948296 w 3954646"/>
                <a:gd name="connsiteY3" fmla="*/ 44739 h 1921164"/>
                <a:gd name="connsiteX4" fmla="*/ 3954646 w 3954646"/>
                <a:gd name="connsiteY4" fmla="*/ 105064 h 1921164"/>
                <a:gd name="connsiteX5" fmla="*/ 3948296 w 3954646"/>
                <a:gd name="connsiteY5" fmla="*/ 326448 h 1921164"/>
                <a:gd name="connsiteX6" fmla="*/ 3886816 w 3954646"/>
                <a:gd name="connsiteY6" fmla="*/ 482023 h 1921164"/>
                <a:gd name="connsiteX7" fmla="*/ 3751157 w 3954646"/>
                <a:gd name="connsiteY7" fmla="*/ 619414 h 1921164"/>
                <a:gd name="connsiteX8" fmla="*/ 3571914 w 3954646"/>
                <a:gd name="connsiteY8" fmla="*/ 683202 h 1921164"/>
                <a:gd name="connsiteX9" fmla="*/ 3233632 w 3954646"/>
                <a:gd name="connsiteY9" fmla="*/ 687532 h 1921164"/>
                <a:gd name="connsiteX10" fmla="*/ 2932585 w 3954646"/>
                <a:gd name="connsiteY10" fmla="*/ 782205 h 1921164"/>
                <a:gd name="connsiteX11" fmla="*/ 2830407 w 3954646"/>
                <a:gd name="connsiteY11" fmla="*/ 849745 h 1921164"/>
                <a:gd name="connsiteX12" fmla="*/ 2756516 w 3954646"/>
                <a:gd name="connsiteY12" fmla="*/ 923636 h 1921164"/>
                <a:gd name="connsiteX13" fmla="*/ 2654916 w 3954646"/>
                <a:gd name="connsiteY13" fmla="*/ 960582 h 1921164"/>
                <a:gd name="connsiteX14" fmla="*/ 2313171 w 3954646"/>
                <a:gd name="connsiteY14" fmla="*/ 1062182 h 1921164"/>
                <a:gd name="connsiteX15" fmla="*/ 2303935 w 3954646"/>
                <a:gd name="connsiteY15" fmla="*/ 1089891 h 1921164"/>
                <a:gd name="connsiteX16" fmla="*/ 2266989 w 3954646"/>
                <a:gd name="connsiteY16" fmla="*/ 1136073 h 1921164"/>
                <a:gd name="connsiteX17" fmla="*/ 1879062 w 3954646"/>
                <a:gd name="connsiteY17" fmla="*/ 1265382 h 1921164"/>
                <a:gd name="connsiteX18" fmla="*/ 1620444 w 3954646"/>
                <a:gd name="connsiteY18" fmla="*/ 1385455 h 1921164"/>
                <a:gd name="connsiteX19" fmla="*/ 1334116 w 3954646"/>
                <a:gd name="connsiteY19" fmla="*/ 1487055 h 1921164"/>
                <a:gd name="connsiteX20" fmla="*/ 890771 w 3954646"/>
                <a:gd name="connsiteY20" fmla="*/ 1681018 h 1921164"/>
                <a:gd name="connsiteX21" fmla="*/ 373535 w 3954646"/>
                <a:gd name="connsiteY21" fmla="*/ 1884218 h 1921164"/>
                <a:gd name="connsiteX22" fmla="*/ 124153 w 3954646"/>
                <a:gd name="connsiteY22" fmla="*/ 1921164 h 1921164"/>
                <a:gd name="connsiteX23" fmla="*/ 31789 w 3954646"/>
                <a:gd name="connsiteY23" fmla="*/ 1921164 h 1921164"/>
                <a:gd name="connsiteX24" fmla="*/ 616 w 3954646"/>
                <a:gd name="connsiteY24" fmla="*/ 1311564 h 1921164"/>
                <a:gd name="connsiteX25" fmla="*/ 4080 w 3954646"/>
                <a:gd name="connsiteY25" fmla="*/ 0 h 1921164"/>
                <a:gd name="connsiteX0" fmla="*/ 4080 w 3954646"/>
                <a:gd name="connsiteY0" fmla="*/ 0 h 1921164"/>
                <a:gd name="connsiteX1" fmla="*/ 3944544 w 3954646"/>
                <a:gd name="connsiteY1" fmla="*/ 12411 h 1921164"/>
                <a:gd name="connsiteX2" fmla="*/ 3954069 w 3954646"/>
                <a:gd name="connsiteY2" fmla="*/ 24534 h 1921164"/>
                <a:gd name="connsiteX3" fmla="*/ 3948296 w 3954646"/>
                <a:gd name="connsiteY3" fmla="*/ 44739 h 1921164"/>
                <a:gd name="connsiteX4" fmla="*/ 3954646 w 3954646"/>
                <a:gd name="connsiteY4" fmla="*/ 105064 h 1921164"/>
                <a:gd name="connsiteX5" fmla="*/ 3948296 w 3954646"/>
                <a:gd name="connsiteY5" fmla="*/ 326448 h 1921164"/>
                <a:gd name="connsiteX6" fmla="*/ 3886816 w 3954646"/>
                <a:gd name="connsiteY6" fmla="*/ 482023 h 1921164"/>
                <a:gd name="connsiteX7" fmla="*/ 3751157 w 3954646"/>
                <a:gd name="connsiteY7" fmla="*/ 619414 h 1921164"/>
                <a:gd name="connsiteX8" fmla="*/ 3571914 w 3954646"/>
                <a:gd name="connsiteY8" fmla="*/ 683202 h 1921164"/>
                <a:gd name="connsiteX9" fmla="*/ 3233632 w 3954646"/>
                <a:gd name="connsiteY9" fmla="*/ 687532 h 1921164"/>
                <a:gd name="connsiteX10" fmla="*/ 2932585 w 3954646"/>
                <a:gd name="connsiteY10" fmla="*/ 782205 h 1921164"/>
                <a:gd name="connsiteX11" fmla="*/ 2830407 w 3954646"/>
                <a:gd name="connsiteY11" fmla="*/ 849745 h 1921164"/>
                <a:gd name="connsiteX12" fmla="*/ 2756516 w 3954646"/>
                <a:gd name="connsiteY12" fmla="*/ 923636 h 1921164"/>
                <a:gd name="connsiteX13" fmla="*/ 2654916 w 3954646"/>
                <a:gd name="connsiteY13" fmla="*/ 960582 h 1921164"/>
                <a:gd name="connsiteX14" fmla="*/ 2313171 w 3954646"/>
                <a:gd name="connsiteY14" fmla="*/ 1062182 h 1921164"/>
                <a:gd name="connsiteX15" fmla="*/ 2303935 w 3954646"/>
                <a:gd name="connsiteY15" fmla="*/ 1089891 h 1921164"/>
                <a:gd name="connsiteX16" fmla="*/ 2266989 w 3954646"/>
                <a:gd name="connsiteY16" fmla="*/ 1136073 h 1921164"/>
                <a:gd name="connsiteX17" fmla="*/ 1879062 w 3954646"/>
                <a:gd name="connsiteY17" fmla="*/ 1265382 h 1921164"/>
                <a:gd name="connsiteX18" fmla="*/ 1620444 w 3954646"/>
                <a:gd name="connsiteY18" fmla="*/ 1385455 h 1921164"/>
                <a:gd name="connsiteX19" fmla="*/ 1334116 w 3954646"/>
                <a:gd name="connsiteY19" fmla="*/ 1487055 h 1921164"/>
                <a:gd name="connsiteX20" fmla="*/ 890771 w 3954646"/>
                <a:gd name="connsiteY20" fmla="*/ 1681018 h 1921164"/>
                <a:gd name="connsiteX21" fmla="*/ 373535 w 3954646"/>
                <a:gd name="connsiteY21" fmla="*/ 1884218 h 1921164"/>
                <a:gd name="connsiteX22" fmla="*/ 124153 w 3954646"/>
                <a:gd name="connsiteY22" fmla="*/ 1921164 h 1921164"/>
                <a:gd name="connsiteX23" fmla="*/ 38139 w 3954646"/>
                <a:gd name="connsiteY23" fmla="*/ 1324264 h 1921164"/>
                <a:gd name="connsiteX24" fmla="*/ 616 w 3954646"/>
                <a:gd name="connsiteY24" fmla="*/ 1311564 h 1921164"/>
                <a:gd name="connsiteX25" fmla="*/ 4080 w 3954646"/>
                <a:gd name="connsiteY25" fmla="*/ 0 h 1921164"/>
                <a:gd name="connsiteX0" fmla="*/ 4080 w 3954646"/>
                <a:gd name="connsiteY0" fmla="*/ 0 h 1884218"/>
                <a:gd name="connsiteX1" fmla="*/ 3944544 w 3954646"/>
                <a:gd name="connsiteY1" fmla="*/ 12411 h 1884218"/>
                <a:gd name="connsiteX2" fmla="*/ 3954069 w 3954646"/>
                <a:gd name="connsiteY2" fmla="*/ 24534 h 1884218"/>
                <a:gd name="connsiteX3" fmla="*/ 3948296 w 3954646"/>
                <a:gd name="connsiteY3" fmla="*/ 44739 h 1884218"/>
                <a:gd name="connsiteX4" fmla="*/ 3954646 w 3954646"/>
                <a:gd name="connsiteY4" fmla="*/ 105064 h 1884218"/>
                <a:gd name="connsiteX5" fmla="*/ 3948296 w 3954646"/>
                <a:gd name="connsiteY5" fmla="*/ 326448 h 1884218"/>
                <a:gd name="connsiteX6" fmla="*/ 3886816 w 3954646"/>
                <a:gd name="connsiteY6" fmla="*/ 482023 h 1884218"/>
                <a:gd name="connsiteX7" fmla="*/ 3751157 w 3954646"/>
                <a:gd name="connsiteY7" fmla="*/ 619414 h 1884218"/>
                <a:gd name="connsiteX8" fmla="*/ 3571914 w 3954646"/>
                <a:gd name="connsiteY8" fmla="*/ 683202 h 1884218"/>
                <a:gd name="connsiteX9" fmla="*/ 3233632 w 3954646"/>
                <a:gd name="connsiteY9" fmla="*/ 687532 h 1884218"/>
                <a:gd name="connsiteX10" fmla="*/ 2932585 w 3954646"/>
                <a:gd name="connsiteY10" fmla="*/ 782205 h 1884218"/>
                <a:gd name="connsiteX11" fmla="*/ 2830407 w 3954646"/>
                <a:gd name="connsiteY11" fmla="*/ 849745 h 1884218"/>
                <a:gd name="connsiteX12" fmla="*/ 2756516 w 3954646"/>
                <a:gd name="connsiteY12" fmla="*/ 923636 h 1884218"/>
                <a:gd name="connsiteX13" fmla="*/ 2654916 w 3954646"/>
                <a:gd name="connsiteY13" fmla="*/ 960582 h 1884218"/>
                <a:gd name="connsiteX14" fmla="*/ 2313171 w 3954646"/>
                <a:gd name="connsiteY14" fmla="*/ 1062182 h 1884218"/>
                <a:gd name="connsiteX15" fmla="*/ 2303935 w 3954646"/>
                <a:gd name="connsiteY15" fmla="*/ 1089891 h 1884218"/>
                <a:gd name="connsiteX16" fmla="*/ 2266989 w 3954646"/>
                <a:gd name="connsiteY16" fmla="*/ 1136073 h 1884218"/>
                <a:gd name="connsiteX17" fmla="*/ 1879062 w 3954646"/>
                <a:gd name="connsiteY17" fmla="*/ 1265382 h 1884218"/>
                <a:gd name="connsiteX18" fmla="*/ 1620444 w 3954646"/>
                <a:gd name="connsiteY18" fmla="*/ 1385455 h 1884218"/>
                <a:gd name="connsiteX19" fmla="*/ 1334116 w 3954646"/>
                <a:gd name="connsiteY19" fmla="*/ 1487055 h 1884218"/>
                <a:gd name="connsiteX20" fmla="*/ 890771 w 3954646"/>
                <a:gd name="connsiteY20" fmla="*/ 1681018 h 1884218"/>
                <a:gd name="connsiteX21" fmla="*/ 373535 w 3954646"/>
                <a:gd name="connsiteY21" fmla="*/ 1884218 h 1884218"/>
                <a:gd name="connsiteX22" fmla="*/ 333703 w 3954646"/>
                <a:gd name="connsiteY22" fmla="*/ 1368714 h 1884218"/>
                <a:gd name="connsiteX23" fmla="*/ 38139 w 3954646"/>
                <a:gd name="connsiteY23" fmla="*/ 1324264 h 1884218"/>
                <a:gd name="connsiteX24" fmla="*/ 616 w 3954646"/>
                <a:gd name="connsiteY24" fmla="*/ 1311564 h 1884218"/>
                <a:gd name="connsiteX25" fmla="*/ 4080 w 3954646"/>
                <a:gd name="connsiteY25" fmla="*/ 0 h 1884218"/>
                <a:gd name="connsiteX0" fmla="*/ 4080 w 3954646"/>
                <a:gd name="connsiteY0" fmla="*/ 0 h 1681018"/>
                <a:gd name="connsiteX1" fmla="*/ 3944544 w 3954646"/>
                <a:gd name="connsiteY1" fmla="*/ 12411 h 1681018"/>
                <a:gd name="connsiteX2" fmla="*/ 3954069 w 3954646"/>
                <a:gd name="connsiteY2" fmla="*/ 24534 h 1681018"/>
                <a:gd name="connsiteX3" fmla="*/ 3948296 w 3954646"/>
                <a:gd name="connsiteY3" fmla="*/ 44739 h 1681018"/>
                <a:gd name="connsiteX4" fmla="*/ 3954646 w 3954646"/>
                <a:gd name="connsiteY4" fmla="*/ 105064 h 1681018"/>
                <a:gd name="connsiteX5" fmla="*/ 3948296 w 3954646"/>
                <a:gd name="connsiteY5" fmla="*/ 326448 h 1681018"/>
                <a:gd name="connsiteX6" fmla="*/ 3886816 w 3954646"/>
                <a:gd name="connsiteY6" fmla="*/ 482023 h 1681018"/>
                <a:gd name="connsiteX7" fmla="*/ 3751157 w 3954646"/>
                <a:gd name="connsiteY7" fmla="*/ 619414 h 1681018"/>
                <a:gd name="connsiteX8" fmla="*/ 3571914 w 3954646"/>
                <a:gd name="connsiteY8" fmla="*/ 683202 h 1681018"/>
                <a:gd name="connsiteX9" fmla="*/ 3233632 w 3954646"/>
                <a:gd name="connsiteY9" fmla="*/ 687532 h 1681018"/>
                <a:gd name="connsiteX10" fmla="*/ 2932585 w 3954646"/>
                <a:gd name="connsiteY10" fmla="*/ 782205 h 1681018"/>
                <a:gd name="connsiteX11" fmla="*/ 2830407 w 3954646"/>
                <a:gd name="connsiteY11" fmla="*/ 849745 h 1681018"/>
                <a:gd name="connsiteX12" fmla="*/ 2756516 w 3954646"/>
                <a:gd name="connsiteY12" fmla="*/ 923636 h 1681018"/>
                <a:gd name="connsiteX13" fmla="*/ 2654916 w 3954646"/>
                <a:gd name="connsiteY13" fmla="*/ 960582 h 1681018"/>
                <a:gd name="connsiteX14" fmla="*/ 2313171 w 3954646"/>
                <a:gd name="connsiteY14" fmla="*/ 1062182 h 1681018"/>
                <a:gd name="connsiteX15" fmla="*/ 2303935 w 3954646"/>
                <a:gd name="connsiteY15" fmla="*/ 1089891 h 1681018"/>
                <a:gd name="connsiteX16" fmla="*/ 2266989 w 3954646"/>
                <a:gd name="connsiteY16" fmla="*/ 1136073 h 1681018"/>
                <a:gd name="connsiteX17" fmla="*/ 1879062 w 3954646"/>
                <a:gd name="connsiteY17" fmla="*/ 1265382 h 1681018"/>
                <a:gd name="connsiteX18" fmla="*/ 1620444 w 3954646"/>
                <a:gd name="connsiteY18" fmla="*/ 1385455 h 1681018"/>
                <a:gd name="connsiteX19" fmla="*/ 1334116 w 3954646"/>
                <a:gd name="connsiteY19" fmla="*/ 1487055 h 1681018"/>
                <a:gd name="connsiteX20" fmla="*/ 890771 w 3954646"/>
                <a:gd name="connsiteY20" fmla="*/ 1681018 h 1681018"/>
                <a:gd name="connsiteX21" fmla="*/ 633885 w 3954646"/>
                <a:gd name="connsiteY21" fmla="*/ 1388918 h 1681018"/>
                <a:gd name="connsiteX22" fmla="*/ 333703 w 3954646"/>
                <a:gd name="connsiteY22" fmla="*/ 1368714 h 1681018"/>
                <a:gd name="connsiteX23" fmla="*/ 38139 w 3954646"/>
                <a:gd name="connsiteY23" fmla="*/ 1324264 h 1681018"/>
                <a:gd name="connsiteX24" fmla="*/ 616 w 3954646"/>
                <a:gd name="connsiteY24" fmla="*/ 1311564 h 1681018"/>
                <a:gd name="connsiteX25" fmla="*/ 4080 w 3954646"/>
                <a:gd name="connsiteY25" fmla="*/ 0 h 1681018"/>
                <a:gd name="connsiteX0" fmla="*/ 4080 w 3954646"/>
                <a:gd name="connsiteY0" fmla="*/ 0 h 1487055"/>
                <a:gd name="connsiteX1" fmla="*/ 3944544 w 3954646"/>
                <a:gd name="connsiteY1" fmla="*/ 12411 h 1487055"/>
                <a:gd name="connsiteX2" fmla="*/ 3954069 w 3954646"/>
                <a:gd name="connsiteY2" fmla="*/ 24534 h 1487055"/>
                <a:gd name="connsiteX3" fmla="*/ 3948296 w 3954646"/>
                <a:gd name="connsiteY3" fmla="*/ 44739 h 1487055"/>
                <a:gd name="connsiteX4" fmla="*/ 3954646 w 3954646"/>
                <a:gd name="connsiteY4" fmla="*/ 105064 h 1487055"/>
                <a:gd name="connsiteX5" fmla="*/ 3948296 w 3954646"/>
                <a:gd name="connsiteY5" fmla="*/ 326448 h 1487055"/>
                <a:gd name="connsiteX6" fmla="*/ 3886816 w 3954646"/>
                <a:gd name="connsiteY6" fmla="*/ 482023 h 1487055"/>
                <a:gd name="connsiteX7" fmla="*/ 3751157 w 3954646"/>
                <a:gd name="connsiteY7" fmla="*/ 619414 h 1487055"/>
                <a:gd name="connsiteX8" fmla="*/ 3571914 w 3954646"/>
                <a:gd name="connsiteY8" fmla="*/ 683202 h 1487055"/>
                <a:gd name="connsiteX9" fmla="*/ 3233632 w 3954646"/>
                <a:gd name="connsiteY9" fmla="*/ 687532 h 1487055"/>
                <a:gd name="connsiteX10" fmla="*/ 2932585 w 3954646"/>
                <a:gd name="connsiteY10" fmla="*/ 782205 h 1487055"/>
                <a:gd name="connsiteX11" fmla="*/ 2830407 w 3954646"/>
                <a:gd name="connsiteY11" fmla="*/ 849745 h 1487055"/>
                <a:gd name="connsiteX12" fmla="*/ 2756516 w 3954646"/>
                <a:gd name="connsiteY12" fmla="*/ 923636 h 1487055"/>
                <a:gd name="connsiteX13" fmla="*/ 2654916 w 3954646"/>
                <a:gd name="connsiteY13" fmla="*/ 960582 h 1487055"/>
                <a:gd name="connsiteX14" fmla="*/ 2313171 w 3954646"/>
                <a:gd name="connsiteY14" fmla="*/ 1062182 h 1487055"/>
                <a:gd name="connsiteX15" fmla="*/ 2303935 w 3954646"/>
                <a:gd name="connsiteY15" fmla="*/ 1089891 h 1487055"/>
                <a:gd name="connsiteX16" fmla="*/ 2266989 w 3954646"/>
                <a:gd name="connsiteY16" fmla="*/ 1136073 h 1487055"/>
                <a:gd name="connsiteX17" fmla="*/ 1879062 w 3954646"/>
                <a:gd name="connsiteY17" fmla="*/ 1265382 h 1487055"/>
                <a:gd name="connsiteX18" fmla="*/ 1620444 w 3954646"/>
                <a:gd name="connsiteY18" fmla="*/ 1385455 h 1487055"/>
                <a:gd name="connsiteX19" fmla="*/ 1334116 w 3954646"/>
                <a:gd name="connsiteY19" fmla="*/ 1487055 h 1487055"/>
                <a:gd name="connsiteX20" fmla="*/ 998721 w 3954646"/>
                <a:gd name="connsiteY20" fmla="*/ 1388918 h 1487055"/>
                <a:gd name="connsiteX21" fmla="*/ 633885 w 3954646"/>
                <a:gd name="connsiteY21" fmla="*/ 1388918 h 1487055"/>
                <a:gd name="connsiteX22" fmla="*/ 333703 w 3954646"/>
                <a:gd name="connsiteY22" fmla="*/ 1368714 h 1487055"/>
                <a:gd name="connsiteX23" fmla="*/ 38139 w 3954646"/>
                <a:gd name="connsiteY23" fmla="*/ 1324264 h 1487055"/>
                <a:gd name="connsiteX24" fmla="*/ 616 w 3954646"/>
                <a:gd name="connsiteY24" fmla="*/ 1311564 h 1487055"/>
                <a:gd name="connsiteX25" fmla="*/ 4080 w 3954646"/>
                <a:gd name="connsiteY25" fmla="*/ 0 h 1487055"/>
                <a:gd name="connsiteX0" fmla="*/ 4080 w 3954646"/>
                <a:gd name="connsiteY0" fmla="*/ 0 h 1388918"/>
                <a:gd name="connsiteX1" fmla="*/ 3944544 w 3954646"/>
                <a:gd name="connsiteY1" fmla="*/ 12411 h 1388918"/>
                <a:gd name="connsiteX2" fmla="*/ 3954069 w 3954646"/>
                <a:gd name="connsiteY2" fmla="*/ 24534 h 1388918"/>
                <a:gd name="connsiteX3" fmla="*/ 3948296 w 3954646"/>
                <a:gd name="connsiteY3" fmla="*/ 44739 h 1388918"/>
                <a:gd name="connsiteX4" fmla="*/ 3954646 w 3954646"/>
                <a:gd name="connsiteY4" fmla="*/ 105064 h 1388918"/>
                <a:gd name="connsiteX5" fmla="*/ 3948296 w 3954646"/>
                <a:gd name="connsiteY5" fmla="*/ 326448 h 1388918"/>
                <a:gd name="connsiteX6" fmla="*/ 3886816 w 3954646"/>
                <a:gd name="connsiteY6" fmla="*/ 482023 h 1388918"/>
                <a:gd name="connsiteX7" fmla="*/ 3751157 w 3954646"/>
                <a:gd name="connsiteY7" fmla="*/ 619414 h 1388918"/>
                <a:gd name="connsiteX8" fmla="*/ 3571914 w 3954646"/>
                <a:gd name="connsiteY8" fmla="*/ 683202 h 1388918"/>
                <a:gd name="connsiteX9" fmla="*/ 3233632 w 3954646"/>
                <a:gd name="connsiteY9" fmla="*/ 687532 h 1388918"/>
                <a:gd name="connsiteX10" fmla="*/ 2932585 w 3954646"/>
                <a:gd name="connsiteY10" fmla="*/ 782205 h 1388918"/>
                <a:gd name="connsiteX11" fmla="*/ 2830407 w 3954646"/>
                <a:gd name="connsiteY11" fmla="*/ 849745 h 1388918"/>
                <a:gd name="connsiteX12" fmla="*/ 2756516 w 3954646"/>
                <a:gd name="connsiteY12" fmla="*/ 923636 h 1388918"/>
                <a:gd name="connsiteX13" fmla="*/ 2654916 w 3954646"/>
                <a:gd name="connsiteY13" fmla="*/ 960582 h 1388918"/>
                <a:gd name="connsiteX14" fmla="*/ 2313171 w 3954646"/>
                <a:gd name="connsiteY14" fmla="*/ 1062182 h 1388918"/>
                <a:gd name="connsiteX15" fmla="*/ 2303935 w 3954646"/>
                <a:gd name="connsiteY15" fmla="*/ 1089891 h 1388918"/>
                <a:gd name="connsiteX16" fmla="*/ 2266989 w 3954646"/>
                <a:gd name="connsiteY16" fmla="*/ 1136073 h 1388918"/>
                <a:gd name="connsiteX17" fmla="*/ 1879062 w 3954646"/>
                <a:gd name="connsiteY17" fmla="*/ 1265382 h 1388918"/>
                <a:gd name="connsiteX18" fmla="*/ 1620444 w 3954646"/>
                <a:gd name="connsiteY18" fmla="*/ 1385455 h 1388918"/>
                <a:gd name="connsiteX19" fmla="*/ 1346816 w 3954646"/>
                <a:gd name="connsiteY19" fmla="*/ 1372755 h 1388918"/>
                <a:gd name="connsiteX20" fmla="*/ 998721 w 3954646"/>
                <a:gd name="connsiteY20" fmla="*/ 1388918 h 1388918"/>
                <a:gd name="connsiteX21" fmla="*/ 633885 w 3954646"/>
                <a:gd name="connsiteY21" fmla="*/ 1388918 h 1388918"/>
                <a:gd name="connsiteX22" fmla="*/ 333703 w 3954646"/>
                <a:gd name="connsiteY22" fmla="*/ 1368714 h 1388918"/>
                <a:gd name="connsiteX23" fmla="*/ 38139 w 3954646"/>
                <a:gd name="connsiteY23" fmla="*/ 1324264 h 1388918"/>
                <a:gd name="connsiteX24" fmla="*/ 616 w 3954646"/>
                <a:gd name="connsiteY24" fmla="*/ 1311564 h 1388918"/>
                <a:gd name="connsiteX25" fmla="*/ 4080 w 3954646"/>
                <a:gd name="connsiteY25" fmla="*/ 0 h 1388918"/>
                <a:gd name="connsiteX0" fmla="*/ 4080 w 3954646"/>
                <a:gd name="connsiteY0" fmla="*/ 0 h 1388918"/>
                <a:gd name="connsiteX1" fmla="*/ 3944544 w 3954646"/>
                <a:gd name="connsiteY1" fmla="*/ 12411 h 1388918"/>
                <a:gd name="connsiteX2" fmla="*/ 3954069 w 3954646"/>
                <a:gd name="connsiteY2" fmla="*/ 24534 h 1388918"/>
                <a:gd name="connsiteX3" fmla="*/ 3948296 w 3954646"/>
                <a:gd name="connsiteY3" fmla="*/ 44739 h 1388918"/>
                <a:gd name="connsiteX4" fmla="*/ 3954646 w 3954646"/>
                <a:gd name="connsiteY4" fmla="*/ 105064 h 1388918"/>
                <a:gd name="connsiteX5" fmla="*/ 3948296 w 3954646"/>
                <a:gd name="connsiteY5" fmla="*/ 326448 h 1388918"/>
                <a:gd name="connsiteX6" fmla="*/ 3886816 w 3954646"/>
                <a:gd name="connsiteY6" fmla="*/ 482023 h 1388918"/>
                <a:gd name="connsiteX7" fmla="*/ 3751157 w 3954646"/>
                <a:gd name="connsiteY7" fmla="*/ 619414 h 1388918"/>
                <a:gd name="connsiteX8" fmla="*/ 3571914 w 3954646"/>
                <a:gd name="connsiteY8" fmla="*/ 683202 h 1388918"/>
                <a:gd name="connsiteX9" fmla="*/ 3233632 w 3954646"/>
                <a:gd name="connsiteY9" fmla="*/ 687532 h 1388918"/>
                <a:gd name="connsiteX10" fmla="*/ 2932585 w 3954646"/>
                <a:gd name="connsiteY10" fmla="*/ 782205 h 1388918"/>
                <a:gd name="connsiteX11" fmla="*/ 2830407 w 3954646"/>
                <a:gd name="connsiteY11" fmla="*/ 849745 h 1388918"/>
                <a:gd name="connsiteX12" fmla="*/ 2756516 w 3954646"/>
                <a:gd name="connsiteY12" fmla="*/ 923636 h 1388918"/>
                <a:gd name="connsiteX13" fmla="*/ 2654916 w 3954646"/>
                <a:gd name="connsiteY13" fmla="*/ 960582 h 1388918"/>
                <a:gd name="connsiteX14" fmla="*/ 2313171 w 3954646"/>
                <a:gd name="connsiteY14" fmla="*/ 1062182 h 1388918"/>
                <a:gd name="connsiteX15" fmla="*/ 2303935 w 3954646"/>
                <a:gd name="connsiteY15" fmla="*/ 1089891 h 1388918"/>
                <a:gd name="connsiteX16" fmla="*/ 2266989 w 3954646"/>
                <a:gd name="connsiteY16" fmla="*/ 1136073 h 1388918"/>
                <a:gd name="connsiteX17" fmla="*/ 1879062 w 3954646"/>
                <a:gd name="connsiteY17" fmla="*/ 1265382 h 1388918"/>
                <a:gd name="connsiteX18" fmla="*/ 1633144 w 3954646"/>
                <a:gd name="connsiteY18" fmla="*/ 1315605 h 1388918"/>
                <a:gd name="connsiteX19" fmla="*/ 1346816 w 3954646"/>
                <a:gd name="connsiteY19" fmla="*/ 1372755 h 1388918"/>
                <a:gd name="connsiteX20" fmla="*/ 998721 w 3954646"/>
                <a:gd name="connsiteY20" fmla="*/ 1388918 h 1388918"/>
                <a:gd name="connsiteX21" fmla="*/ 633885 w 3954646"/>
                <a:gd name="connsiteY21" fmla="*/ 1388918 h 1388918"/>
                <a:gd name="connsiteX22" fmla="*/ 333703 w 3954646"/>
                <a:gd name="connsiteY22" fmla="*/ 1368714 h 1388918"/>
                <a:gd name="connsiteX23" fmla="*/ 38139 w 3954646"/>
                <a:gd name="connsiteY23" fmla="*/ 1324264 h 1388918"/>
                <a:gd name="connsiteX24" fmla="*/ 616 w 3954646"/>
                <a:gd name="connsiteY24" fmla="*/ 1311564 h 1388918"/>
                <a:gd name="connsiteX25" fmla="*/ 4080 w 3954646"/>
                <a:gd name="connsiteY25" fmla="*/ 0 h 1388918"/>
                <a:gd name="connsiteX0" fmla="*/ 4080 w 3954646"/>
                <a:gd name="connsiteY0" fmla="*/ 0 h 1388918"/>
                <a:gd name="connsiteX1" fmla="*/ 3944544 w 3954646"/>
                <a:gd name="connsiteY1" fmla="*/ 12411 h 1388918"/>
                <a:gd name="connsiteX2" fmla="*/ 3954069 w 3954646"/>
                <a:gd name="connsiteY2" fmla="*/ 24534 h 1388918"/>
                <a:gd name="connsiteX3" fmla="*/ 3948296 w 3954646"/>
                <a:gd name="connsiteY3" fmla="*/ 44739 h 1388918"/>
                <a:gd name="connsiteX4" fmla="*/ 3954646 w 3954646"/>
                <a:gd name="connsiteY4" fmla="*/ 105064 h 1388918"/>
                <a:gd name="connsiteX5" fmla="*/ 3948296 w 3954646"/>
                <a:gd name="connsiteY5" fmla="*/ 326448 h 1388918"/>
                <a:gd name="connsiteX6" fmla="*/ 3886816 w 3954646"/>
                <a:gd name="connsiteY6" fmla="*/ 482023 h 1388918"/>
                <a:gd name="connsiteX7" fmla="*/ 3751157 w 3954646"/>
                <a:gd name="connsiteY7" fmla="*/ 619414 h 1388918"/>
                <a:gd name="connsiteX8" fmla="*/ 3571914 w 3954646"/>
                <a:gd name="connsiteY8" fmla="*/ 683202 h 1388918"/>
                <a:gd name="connsiteX9" fmla="*/ 3233632 w 3954646"/>
                <a:gd name="connsiteY9" fmla="*/ 687532 h 1388918"/>
                <a:gd name="connsiteX10" fmla="*/ 2932585 w 3954646"/>
                <a:gd name="connsiteY10" fmla="*/ 782205 h 1388918"/>
                <a:gd name="connsiteX11" fmla="*/ 2830407 w 3954646"/>
                <a:gd name="connsiteY11" fmla="*/ 849745 h 1388918"/>
                <a:gd name="connsiteX12" fmla="*/ 2756516 w 3954646"/>
                <a:gd name="connsiteY12" fmla="*/ 923636 h 1388918"/>
                <a:gd name="connsiteX13" fmla="*/ 2654916 w 3954646"/>
                <a:gd name="connsiteY13" fmla="*/ 960582 h 1388918"/>
                <a:gd name="connsiteX14" fmla="*/ 2313171 w 3954646"/>
                <a:gd name="connsiteY14" fmla="*/ 1062182 h 1388918"/>
                <a:gd name="connsiteX15" fmla="*/ 2303935 w 3954646"/>
                <a:gd name="connsiteY15" fmla="*/ 1089891 h 1388918"/>
                <a:gd name="connsiteX16" fmla="*/ 2184439 w 3954646"/>
                <a:gd name="connsiteY16" fmla="*/ 1097973 h 1388918"/>
                <a:gd name="connsiteX17" fmla="*/ 1879062 w 3954646"/>
                <a:gd name="connsiteY17" fmla="*/ 1265382 h 1388918"/>
                <a:gd name="connsiteX18" fmla="*/ 1633144 w 3954646"/>
                <a:gd name="connsiteY18" fmla="*/ 1315605 h 1388918"/>
                <a:gd name="connsiteX19" fmla="*/ 1346816 w 3954646"/>
                <a:gd name="connsiteY19" fmla="*/ 1372755 h 1388918"/>
                <a:gd name="connsiteX20" fmla="*/ 998721 w 3954646"/>
                <a:gd name="connsiteY20" fmla="*/ 1388918 h 1388918"/>
                <a:gd name="connsiteX21" fmla="*/ 633885 w 3954646"/>
                <a:gd name="connsiteY21" fmla="*/ 1388918 h 1388918"/>
                <a:gd name="connsiteX22" fmla="*/ 333703 w 3954646"/>
                <a:gd name="connsiteY22" fmla="*/ 1368714 h 1388918"/>
                <a:gd name="connsiteX23" fmla="*/ 38139 w 3954646"/>
                <a:gd name="connsiteY23" fmla="*/ 1324264 h 1388918"/>
                <a:gd name="connsiteX24" fmla="*/ 616 w 3954646"/>
                <a:gd name="connsiteY24" fmla="*/ 1311564 h 1388918"/>
                <a:gd name="connsiteX25" fmla="*/ 4080 w 3954646"/>
                <a:gd name="connsiteY25" fmla="*/ 0 h 1388918"/>
                <a:gd name="connsiteX0" fmla="*/ 4080 w 3954646"/>
                <a:gd name="connsiteY0" fmla="*/ 0 h 1388918"/>
                <a:gd name="connsiteX1" fmla="*/ 3944544 w 3954646"/>
                <a:gd name="connsiteY1" fmla="*/ 12411 h 1388918"/>
                <a:gd name="connsiteX2" fmla="*/ 3954069 w 3954646"/>
                <a:gd name="connsiteY2" fmla="*/ 24534 h 1388918"/>
                <a:gd name="connsiteX3" fmla="*/ 3948296 w 3954646"/>
                <a:gd name="connsiteY3" fmla="*/ 44739 h 1388918"/>
                <a:gd name="connsiteX4" fmla="*/ 3954646 w 3954646"/>
                <a:gd name="connsiteY4" fmla="*/ 105064 h 1388918"/>
                <a:gd name="connsiteX5" fmla="*/ 3948296 w 3954646"/>
                <a:gd name="connsiteY5" fmla="*/ 326448 h 1388918"/>
                <a:gd name="connsiteX6" fmla="*/ 3886816 w 3954646"/>
                <a:gd name="connsiteY6" fmla="*/ 482023 h 1388918"/>
                <a:gd name="connsiteX7" fmla="*/ 3751157 w 3954646"/>
                <a:gd name="connsiteY7" fmla="*/ 619414 h 1388918"/>
                <a:gd name="connsiteX8" fmla="*/ 3571914 w 3954646"/>
                <a:gd name="connsiteY8" fmla="*/ 683202 h 1388918"/>
                <a:gd name="connsiteX9" fmla="*/ 3233632 w 3954646"/>
                <a:gd name="connsiteY9" fmla="*/ 687532 h 1388918"/>
                <a:gd name="connsiteX10" fmla="*/ 2932585 w 3954646"/>
                <a:gd name="connsiteY10" fmla="*/ 782205 h 1388918"/>
                <a:gd name="connsiteX11" fmla="*/ 2830407 w 3954646"/>
                <a:gd name="connsiteY11" fmla="*/ 849745 h 1388918"/>
                <a:gd name="connsiteX12" fmla="*/ 2756516 w 3954646"/>
                <a:gd name="connsiteY12" fmla="*/ 923636 h 1388918"/>
                <a:gd name="connsiteX13" fmla="*/ 2654916 w 3954646"/>
                <a:gd name="connsiteY13" fmla="*/ 960582 h 1388918"/>
                <a:gd name="connsiteX14" fmla="*/ 2313171 w 3954646"/>
                <a:gd name="connsiteY14" fmla="*/ 1062182 h 1388918"/>
                <a:gd name="connsiteX15" fmla="*/ 2303935 w 3954646"/>
                <a:gd name="connsiteY15" fmla="*/ 1089891 h 1388918"/>
                <a:gd name="connsiteX16" fmla="*/ 2184439 w 3954646"/>
                <a:gd name="connsiteY16" fmla="*/ 1097973 h 1388918"/>
                <a:gd name="connsiteX17" fmla="*/ 1840962 w 3954646"/>
                <a:gd name="connsiteY17" fmla="*/ 1233632 h 1388918"/>
                <a:gd name="connsiteX18" fmla="*/ 1633144 w 3954646"/>
                <a:gd name="connsiteY18" fmla="*/ 1315605 h 1388918"/>
                <a:gd name="connsiteX19" fmla="*/ 1346816 w 3954646"/>
                <a:gd name="connsiteY19" fmla="*/ 1372755 h 1388918"/>
                <a:gd name="connsiteX20" fmla="*/ 998721 w 3954646"/>
                <a:gd name="connsiteY20" fmla="*/ 1388918 h 1388918"/>
                <a:gd name="connsiteX21" fmla="*/ 633885 w 3954646"/>
                <a:gd name="connsiteY21" fmla="*/ 1388918 h 1388918"/>
                <a:gd name="connsiteX22" fmla="*/ 333703 w 3954646"/>
                <a:gd name="connsiteY22" fmla="*/ 1368714 h 1388918"/>
                <a:gd name="connsiteX23" fmla="*/ 38139 w 3954646"/>
                <a:gd name="connsiteY23" fmla="*/ 1324264 h 1388918"/>
                <a:gd name="connsiteX24" fmla="*/ 616 w 3954646"/>
                <a:gd name="connsiteY24" fmla="*/ 1311564 h 1388918"/>
                <a:gd name="connsiteX25" fmla="*/ 4080 w 3954646"/>
                <a:gd name="connsiteY25" fmla="*/ 0 h 1388918"/>
                <a:gd name="connsiteX0" fmla="*/ 4080 w 3954646"/>
                <a:gd name="connsiteY0" fmla="*/ 0 h 1388918"/>
                <a:gd name="connsiteX1" fmla="*/ 3944544 w 3954646"/>
                <a:gd name="connsiteY1" fmla="*/ 12411 h 1388918"/>
                <a:gd name="connsiteX2" fmla="*/ 3954069 w 3954646"/>
                <a:gd name="connsiteY2" fmla="*/ 24534 h 1388918"/>
                <a:gd name="connsiteX3" fmla="*/ 3948296 w 3954646"/>
                <a:gd name="connsiteY3" fmla="*/ 44739 h 1388918"/>
                <a:gd name="connsiteX4" fmla="*/ 3954646 w 3954646"/>
                <a:gd name="connsiteY4" fmla="*/ 105064 h 1388918"/>
                <a:gd name="connsiteX5" fmla="*/ 3948296 w 3954646"/>
                <a:gd name="connsiteY5" fmla="*/ 326448 h 1388918"/>
                <a:gd name="connsiteX6" fmla="*/ 3886816 w 3954646"/>
                <a:gd name="connsiteY6" fmla="*/ 482023 h 1388918"/>
                <a:gd name="connsiteX7" fmla="*/ 3751157 w 3954646"/>
                <a:gd name="connsiteY7" fmla="*/ 619414 h 1388918"/>
                <a:gd name="connsiteX8" fmla="*/ 3571914 w 3954646"/>
                <a:gd name="connsiteY8" fmla="*/ 683202 h 1388918"/>
                <a:gd name="connsiteX9" fmla="*/ 3233632 w 3954646"/>
                <a:gd name="connsiteY9" fmla="*/ 687532 h 1388918"/>
                <a:gd name="connsiteX10" fmla="*/ 2932585 w 3954646"/>
                <a:gd name="connsiteY10" fmla="*/ 782205 h 1388918"/>
                <a:gd name="connsiteX11" fmla="*/ 2830407 w 3954646"/>
                <a:gd name="connsiteY11" fmla="*/ 849745 h 1388918"/>
                <a:gd name="connsiteX12" fmla="*/ 2756516 w 3954646"/>
                <a:gd name="connsiteY12" fmla="*/ 923636 h 1388918"/>
                <a:gd name="connsiteX13" fmla="*/ 2654916 w 3954646"/>
                <a:gd name="connsiteY13" fmla="*/ 960582 h 1388918"/>
                <a:gd name="connsiteX14" fmla="*/ 2313171 w 3954646"/>
                <a:gd name="connsiteY14" fmla="*/ 1062182 h 1388918"/>
                <a:gd name="connsiteX15" fmla="*/ 2184439 w 3954646"/>
                <a:gd name="connsiteY15" fmla="*/ 1097973 h 1388918"/>
                <a:gd name="connsiteX16" fmla="*/ 1840962 w 3954646"/>
                <a:gd name="connsiteY16" fmla="*/ 1233632 h 1388918"/>
                <a:gd name="connsiteX17" fmla="*/ 1633144 w 3954646"/>
                <a:gd name="connsiteY17" fmla="*/ 1315605 h 1388918"/>
                <a:gd name="connsiteX18" fmla="*/ 1346816 w 3954646"/>
                <a:gd name="connsiteY18" fmla="*/ 1372755 h 1388918"/>
                <a:gd name="connsiteX19" fmla="*/ 998721 w 3954646"/>
                <a:gd name="connsiteY19" fmla="*/ 1388918 h 1388918"/>
                <a:gd name="connsiteX20" fmla="*/ 633885 w 3954646"/>
                <a:gd name="connsiteY20" fmla="*/ 1388918 h 1388918"/>
                <a:gd name="connsiteX21" fmla="*/ 333703 w 3954646"/>
                <a:gd name="connsiteY21" fmla="*/ 1368714 h 1388918"/>
                <a:gd name="connsiteX22" fmla="*/ 38139 w 3954646"/>
                <a:gd name="connsiteY22" fmla="*/ 1324264 h 1388918"/>
                <a:gd name="connsiteX23" fmla="*/ 616 w 3954646"/>
                <a:gd name="connsiteY23" fmla="*/ 1311564 h 1388918"/>
                <a:gd name="connsiteX24" fmla="*/ 4080 w 3954646"/>
                <a:gd name="connsiteY24" fmla="*/ 0 h 1388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54646" h="1388918">
                  <a:moveTo>
                    <a:pt x="4080" y="0"/>
                  </a:moveTo>
                  <a:lnTo>
                    <a:pt x="3944544" y="12411"/>
                  </a:lnTo>
                  <a:lnTo>
                    <a:pt x="3954069" y="24534"/>
                  </a:lnTo>
                  <a:lnTo>
                    <a:pt x="3948296" y="44739"/>
                  </a:lnTo>
                  <a:lnTo>
                    <a:pt x="3954646" y="105064"/>
                  </a:lnTo>
                  <a:lnTo>
                    <a:pt x="3948296" y="326448"/>
                  </a:lnTo>
                  <a:lnTo>
                    <a:pt x="3886816" y="482023"/>
                  </a:lnTo>
                  <a:lnTo>
                    <a:pt x="3751157" y="619414"/>
                  </a:lnTo>
                  <a:lnTo>
                    <a:pt x="3571914" y="683202"/>
                  </a:lnTo>
                  <a:lnTo>
                    <a:pt x="3233632" y="687532"/>
                  </a:lnTo>
                  <a:lnTo>
                    <a:pt x="2932585" y="782205"/>
                  </a:lnTo>
                  <a:lnTo>
                    <a:pt x="2830407" y="849745"/>
                  </a:lnTo>
                  <a:lnTo>
                    <a:pt x="2756516" y="923636"/>
                  </a:lnTo>
                  <a:lnTo>
                    <a:pt x="2654916" y="960582"/>
                  </a:lnTo>
                  <a:lnTo>
                    <a:pt x="2313171" y="1062182"/>
                  </a:lnTo>
                  <a:lnTo>
                    <a:pt x="2184439" y="1097973"/>
                  </a:lnTo>
                  <a:lnTo>
                    <a:pt x="1840962" y="1233632"/>
                  </a:lnTo>
                  <a:lnTo>
                    <a:pt x="1633144" y="1315605"/>
                  </a:lnTo>
                  <a:lnTo>
                    <a:pt x="1346816" y="1372755"/>
                  </a:lnTo>
                  <a:lnTo>
                    <a:pt x="998721" y="1388918"/>
                  </a:lnTo>
                  <a:lnTo>
                    <a:pt x="633885" y="1388918"/>
                  </a:lnTo>
                  <a:lnTo>
                    <a:pt x="333703" y="1368714"/>
                  </a:lnTo>
                  <a:lnTo>
                    <a:pt x="38139" y="1324264"/>
                  </a:lnTo>
                  <a:lnTo>
                    <a:pt x="616" y="1311564"/>
                  </a:lnTo>
                  <a:cubicBezTo>
                    <a:pt x="-2463" y="671176"/>
                    <a:pt x="7159" y="640388"/>
                    <a:pt x="4080" y="0"/>
                  </a:cubicBezTo>
                  <a:close/>
                </a:path>
              </a:pathLst>
            </a:custGeom>
            <a:solidFill>
              <a:srgbClr val="FFFFCC"/>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フリーフォーム 93"/>
            <p:cNvSpPr/>
            <p:nvPr/>
          </p:nvSpPr>
          <p:spPr>
            <a:xfrm>
              <a:off x="830580" y="7620"/>
              <a:ext cx="2850515" cy="807720"/>
            </a:xfrm>
            <a:custGeom>
              <a:avLst/>
              <a:gdLst>
                <a:gd name="connsiteX0" fmla="*/ 365760 w 2202180"/>
                <a:gd name="connsiteY0" fmla="*/ 7620 h 815340"/>
                <a:gd name="connsiteX1" fmla="*/ 2186940 w 2202180"/>
                <a:gd name="connsiteY1" fmla="*/ 0 h 815340"/>
                <a:gd name="connsiteX2" fmla="*/ 2202180 w 2202180"/>
                <a:gd name="connsiteY2" fmla="*/ 129540 h 815340"/>
                <a:gd name="connsiteX3" fmla="*/ 2164080 w 2202180"/>
                <a:gd name="connsiteY3" fmla="*/ 213360 h 815340"/>
                <a:gd name="connsiteX4" fmla="*/ 2156460 w 2202180"/>
                <a:gd name="connsiteY4" fmla="*/ 335280 h 815340"/>
                <a:gd name="connsiteX5" fmla="*/ 2156460 w 2202180"/>
                <a:gd name="connsiteY5" fmla="*/ 373380 h 815340"/>
                <a:gd name="connsiteX6" fmla="*/ 2133600 w 2202180"/>
                <a:gd name="connsiteY6" fmla="*/ 464820 h 815340"/>
                <a:gd name="connsiteX7" fmla="*/ 2103120 w 2202180"/>
                <a:gd name="connsiteY7" fmla="*/ 556260 h 815340"/>
                <a:gd name="connsiteX8" fmla="*/ 2042160 w 2202180"/>
                <a:gd name="connsiteY8" fmla="*/ 640080 h 815340"/>
                <a:gd name="connsiteX9" fmla="*/ 1943100 w 2202180"/>
                <a:gd name="connsiteY9" fmla="*/ 769620 h 815340"/>
                <a:gd name="connsiteX10" fmla="*/ 1889760 w 2202180"/>
                <a:gd name="connsiteY10" fmla="*/ 807720 h 815340"/>
                <a:gd name="connsiteX11" fmla="*/ 1737360 w 2202180"/>
                <a:gd name="connsiteY11" fmla="*/ 815340 h 815340"/>
                <a:gd name="connsiteX12" fmla="*/ 1600200 w 2202180"/>
                <a:gd name="connsiteY12" fmla="*/ 769620 h 815340"/>
                <a:gd name="connsiteX13" fmla="*/ 1455420 w 2202180"/>
                <a:gd name="connsiteY13" fmla="*/ 678180 h 815340"/>
                <a:gd name="connsiteX14" fmla="*/ 1455420 w 2202180"/>
                <a:gd name="connsiteY14" fmla="*/ 518160 h 815340"/>
                <a:gd name="connsiteX15" fmla="*/ 1379220 w 2202180"/>
                <a:gd name="connsiteY15" fmla="*/ 365760 h 815340"/>
                <a:gd name="connsiteX16" fmla="*/ 1325880 w 2202180"/>
                <a:gd name="connsiteY16" fmla="*/ 327660 h 815340"/>
                <a:gd name="connsiteX17" fmla="*/ 1135380 w 2202180"/>
                <a:gd name="connsiteY17" fmla="*/ 251460 h 815340"/>
                <a:gd name="connsiteX18" fmla="*/ 1066800 w 2202180"/>
                <a:gd name="connsiteY18" fmla="*/ 358140 h 815340"/>
                <a:gd name="connsiteX19" fmla="*/ 929640 w 2202180"/>
                <a:gd name="connsiteY19" fmla="*/ 480060 h 815340"/>
                <a:gd name="connsiteX20" fmla="*/ 822960 w 2202180"/>
                <a:gd name="connsiteY20" fmla="*/ 579120 h 815340"/>
                <a:gd name="connsiteX21" fmla="*/ 731520 w 2202180"/>
                <a:gd name="connsiteY21" fmla="*/ 655320 h 815340"/>
                <a:gd name="connsiteX22" fmla="*/ 617220 w 2202180"/>
                <a:gd name="connsiteY22" fmla="*/ 723900 h 815340"/>
                <a:gd name="connsiteX23" fmla="*/ 480060 w 2202180"/>
                <a:gd name="connsiteY23" fmla="*/ 769620 h 815340"/>
                <a:gd name="connsiteX24" fmla="*/ 342900 w 2202180"/>
                <a:gd name="connsiteY24" fmla="*/ 746760 h 815340"/>
                <a:gd name="connsiteX25" fmla="*/ 228600 w 2202180"/>
                <a:gd name="connsiteY25" fmla="*/ 731520 h 815340"/>
                <a:gd name="connsiteX26" fmla="*/ 53340 w 2202180"/>
                <a:gd name="connsiteY26" fmla="*/ 609600 h 815340"/>
                <a:gd name="connsiteX27" fmla="*/ 0 w 2202180"/>
                <a:gd name="connsiteY27" fmla="*/ 510540 h 815340"/>
                <a:gd name="connsiteX28" fmla="*/ 22860 w 2202180"/>
                <a:gd name="connsiteY28" fmla="*/ 388620 h 815340"/>
                <a:gd name="connsiteX29" fmla="*/ 190500 w 2202180"/>
                <a:gd name="connsiteY29" fmla="*/ 259080 h 815340"/>
                <a:gd name="connsiteX30" fmla="*/ 243840 w 2202180"/>
                <a:gd name="connsiteY30" fmla="*/ 175260 h 815340"/>
                <a:gd name="connsiteX31" fmla="*/ 320040 w 2202180"/>
                <a:gd name="connsiteY31" fmla="*/ 60960 h 815340"/>
                <a:gd name="connsiteX32" fmla="*/ 365760 w 2202180"/>
                <a:gd name="connsiteY32" fmla="*/ 7620 h 815340"/>
                <a:gd name="connsiteX0" fmla="*/ 365760 w 2850515"/>
                <a:gd name="connsiteY0" fmla="*/ 0 h 807720"/>
                <a:gd name="connsiteX1" fmla="*/ 2850515 w 2850515"/>
                <a:gd name="connsiteY1" fmla="*/ 8255 h 807720"/>
                <a:gd name="connsiteX2" fmla="*/ 2202180 w 2850515"/>
                <a:gd name="connsiteY2" fmla="*/ 121920 h 807720"/>
                <a:gd name="connsiteX3" fmla="*/ 2164080 w 2850515"/>
                <a:gd name="connsiteY3" fmla="*/ 205740 h 807720"/>
                <a:gd name="connsiteX4" fmla="*/ 2156460 w 2850515"/>
                <a:gd name="connsiteY4" fmla="*/ 327660 h 807720"/>
                <a:gd name="connsiteX5" fmla="*/ 2156460 w 2850515"/>
                <a:gd name="connsiteY5" fmla="*/ 365760 h 807720"/>
                <a:gd name="connsiteX6" fmla="*/ 2133600 w 2850515"/>
                <a:gd name="connsiteY6" fmla="*/ 457200 h 807720"/>
                <a:gd name="connsiteX7" fmla="*/ 2103120 w 2850515"/>
                <a:gd name="connsiteY7" fmla="*/ 548640 h 807720"/>
                <a:gd name="connsiteX8" fmla="*/ 2042160 w 2850515"/>
                <a:gd name="connsiteY8" fmla="*/ 632460 h 807720"/>
                <a:gd name="connsiteX9" fmla="*/ 1943100 w 2850515"/>
                <a:gd name="connsiteY9" fmla="*/ 762000 h 807720"/>
                <a:gd name="connsiteX10" fmla="*/ 1889760 w 2850515"/>
                <a:gd name="connsiteY10" fmla="*/ 800100 h 807720"/>
                <a:gd name="connsiteX11" fmla="*/ 1737360 w 2850515"/>
                <a:gd name="connsiteY11" fmla="*/ 807720 h 807720"/>
                <a:gd name="connsiteX12" fmla="*/ 1600200 w 2850515"/>
                <a:gd name="connsiteY12" fmla="*/ 762000 h 807720"/>
                <a:gd name="connsiteX13" fmla="*/ 1455420 w 2850515"/>
                <a:gd name="connsiteY13" fmla="*/ 670560 h 807720"/>
                <a:gd name="connsiteX14" fmla="*/ 1455420 w 2850515"/>
                <a:gd name="connsiteY14" fmla="*/ 510540 h 807720"/>
                <a:gd name="connsiteX15" fmla="*/ 1379220 w 2850515"/>
                <a:gd name="connsiteY15" fmla="*/ 358140 h 807720"/>
                <a:gd name="connsiteX16" fmla="*/ 1325880 w 2850515"/>
                <a:gd name="connsiteY16" fmla="*/ 320040 h 807720"/>
                <a:gd name="connsiteX17" fmla="*/ 1135380 w 2850515"/>
                <a:gd name="connsiteY17" fmla="*/ 243840 h 807720"/>
                <a:gd name="connsiteX18" fmla="*/ 1066800 w 2850515"/>
                <a:gd name="connsiteY18" fmla="*/ 350520 h 807720"/>
                <a:gd name="connsiteX19" fmla="*/ 929640 w 2850515"/>
                <a:gd name="connsiteY19" fmla="*/ 472440 h 807720"/>
                <a:gd name="connsiteX20" fmla="*/ 822960 w 2850515"/>
                <a:gd name="connsiteY20" fmla="*/ 571500 h 807720"/>
                <a:gd name="connsiteX21" fmla="*/ 731520 w 2850515"/>
                <a:gd name="connsiteY21" fmla="*/ 647700 h 807720"/>
                <a:gd name="connsiteX22" fmla="*/ 617220 w 2850515"/>
                <a:gd name="connsiteY22" fmla="*/ 716280 h 807720"/>
                <a:gd name="connsiteX23" fmla="*/ 480060 w 2850515"/>
                <a:gd name="connsiteY23" fmla="*/ 762000 h 807720"/>
                <a:gd name="connsiteX24" fmla="*/ 342900 w 2850515"/>
                <a:gd name="connsiteY24" fmla="*/ 739140 h 807720"/>
                <a:gd name="connsiteX25" fmla="*/ 228600 w 2850515"/>
                <a:gd name="connsiteY25" fmla="*/ 723900 h 807720"/>
                <a:gd name="connsiteX26" fmla="*/ 53340 w 2850515"/>
                <a:gd name="connsiteY26" fmla="*/ 601980 h 807720"/>
                <a:gd name="connsiteX27" fmla="*/ 0 w 2850515"/>
                <a:gd name="connsiteY27" fmla="*/ 502920 h 807720"/>
                <a:gd name="connsiteX28" fmla="*/ 22860 w 2850515"/>
                <a:gd name="connsiteY28" fmla="*/ 381000 h 807720"/>
                <a:gd name="connsiteX29" fmla="*/ 190500 w 2850515"/>
                <a:gd name="connsiteY29" fmla="*/ 251460 h 807720"/>
                <a:gd name="connsiteX30" fmla="*/ 243840 w 2850515"/>
                <a:gd name="connsiteY30" fmla="*/ 167640 h 807720"/>
                <a:gd name="connsiteX31" fmla="*/ 320040 w 2850515"/>
                <a:gd name="connsiteY31" fmla="*/ 53340 h 807720"/>
                <a:gd name="connsiteX32" fmla="*/ 365760 w 2850515"/>
                <a:gd name="connsiteY32" fmla="*/ 0 h 807720"/>
                <a:gd name="connsiteX0" fmla="*/ 365760 w 2850515"/>
                <a:gd name="connsiteY0" fmla="*/ 0 h 807720"/>
                <a:gd name="connsiteX1" fmla="*/ 2850515 w 2850515"/>
                <a:gd name="connsiteY1" fmla="*/ 8255 h 807720"/>
                <a:gd name="connsiteX2" fmla="*/ 2834005 w 2850515"/>
                <a:gd name="connsiteY2" fmla="*/ 131445 h 807720"/>
                <a:gd name="connsiteX3" fmla="*/ 2164080 w 2850515"/>
                <a:gd name="connsiteY3" fmla="*/ 205740 h 807720"/>
                <a:gd name="connsiteX4" fmla="*/ 2156460 w 2850515"/>
                <a:gd name="connsiteY4" fmla="*/ 327660 h 807720"/>
                <a:gd name="connsiteX5" fmla="*/ 2156460 w 2850515"/>
                <a:gd name="connsiteY5" fmla="*/ 365760 h 807720"/>
                <a:gd name="connsiteX6" fmla="*/ 2133600 w 2850515"/>
                <a:gd name="connsiteY6" fmla="*/ 457200 h 807720"/>
                <a:gd name="connsiteX7" fmla="*/ 2103120 w 2850515"/>
                <a:gd name="connsiteY7" fmla="*/ 548640 h 807720"/>
                <a:gd name="connsiteX8" fmla="*/ 2042160 w 2850515"/>
                <a:gd name="connsiteY8" fmla="*/ 632460 h 807720"/>
                <a:gd name="connsiteX9" fmla="*/ 1943100 w 2850515"/>
                <a:gd name="connsiteY9" fmla="*/ 762000 h 807720"/>
                <a:gd name="connsiteX10" fmla="*/ 1889760 w 2850515"/>
                <a:gd name="connsiteY10" fmla="*/ 800100 h 807720"/>
                <a:gd name="connsiteX11" fmla="*/ 1737360 w 2850515"/>
                <a:gd name="connsiteY11" fmla="*/ 807720 h 807720"/>
                <a:gd name="connsiteX12" fmla="*/ 1600200 w 2850515"/>
                <a:gd name="connsiteY12" fmla="*/ 762000 h 807720"/>
                <a:gd name="connsiteX13" fmla="*/ 1455420 w 2850515"/>
                <a:gd name="connsiteY13" fmla="*/ 670560 h 807720"/>
                <a:gd name="connsiteX14" fmla="*/ 1455420 w 2850515"/>
                <a:gd name="connsiteY14" fmla="*/ 510540 h 807720"/>
                <a:gd name="connsiteX15" fmla="*/ 1379220 w 2850515"/>
                <a:gd name="connsiteY15" fmla="*/ 358140 h 807720"/>
                <a:gd name="connsiteX16" fmla="*/ 1325880 w 2850515"/>
                <a:gd name="connsiteY16" fmla="*/ 320040 h 807720"/>
                <a:gd name="connsiteX17" fmla="*/ 1135380 w 2850515"/>
                <a:gd name="connsiteY17" fmla="*/ 243840 h 807720"/>
                <a:gd name="connsiteX18" fmla="*/ 1066800 w 2850515"/>
                <a:gd name="connsiteY18" fmla="*/ 350520 h 807720"/>
                <a:gd name="connsiteX19" fmla="*/ 929640 w 2850515"/>
                <a:gd name="connsiteY19" fmla="*/ 472440 h 807720"/>
                <a:gd name="connsiteX20" fmla="*/ 822960 w 2850515"/>
                <a:gd name="connsiteY20" fmla="*/ 571500 h 807720"/>
                <a:gd name="connsiteX21" fmla="*/ 731520 w 2850515"/>
                <a:gd name="connsiteY21" fmla="*/ 647700 h 807720"/>
                <a:gd name="connsiteX22" fmla="*/ 617220 w 2850515"/>
                <a:gd name="connsiteY22" fmla="*/ 716280 h 807720"/>
                <a:gd name="connsiteX23" fmla="*/ 480060 w 2850515"/>
                <a:gd name="connsiteY23" fmla="*/ 762000 h 807720"/>
                <a:gd name="connsiteX24" fmla="*/ 342900 w 2850515"/>
                <a:gd name="connsiteY24" fmla="*/ 739140 h 807720"/>
                <a:gd name="connsiteX25" fmla="*/ 228600 w 2850515"/>
                <a:gd name="connsiteY25" fmla="*/ 723900 h 807720"/>
                <a:gd name="connsiteX26" fmla="*/ 53340 w 2850515"/>
                <a:gd name="connsiteY26" fmla="*/ 601980 h 807720"/>
                <a:gd name="connsiteX27" fmla="*/ 0 w 2850515"/>
                <a:gd name="connsiteY27" fmla="*/ 502920 h 807720"/>
                <a:gd name="connsiteX28" fmla="*/ 22860 w 2850515"/>
                <a:gd name="connsiteY28" fmla="*/ 381000 h 807720"/>
                <a:gd name="connsiteX29" fmla="*/ 190500 w 2850515"/>
                <a:gd name="connsiteY29" fmla="*/ 251460 h 807720"/>
                <a:gd name="connsiteX30" fmla="*/ 243840 w 2850515"/>
                <a:gd name="connsiteY30" fmla="*/ 167640 h 807720"/>
                <a:gd name="connsiteX31" fmla="*/ 320040 w 2850515"/>
                <a:gd name="connsiteY31" fmla="*/ 53340 h 807720"/>
                <a:gd name="connsiteX32" fmla="*/ 365760 w 2850515"/>
                <a:gd name="connsiteY32" fmla="*/ 0 h 807720"/>
                <a:gd name="connsiteX0" fmla="*/ 365760 w 2850515"/>
                <a:gd name="connsiteY0" fmla="*/ 0 h 807720"/>
                <a:gd name="connsiteX1" fmla="*/ 2850515 w 2850515"/>
                <a:gd name="connsiteY1" fmla="*/ 8255 h 807720"/>
                <a:gd name="connsiteX2" fmla="*/ 2834005 w 2850515"/>
                <a:gd name="connsiteY2" fmla="*/ 131445 h 807720"/>
                <a:gd name="connsiteX3" fmla="*/ 2786380 w 2850515"/>
                <a:gd name="connsiteY3" fmla="*/ 335915 h 807720"/>
                <a:gd name="connsiteX4" fmla="*/ 2156460 w 2850515"/>
                <a:gd name="connsiteY4" fmla="*/ 327660 h 807720"/>
                <a:gd name="connsiteX5" fmla="*/ 2156460 w 2850515"/>
                <a:gd name="connsiteY5" fmla="*/ 365760 h 807720"/>
                <a:gd name="connsiteX6" fmla="*/ 2133600 w 2850515"/>
                <a:gd name="connsiteY6" fmla="*/ 457200 h 807720"/>
                <a:gd name="connsiteX7" fmla="*/ 2103120 w 2850515"/>
                <a:gd name="connsiteY7" fmla="*/ 548640 h 807720"/>
                <a:gd name="connsiteX8" fmla="*/ 2042160 w 2850515"/>
                <a:gd name="connsiteY8" fmla="*/ 632460 h 807720"/>
                <a:gd name="connsiteX9" fmla="*/ 1943100 w 2850515"/>
                <a:gd name="connsiteY9" fmla="*/ 762000 h 807720"/>
                <a:gd name="connsiteX10" fmla="*/ 1889760 w 2850515"/>
                <a:gd name="connsiteY10" fmla="*/ 800100 h 807720"/>
                <a:gd name="connsiteX11" fmla="*/ 1737360 w 2850515"/>
                <a:gd name="connsiteY11" fmla="*/ 807720 h 807720"/>
                <a:gd name="connsiteX12" fmla="*/ 1600200 w 2850515"/>
                <a:gd name="connsiteY12" fmla="*/ 762000 h 807720"/>
                <a:gd name="connsiteX13" fmla="*/ 1455420 w 2850515"/>
                <a:gd name="connsiteY13" fmla="*/ 670560 h 807720"/>
                <a:gd name="connsiteX14" fmla="*/ 1455420 w 2850515"/>
                <a:gd name="connsiteY14" fmla="*/ 510540 h 807720"/>
                <a:gd name="connsiteX15" fmla="*/ 1379220 w 2850515"/>
                <a:gd name="connsiteY15" fmla="*/ 358140 h 807720"/>
                <a:gd name="connsiteX16" fmla="*/ 1325880 w 2850515"/>
                <a:gd name="connsiteY16" fmla="*/ 320040 h 807720"/>
                <a:gd name="connsiteX17" fmla="*/ 1135380 w 2850515"/>
                <a:gd name="connsiteY17" fmla="*/ 243840 h 807720"/>
                <a:gd name="connsiteX18" fmla="*/ 1066800 w 2850515"/>
                <a:gd name="connsiteY18" fmla="*/ 350520 h 807720"/>
                <a:gd name="connsiteX19" fmla="*/ 929640 w 2850515"/>
                <a:gd name="connsiteY19" fmla="*/ 472440 h 807720"/>
                <a:gd name="connsiteX20" fmla="*/ 822960 w 2850515"/>
                <a:gd name="connsiteY20" fmla="*/ 571500 h 807720"/>
                <a:gd name="connsiteX21" fmla="*/ 731520 w 2850515"/>
                <a:gd name="connsiteY21" fmla="*/ 647700 h 807720"/>
                <a:gd name="connsiteX22" fmla="*/ 617220 w 2850515"/>
                <a:gd name="connsiteY22" fmla="*/ 716280 h 807720"/>
                <a:gd name="connsiteX23" fmla="*/ 480060 w 2850515"/>
                <a:gd name="connsiteY23" fmla="*/ 762000 h 807720"/>
                <a:gd name="connsiteX24" fmla="*/ 342900 w 2850515"/>
                <a:gd name="connsiteY24" fmla="*/ 739140 h 807720"/>
                <a:gd name="connsiteX25" fmla="*/ 228600 w 2850515"/>
                <a:gd name="connsiteY25" fmla="*/ 723900 h 807720"/>
                <a:gd name="connsiteX26" fmla="*/ 53340 w 2850515"/>
                <a:gd name="connsiteY26" fmla="*/ 601980 h 807720"/>
                <a:gd name="connsiteX27" fmla="*/ 0 w 2850515"/>
                <a:gd name="connsiteY27" fmla="*/ 502920 h 807720"/>
                <a:gd name="connsiteX28" fmla="*/ 22860 w 2850515"/>
                <a:gd name="connsiteY28" fmla="*/ 381000 h 807720"/>
                <a:gd name="connsiteX29" fmla="*/ 190500 w 2850515"/>
                <a:gd name="connsiteY29" fmla="*/ 251460 h 807720"/>
                <a:gd name="connsiteX30" fmla="*/ 243840 w 2850515"/>
                <a:gd name="connsiteY30" fmla="*/ 167640 h 807720"/>
                <a:gd name="connsiteX31" fmla="*/ 320040 w 2850515"/>
                <a:gd name="connsiteY31" fmla="*/ 53340 h 807720"/>
                <a:gd name="connsiteX32" fmla="*/ 365760 w 2850515"/>
                <a:gd name="connsiteY32" fmla="*/ 0 h 807720"/>
                <a:gd name="connsiteX0" fmla="*/ 365760 w 2850515"/>
                <a:gd name="connsiteY0" fmla="*/ 0 h 807720"/>
                <a:gd name="connsiteX1" fmla="*/ 2850515 w 2850515"/>
                <a:gd name="connsiteY1" fmla="*/ 8255 h 807720"/>
                <a:gd name="connsiteX2" fmla="*/ 2834005 w 2850515"/>
                <a:gd name="connsiteY2" fmla="*/ 131445 h 807720"/>
                <a:gd name="connsiteX3" fmla="*/ 2786380 w 2850515"/>
                <a:gd name="connsiteY3" fmla="*/ 335915 h 807720"/>
                <a:gd name="connsiteX4" fmla="*/ 2753360 w 2850515"/>
                <a:gd name="connsiteY4" fmla="*/ 429260 h 807720"/>
                <a:gd name="connsiteX5" fmla="*/ 2156460 w 2850515"/>
                <a:gd name="connsiteY5" fmla="*/ 365760 h 807720"/>
                <a:gd name="connsiteX6" fmla="*/ 2133600 w 2850515"/>
                <a:gd name="connsiteY6" fmla="*/ 457200 h 807720"/>
                <a:gd name="connsiteX7" fmla="*/ 2103120 w 2850515"/>
                <a:gd name="connsiteY7" fmla="*/ 548640 h 807720"/>
                <a:gd name="connsiteX8" fmla="*/ 2042160 w 2850515"/>
                <a:gd name="connsiteY8" fmla="*/ 632460 h 807720"/>
                <a:gd name="connsiteX9" fmla="*/ 1943100 w 2850515"/>
                <a:gd name="connsiteY9" fmla="*/ 762000 h 807720"/>
                <a:gd name="connsiteX10" fmla="*/ 1889760 w 2850515"/>
                <a:gd name="connsiteY10" fmla="*/ 800100 h 807720"/>
                <a:gd name="connsiteX11" fmla="*/ 1737360 w 2850515"/>
                <a:gd name="connsiteY11" fmla="*/ 807720 h 807720"/>
                <a:gd name="connsiteX12" fmla="*/ 1600200 w 2850515"/>
                <a:gd name="connsiteY12" fmla="*/ 762000 h 807720"/>
                <a:gd name="connsiteX13" fmla="*/ 1455420 w 2850515"/>
                <a:gd name="connsiteY13" fmla="*/ 670560 h 807720"/>
                <a:gd name="connsiteX14" fmla="*/ 1455420 w 2850515"/>
                <a:gd name="connsiteY14" fmla="*/ 510540 h 807720"/>
                <a:gd name="connsiteX15" fmla="*/ 1379220 w 2850515"/>
                <a:gd name="connsiteY15" fmla="*/ 358140 h 807720"/>
                <a:gd name="connsiteX16" fmla="*/ 1325880 w 2850515"/>
                <a:gd name="connsiteY16" fmla="*/ 320040 h 807720"/>
                <a:gd name="connsiteX17" fmla="*/ 1135380 w 2850515"/>
                <a:gd name="connsiteY17" fmla="*/ 243840 h 807720"/>
                <a:gd name="connsiteX18" fmla="*/ 1066800 w 2850515"/>
                <a:gd name="connsiteY18" fmla="*/ 350520 h 807720"/>
                <a:gd name="connsiteX19" fmla="*/ 929640 w 2850515"/>
                <a:gd name="connsiteY19" fmla="*/ 472440 h 807720"/>
                <a:gd name="connsiteX20" fmla="*/ 822960 w 2850515"/>
                <a:gd name="connsiteY20" fmla="*/ 571500 h 807720"/>
                <a:gd name="connsiteX21" fmla="*/ 731520 w 2850515"/>
                <a:gd name="connsiteY21" fmla="*/ 647700 h 807720"/>
                <a:gd name="connsiteX22" fmla="*/ 617220 w 2850515"/>
                <a:gd name="connsiteY22" fmla="*/ 716280 h 807720"/>
                <a:gd name="connsiteX23" fmla="*/ 480060 w 2850515"/>
                <a:gd name="connsiteY23" fmla="*/ 762000 h 807720"/>
                <a:gd name="connsiteX24" fmla="*/ 342900 w 2850515"/>
                <a:gd name="connsiteY24" fmla="*/ 739140 h 807720"/>
                <a:gd name="connsiteX25" fmla="*/ 228600 w 2850515"/>
                <a:gd name="connsiteY25" fmla="*/ 723900 h 807720"/>
                <a:gd name="connsiteX26" fmla="*/ 53340 w 2850515"/>
                <a:gd name="connsiteY26" fmla="*/ 601980 h 807720"/>
                <a:gd name="connsiteX27" fmla="*/ 0 w 2850515"/>
                <a:gd name="connsiteY27" fmla="*/ 502920 h 807720"/>
                <a:gd name="connsiteX28" fmla="*/ 22860 w 2850515"/>
                <a:gd name="connsiteY28" fmla="*/ 381000 h 807720"/>
                <a:gd name="connsiteX29" fmla="*/ 190500 w 2850515"/>
                <a:gd name="connsiteY29" fmla="*/ 251460 h 807720"/>
                <a:gd name="connsiteX30" fmla="*/ 243840 w 2850515"/>
                <a:gd name="connsiteY30" fmla="*/ 167640 h 807720"/>
                <a:gd name="connsiteX31" fmla="*/ 320040 w 2850515"/>
                <a:gd name="connsiteY31" fmla="*/ 53340 h 807720"/>
                <a:gd name="connsiteX32" fmla="*/ 365760 w 2850515"/>
                <a:gd name="connsiteY32" fmla="*/ 0 h 807720"/>
                <a:gd name="connsiteX0" fmla="*/ 365760 w 2850515"/>
                <a:gd name="connsiteY0" fmla="*/ 0 h 807720"/>
                <a:gd name="connsiteX1" fmla="*/ 2850515 w 2850515"/>
                <a:gd name="connsiteY1" fmla="*/ 8255 h 807720"/>
                <a:gd name="connsiteX2" fmla="*/ 2834005 w 2850515"/>
                <a:gd name="connsiteY2" fmla="*/ 131445 h 807720"/>
                <a:gd name="connsiteX3" fmla="*/ 2786380 w 2850515"/>
                <a:gd name="connsiteY3" fmla="*/ 335915 h 807720"/>
                <a:gd name="connsiteX4" fmla="*/ 2753360 w 2850515"/>
                <a:gd name="connsiteY4" fmla="*/ 429260 h 807720"/>
                <a:gd name="connsiteX5" fmla="*/ 2632710 w 2850515"/>
                <a:gd name="connsiteY5" fmla="*/ 483235 h 807720"/>
                <a:gd name="connsiteX6" fmla="*/ 2133600 w 2850515"/>
                <a:gd name="connsiteY6" fmla="*/ 457200 h 807720"/>
                <a:gd name="connsiteX7" fmla="*/ 2103120 w 2850515"/>
                <a:gd name="connsiteY7" fmla="*/ 548640 h 807720"/>
                <a:gd name="connsiteX8" fmla="*/ 2042160 w 2850515"/>
                <a:gd name="connsiteY8" fmla="*/ 632460 h 807720"/>
                <a:gd name="connsiteX9" fmla="*/ 1943100 w 2850515"/>
                <a:gd name="connsiteY9" fmla="*/ 762000 h 807720"/>
                <a:gd name="connsiteX10" fmla="*/ 1889760 w 2850515"/>
                <a:gd name="connsiteY10" fmla="*/ 800100 h 807720"/>
                <a:gd name="connsiteX11" fmla="*/ 1737360 w 2850515"/>
                <a:gd name="connsiteY11" fmla="*/ 807720 h 807720"/>
                <a:gd name="connsiteX12" fmla="*/ 1600200 w 2850515"/>
                <a:gd name="connsiteY12" fmla="*/ 762000 h 807720"/>
                <a:gd name="connsiteX13" fmla="*/ 1455420 w 2850515"/>
                <a:gd name="connsiteY13" fmla="*/ 670560 h 807720"/>
                <a:gd name="connsiteX14" fmla="*/ 1455420 w 2850515"/>
                <a:gd name="connsiteY14" fmla="*/ 510540 h 807720"/>
                <a:gd name="connsiteX15" fmla="*/ 1379220 w 2850515"/>
                <a:gd name="connsiteY15" fmla="*/ 358140 h 807720"/>
                <a:gd name="connsiteX16" fmla="*/ 1325880 w 2850515"/>
                <a:gd name="connsiteY16" fmla="*/ 320040 h 807720"/>
                <a:gd name="connsiteX17" fmla="*/ 1135380 w 2850515"/>
                <a:gd name="connsiteY17" fmla="*/ 243840 h 807720"/>
                <a:gd name="connsiteX18" fmla="*/ 1066800 w 2850515"/>
                <a:gd name="connsiteY18" fmla="*/ 350520 h 807720"/>
                <a:gd name="connsiteX19" fmla="*/ 929640 w 2850515"/>
                <a:gd name="connsiteY19" fmla="*/ 472440 h 807720"/>
                <a:gd name="connsiteX20" fmla="*/ 822960 w 2850515"/>
                <a:gd name="connsiteY20" fmla="*/ 571500 h 807720"/>
                <a:gd name="connsiteX21" fmla="*/ 731520 w 2850515"/>
                <a:gd name="connsiteY21" fmla="*/ 647700 h 807720"/>
                <a:gd name="connsiteX22" fmla="*/ 617220 w 2850515"/>
                <a:gd name="connsiteY22" fmla="*/ 716280 h 807720"/>
                <a:gd name="connsiteX23" fmla="*/ 480060 w 2850515"/>
                <a:gd name="connsiteY23" fmla="*/ 762000 h 807720"/>
                <a:gd name="connsiteX24" fmla="*/ 342900 w 2850515"/>
                <a:gd name="connsiteY24" fmla="*/ 739140 h 807720"/>
                <a:gd name="connsiteX25" fmla="*/ 228600 w 2850515"/>
                <a:gd name="connsiteY25" fmla="*/ 723900 h 807720"/>
                <a:gd name="connsiteX26" fmla="*/ 53340 w 2850515"/>
                <a:gd name="connsiteY26" fmla="*/ 601980 h 807720"/>
                <a:gd name="connsiteX27" fmla="*/ 0 w 2850515"/>
                <a:gd name="connsiteY27" fmla="*/ 502920 h 807720"/>
                <a:gd name="connsiteX28" fmla="*/ 22860 w 2850515"/>
                <a:gd name="connsiteY28" fmla="*/ 381000 h 807720"/>
                <a:gd name="connsiteX29" fmla="*/ 190500 w 2850515"/>
                <a:gd name="connsiteY29" fmla="*/ 251460 h 807720"/>
                <a:gd name="connsiteX30" fmla="*/ 243840 w 2850515"/>
                <a:gd name="connsiteY30" fmla="*/ 167640 h 807720"/>
                <a:gd name="connsiteX31" fmla="*/ 320040 w 2850515"/>
                <a:gd name="connsiteY31" fmla="*/ 53340 h 807720"/>
                <a:gd name="connsiteX32" fmla="*/ 365760 w 2850515"/>
                <a:gd name="connsiteY32" fmla="*/ 0 h 807720"/>
                <a:gd name="connsiteX0" fmla="*/ 365760 w 2850515"/>
                <a:gd name="connsiteY0" fmla="*/ 0 h 807720"/>
                <a:gd name="connsiteX1" fmla="*/ 2850515 w 2850515"/>
                <a:gd name="connsiteY1" fmla="*/ 8255 h 807720"/>
                <a:gd name="connsiteX2" fmla="*/ 2834005 w 2850515"/>
                <a:gd name="connsiteY2" fmla="*/ 131445 h 807720"/>
                <a:gd name="connsiteX3" fmla="*/ 2786380 w 2850515"/>
                <a:gd name="connsiteY3" fmla="*/ 335915 h 807720"/>
                <a:gd name="connsiteX4" fmla="*/ 2753360 w 2850515"/>
                <a:gd name="connsiteY4" fmla="*/ 429260 h 807720"/>
                <a:gd name="connsiteX5" fmla="*/ 2632710 w 2850515"/>
                <a:gd name="connsiteY5" fmla="*/ 483235 h 807720"/>
                <a:gd name="connsiteX6" fmla="*/ 2371725 w 2850515"/>
                <a:gd name="connsiteY6" fmla="*/ 492125 h 807720"/>
                <a:gd name="connsiteX7" fmla="*/ 2103120 w 2850515"/>
                <a:gd name="connsiteY7" fmla="*/ 548640 h 807720"/>
                <a:gd name="connsiteX8" fmla="*/ 2042160 w 2850515"/>
                <a:gd name="connsiteY8" fmla="*/ 632460 h 807720"/>
                <a:gd name="connsiteX9" fmla="*/ 1943100 w 2850515"/>
                <a:gd name="connsiteY9" fmla="*/ 762000 h 807720"/>
                <a:gd name="connsiteX10" fmla="*/ 1889760 w 2850515"/>
                <a:gd name="connsiteY10" fmla="*/ 800100 h 807720"/>
                <a:gd name="connsiteX11" fmla="*/ 1737360 w 2850515"/>
                <a:gd name="connsiteY11" fmla="*/ 807720 h 807720"/>
                <a:gd name="connsiteX12" fmla="*/ 1600200 w 2850515"/>
                <a:gd name="connsiteY12" fmla="*/ 762000 h 807720"/>
                <a:gd name="connsiteX13" fmla="*/ 1455420 w 2850515"/>
                <a:gd name="connsiteY13" fmla="*/ 670560 h 807720"/>
                <a:gd name="connsiteX14" fmla="*/ 1455420 w 2850515"/>
                <a:gd name="connsiteY14" fmla="*/ 510540 h 807720"/>
                <a:gd name="connsiteX15" fmla="*/ 1379220 w 2850515"/>
                <a:gd name="connsiteY15" fmla="*/ 358140 h 807720"/>
                <a:gd name="connsiteX16" fmla="*/ 1325880 w 2850515"/>
                <a:gd name="connsiteY16" fmla="*/ 320040 h 807720"/>
                <a:gd name="connsiteX17" fmla="*/ 1135380 w 2850515"/>
                <a:gd name="connsiteY17" fmla="*/ 243840 h 807720"/>
                <a:gd name="connsiteX18" fmla="*/ 1066800 w 2850515"/>
                <a:gd name="connsiteY18" fmla="*/ 350520 h 807720"/>
                <a:gd name="connsiteX19" fmla="*/ 929640 w 2850515"/>
                <a:gd name="connsiteY19" fmla="*/ 472440 h 807720"/>
                <a:gd name="connsiteX20" fmla="*/ 822960 w 2850515"/>
                <a:gd name="connsiteY20" fmla="*/ 571500 h 807720"/>
                <a:gd name="connsiteX21" fmla="*/ 731520 w 2850515"/>
                <a:gd name="connsiteY21" fmla="*/ 647700 h 807720"/>
                <a:gd name="connsiteX22" fmla="*/ 617220 w 2850515"/>
                <a:gd name="connsiteY22" fmla="*/ 716280 h 807720"/>
                <a:gd name="connsiteX23" fmla="*/ 480060 w 2850515"/>
                <a:gd name="connsiteY23" fmla="*/ 762000 h 807720"/>
                <a:gd name="connsiteX24" fmla="*/ 342900 w 2850515"/>
                <a:gd name="connsiteY24" fmla="*/ 739140 h 807720"/>
                <a:gd name="connsiteX25" fmla="*/ 228600 w 2850515"/>
                <a:gd name="connsiteY25" fmla="*/ 723900 h 807720"/>
                <a:gd name="connsiteX26" fmla="*/ 53340 w 2850515"/>
                <a:gd name="connsiteY26" fmla="*/ 601980 h 807720"/>
                <a:gd name="connsiteX27" fmla="*/ 0 w 2850515"/>
                <a:gd name="connsiteY27" fmla="*/ 502920 h 807720"/>
                <a:gd name="connsiteX28" fmla="*/ 22860 w 2850515"/>
                <a:gd name="connsiteY28" fmla="*/ 381000 h 807720"/>
                <a:gd name="connsiteX29" fmla="*/ 190500 w 2850515"/>
                <a:gd name="connsiteY29" fmla="*/ 251460 h 807720"/>
                <a:gd name="connsiteX30" fmla="*/ 243840 w 2850515"/>
                <a:gd name="connsiteY30" fmla="*/ 167640 h 807720"/>
                <a:gd name="connsiteX31" fmla="*/ 320040 w 2850515"/>
                <a:gd name="connsiteY31" fmla="*/ 53340 h 807720"/>
                <a:gd name="connsiteX32" fmla="*/ 365760 w 2850515"/>
                <a:gd name="connsiteY32" fmla="*/ 0 h 807720"/>
                <a:gd name="connsiteX0" fmla="*/ 365760 w 2850515"/>
                <a:gd name="connsiteY0" fmla="*/ 0 h 807720"/>
                <a:gd name="connsiteX1" fmla="*/ 2850515 w 2850515"/>
                <a:gd name="connsiteY1" fmla="*/ 8255 h 807720"/>
                <a:gd name="connsiteX2" fmla="*/ 2834005 w 2850515"/>
                <a:gd name="connsiteY2" fmla="*/ 131445 h 807720"/>
                <a:gd name="connsiteX3" fmla="*/ 2786380 w 2850515"/>
                <a:gd name="connsiteY3" fmla="*/ 335915 h 807720"/>
                <a:gd name="connsiteX4" fmla="*/ 2753360 w 2850515"/>
                <a:gd name="connsiteY4" fmla="*/ 429260 h 807720"/>
                <a:gd name="connsiteX5" fmla="*/ 2632710 w 2850515"/>
                <a:gd name="connsiteY5" fmla="*/ 483235 h 807720"/>
                <a:gd name="connsiteX6" fmla="*/ 2371725 w 2850515"/>
                <a:gd name="connsiteY6" fmla="*/ 492125 h 807720"/>
                <a:gd name="connsiteX7" fmla="*/ 2147570 w 2850515"/>
                <a:gd name="connsiteY7" fmla="*/ 551815 h 807720"/>
                <a:gd name="connsiteX8" fmla="*/ 2042160 w 2850515"/>
                <a:gd name="connsiteY8" fmla="*/ 632460 h 807720"/>
                <a:gd name="connsiteX9" fmla="*/ 1943100 w 2850515"/>
                <a:gd name="connsiteY9" fmla="*/ 762000 h 807720"/>
                <a:gd name="connsiteX10" fmla="*/ 1889760 w 2850515"/>
                <a:gd name="connsiteY10" fmla="*/ 800100 h 807720"/>
                <a:gd name="connsiteX11" fmla="*/ 1737360 w 2850515"/>
                <a:gd name="connsiteY11" fmla="*/ 807720 h 807720"/>
                <a:gd name="connsiteX12" fmla="*/ 1600200 w 2850515"/>
                <a:gd name="connsiteY12" fmla="*/ 762000 h 807720"/>
                <a:gd name="connsiteX13" fmla="*/ 1455420 w 2850515"/>
                <a:gd name="connsiteY13" fmla="*/ 670560 h 807720"/>
                <a:gd name="connsiteX14" fmla="*/ 1455420 w 2850515"/>
                <a:gd name="connsiteY14" fmla="*/ 510540 h 807720"/>
                <a:gd name="connsiteX15" fmla="*/ 1379220 w 2850515"/>
                <a:gd name="connsiteY15" fmla="*/ 358140 h 807720"/>
                <a:gd name="connsiteX16" fmla="*/ 1325880 w 2850515"/>
                <a:gd name="connsiteY16" fmla="*/ 320040 h 807720"/>
                <a:gd name="connsiteX17" fmla="*/ 1135380 w 2850515"/>
                <a:gd name="connsiteY17" fmla="*/ 243840 h 807720"/>
                <a:gd name="connsiteX18" fmla="*/ 1066800 w 2850515"/>
                <a:gd name="connsiteY18" fmla="*/ 350520 h 807720"/>
                <a:gd name="connsiteX19" fmla="*/ 929640 w 2850515"/>
                <a:gd name="connsiteY19" fmla="*/ 472440 h 807720"/>
                <a:gd name="connsiteX20" fmla="*/ 822960 w 2850515"/>
                <a:gd name="connsiteY20" fmla="*/ 571500 h 807720"/>
                <a:gd name="connsiteX21" fmla="*/ 731520 w 2850515"/>
                <a:gd name="connsiteY21" fmla="*/ 647700 h 807720"/>
                <a:gd name="connsiteX22" fmla="*/ 617220 w 2850515"/>
                <a:gd name="connsiteY22" fmla="*/ 716280 h 807720"/>
                <a:gd name="connsiteX23" fmla="*/ 480060 w 2850515"/>
                <a:gd name="connsiteY23" fmla="*/ 762000 h 807720"/>
                <a:gd name="connsiteX24" fmla="*/ 342900 w 2850515"/>
                <a:gd name="connsiteY24" fmla="*/ 739140 h 807720"/>
                <a:gd name="connsiteX25" fmla="*/ 228600 w 2850515"/>
                <a:gd name="connsiteY25" fmla="*/ 723900 h 807720"/>
                <a:gd name="connsiteX26" fmla="*/ 53340 w 2850515"/>
                <a:gd name="connsiteY26" fmla="*/ 601980 h 807720"/>
                <a:gd name="connsiteX27" fmla="*/ 0 w 2850515"/>
                <a:gd name="connsiteY27" fmla="*/ 502920 h 807720"/>
                <a:gd name="connsiteX28" fmla="*/ 22860 w 2850515"/>
                <a:gd name="connsiteY28" fmla="*/ 381000 h 807720"/>
                <a:gd name="connsiteX29" fmla="*/ 190500 w 2850515"/>
                <a:gd name="connsiteY29" fmla="*/ 251460 h 807720"/>
                <a:gd name="connsiteX30" fmla="*/ 243840 w 2850515"/>
                <a:gd name="connsiteY30" fmla="*/ 167640 h 807720"/>
                <a:gd name="connsiteX31" fmla="*/ 320040 w 2850515"/>
                <a:gd name="connsiteY31" fmla="*/ 53340 h 807720"/>
                <a:gd name="connsiteX32" fmla="*/ 365760 w 2850515"/>
                <a:gd name="connsiteY32" fmla="*/ 0 h 8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850515" h="807720">
                  <a:moveTo>
                    <a:pt x="365760" y="0"/>
                  </a:moveTo>
                  <a:lnTo>
                    <a:pt x="2850515" y="8255"/>
                  </a:lnTo>
                  <a:lnTo>
                    <a:pt x="2834005" y="131445"/>
                  </a:lnTo>
                  <a:lnTo>
                    <a:pt x="2786380" y="335915"/>
                  </a:lnTo>
                  <a:lnTo>
                    <a:pt x="2753360" y="429260"/>
                  </a:lnTo>
                  <a:lnTo>
                    <a:pt x="2632710" y="483235"/>
                  </a:lnTo>
                  <a:lnTo>
                    <a:pt x="2371725" y="492125"/>
                  </a:lnTo>
                  <a:lnTo>
                    <a:pt x="2147570" y="551815"/>
                  </a:lnTo>
                  <a:lnTo>
                    <a:pt x="2042160" y="632460"/>
                  </a:lnTo>
                  <a:lnTo>
                    <a:pt x="1943100" y="762000"/>
                  </a:lnTo>
                  <a:lnTo>
                    <a:pt x="1889760" y="800100"/>
                  </a:lnTo>
                  <a:lnTo>
                    <a:pt x="1737360" y="807720"/>
                  </a:lnTo>
                  <a:lnTo>
                    <a:pt x="1600200" y="762000"/>
                  </a:lnTo>
                  <a:lnTo>
                    <a:pt x="1455420" y="670560"/>
                  </a:lnTo>
                  <a:lnTo>
                    <a:pt x="1455420" y="510540"/>
                  </a:lnTo>
                  <a:lnTo>
                    <a:pt x="1379220" y="358140"/>
                  </a:lnTo>
                  <a:lnTo>
                    <a:pt x="1325880" y="320040"/>
                  </a:lnTo>
                  <a:lnTo>
                    <a:pt x="1135380" y="243840"/>
                  </a:lnTo>
                  <a:lnTo>
                    <a:pt x="1066800" y="350520"/>
                  </a:lnTo>
                  <a:lnTo>
                    <a:pt x="929640" y="472440"/>
                  </a:lnTo>
                  <a:lnTo>
                    <a:pt x="822960" y="571500"/>
                  </a:lnTo>
                  <a:lnTo>
                    <a:pt x="731520" y="647700"/>
                  </a:lnTo>
                  <a:lnTo>
                    <a:pt x="617220" y="716280"/>
                  </a:lnTo>
                  <a:lnTo>
                    <a:pt x="480060" y="762000"/>
                  </a:lnTo>
                  <a:lnTo>
                    <a:pt x="342900" y="739140"/>
                  </a:lnTo>
                  <a:lnTo>
                    <a:pt x="228600" y="723900"/>
                  </a:lnTo>
                  <a:lnTo>
                    <a:pt x="53340" y="601980"/>
                  </a:lnTo>
                  <a:lnTo>
                    <a:pt x="0" y="502920"/>
                  </a:lnTo>
                  <a:lnTo>
                    <a:pt x="22860" y="381000"/>
                  </a:lnTo>
                  <a:lnTo>
                    <a:pt x="190500" y="251460"/>
                  </a:lnTo>
                  <a:lnTo>
                    <a:pt x="243840" y="167640"/>
                  </a:lnTo>
                  <a:lnTo>
                    <a:pt x="320040" y="53340"/>
                  </a:lnTo>
                  <a:lnTo>
                    <a:pt x="365760" y="0"/>
                  </a:lnTo>
                  <a:close/>
                </a:path>
              </a:pathLst>
            </a:custGeom>
            <a:solidFill>
              <a:srgbClr val="CC9900">
                <a:alpha val="40000"/>
              </a:srgbClr>
            </a:solidFill>
            <a:ln w="12700">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76" name="フリーフォーム 2075"/>
            <p:cNvSpPr/>
            <p:nvPr/>
          </p:nvSpPr>
          <p:spPr>
            <a:xfrm>
              <a:off x="-9236" y="4775200"/>
              <a:ext cx="3380509" cy="2087418"/>
            </a:xfrm>
            <a:custGeom>
              <a:avLst/>
              <a:gdLst>
                <a:gd name="connsiteX0" fmla="*/ 0 w 3380509"/>
                <a:gd name="connsiteY0" fmla="*/ 2087418 h 2087418"/>
                <a:gd name="connsiteX1" fmla="*/ 0 w 3380509"/>
                <a:gd name="connsiteY1" fmla="*/ 0 h 2087418"/>
                <a:gd name="connsiteX2" fmla="*/ 0 w 3380509"/>
                <a:gd name="connsiteY2" fmla="*/ 0 h 2087418"/>
                <a:gd name="connsiteX3" fmla="*/ 138545 w 3380509"/>
                <a:gd name="connsiteY3" fmla="*/ 120073 h 2087418"/>
                <a:gd name="connsiteX4" fmla="*/ 286327 w 3380509"/>
                <a:gd name="connsiteY4" fmla="*/ 147782 h 2087418"/>
                <a:gd name="connsiteX5" fmla="*/ 443345 w 3380509"/>
                <a:gd name="connsiteY5" fmla="*/ 193964 h 2087418"/>
                <a:gd name="connsiteX6" fmla="*/ 544945 w 3380509"/>
                <a:gd name="connsiteY6" fmla="*/ 267855 h 2087418"/>
                <a:gd name="connsiteX7" fmla="*/ 655781 w 3380509"/>
                <a:gd name="connsiteY7" fmla="*/ 323273 h 2087418"/>
                <a:gd name="connsiteX8" fmla="*/ 674254 w 3380509"/>
                <a:gd name="connsiteY8" fmla="*/ 406400 h 2087418"/>
                <a:gd name="connsiteX9" fmla="*/ 655781 w 3380509"/>
                <a:gd name="connsiteY9" fmla="*/ 609600 h 2087418"/>
                <a:gd name="connsiteX10" fmla="*/ 471054 w 3380509"/>
                <a:gd name="connsiteY10" fmla="*/ 748145 h 2087418"/>
                <a:gd name="connsiteX11" fmla="*/ 424872 w 3380509"/>
                <a:gd name="connsiteY11" fmla="*/ 840509 h 2087418"/>
                <a:gd name="connsiteX12" fmla="*/ 397163 w 3380509"/>
                <a:gd name="connsiteY12" fmla="*/ 951345 h 2087418"/>
                <a:gd name="connsiteX13" fmla="*/ 461818 w 3380509"/>
                <a:gd name="connsiteY13" fmla="*/ 1043709 h 2087418"/>
                <a:gd name="connsiteX14" fmla="*/ 628072 w 3380509"/>
                <a:gd name="connsiteY14" fmla="*/ 1080655 h 2087418"/>
                <a:gd name="connsiteX15" fmla="*/ 905163 w 3380509"/>
                <a:gd name="connsiteY15" fmla="*/ 831273 h 2087418"/>
                <a:gd name="connsiteX16" fmla="*/ 1126836 w 3380509"/>
                <a:gd name="connsiteY16" fmla="*/ 785091 h 2087418"/>
                <a:gd name="connsiteX17" fmla="*/ 1256145 w 3380509"/>
                <a:gd name="connsiteY17" fmla="*/ 831273 h 2087418"/>
                <a:gd name="connsiteX18" fmla="*/ 1505527 w 3380509"/>
                <a:gd name="connsiteY18" fmla="*/ 969818 h 2087418"/>
                <a:gd name="connsiteX19" fmla="*/ 1708727 w 3380509"/>
                <a:gd name="connsiteY19" fmla="*/ 1080655 h 2087418"/>
                <a:gd name="connsiteX20" fmla="*/ 1967345 w 3380509"/>
                <a:gd name="connsiteY20" fmla="*/ 1108364 h 2087418"/>
                <a:gd name="connsiteX21" fmla="*/ 2216727 w 3380509"/>
                <a:gd name="connsiteY21" fmla="*/ 1237673 h 2087418"/>
                <a:gd name="connsiteX22" fmla="*/ 2484581 w 3380509"/>
                <a:gd name="connsiteY22" fmla="*/ 1311564 h 2087418"/>
                <a:gd name="connsiteX23" fmla="*/ 2660072 w 3380509"/>
                <a:gd name="connsiteY23" fmla="*/ 1385455 h 2087418"/>
                <a:gd name="connsiteX24" fmla="*/ 2835563 w 3380509"/>
                <a:gd name="connsiteY24" fmla="*/ 1413164 h 2087418"/>
                <a:gd name="connsiteX25" fmla="*/ 2918691 w 3380509"/>
                <a:gd name="connsiteY25" fmla="*/ 1385455 h 2087418"/>
                <a:gd name="connsiteX26" fmla="*/ 2992581 w 3380509"/>
                <a:gd name="connsiteY26" fmla="*/ 1339273 h 2087418"/>
                <a:gd name="connsiteX27" fmla="*/ 2992581 w 3380509"/>
                <a:gd name="connsiteY27" fmla="*/ 1339273 h 2087418"/>
                <a:gd name="connsiteX28" fmla="*/ 3057236 w 3380509"/>
                <a:gd name="connsiteY28" fmla="*/ 1274618 h 2087418"/>
                <a:gd name="connsiteX29" fmla="*/ 3121891 w 3380509"/>
                <a:gd name="connsiteY29" fmla="*/ 1274618 h 2087418"/>
                <a:gd name="connsiteX30" fmla="*/ 3223491 w 3380509"/>
                <a:gd name="connsiteY30" fmla="*/ 1283855 h 2087418"/>
                <a:gd name="connsiteX31" fmla="*/ 3306618 w 3380509"/>
                <a:gd name="connsiteY31" fmla="*/ 1320800 h 2087418"/>
                <a:gd name="connsiteX32" fmla="*/ 3352800 w 3380509"/>
                <a:gd name="connsiteY32" fmla="*/ 1366982 h 2087418"/>
                <a:gd name="connsiteX33" fmla="*/ 3371272 w 3380509"/>
                <a:gd name="connsiteY33" fmla="*/ 1422400 h 2087418"/>
                <a:gd name="connsiteX34" fmla="*/ 3380509 w 3380509"/>
                <a:gd name="connsiteY34" fmla="*/ 1487055 h 2087418"/>
                <a:gd name="connsiteX35" fmla="*/ 3362036 w 3380509"/>
                <a:gd name="connsiteY35" fmla="*/ 1551709 h 2087418"/>
                <a:gd name="connsiteX36" fmla="*/ 3306618 w 3380509"/>
                <a:gd name="connsiteY36" fmla="*/ 1625600 h 2087418"/>
                <a:gd name="connsiteX37" fmla="*/ 3214254 w 3380509"/>
                <a:gd name="connsiteY37" fmla="*/ 1690255 h 2087418"/>
                <a:gd name="connsiteX38" fmla="*/ 3195781 w 3380509"/>
                <a:gd name="connsiteY38" fmla="*/ 1708727 h 2087418"/>
                <a:gd name="connsiteX39" fmla="*/ 3066472 w 3380509"/>
                <a:gd name="connsiteY39" fmla="*/ 1856509 h 2087418"/>
                <a:gd name="connsiteX40" fmla="*/ 3020291 w 3380509"/>
                <a:gd name="connsiteY40" fmla="*/ 1930400 h 2087418"/>
                <a:gd name="connsiteX41" fmla="*/ 2890981 w 3380509"/>
                <a:gd name="connsiteY41" fmla="*/ 1985818 h 2087418"/>
                <a:gd name="connsiteX42" fmla="*/ 2770909 w 3380509"/>
                <a:gd name="connsiteY42" fmla="*/ 1995055 h 2087418"/>
                <a:gd name="connsiteX43" fmla="*/ 2641600 w 3380509"/>
                <a:gd name="connsiteY43" fmla="*/ 1995055 h 2087418"/>
                <a:gd name="connsiteX44" fmla="*/ 2540000 w 3380509"/>
                <a:gd name="connsiteY44" fmla="*/ 1967345 h 2087418"/>
                <a:gd name="connsiteX45" fmla="*/ 2419927 w 3380509"/>
                <a:gd name="connsiteY45" fmla="*/ 1930400 h 2087418"/>
                <a:gd name="connsiteX46" fmla="*/ 2355272 w 3380509"/>
                <a:gd name="connsiteY46" fmla="*/ 1884218 h 2087418"/>
                <a:gd name="connsiteX47" fmla="*/ 2290618 w 3380509"/>
                <a:gd name="connsiteY47" fmla="*/ 1828800 h 2087418"/>
                <a:gd name="connsiteX48" fmla="*/ 2198254 w 3380509"/>
                <a:gd name="connsiteY48" fmla="*/ 1819564 h 2087418"/>
                <a:gd name="connsiteX49" fmla="*/ 2078181 w 3380509"/>
                <a:gd name="connsiteY49" fmla="*/ 1828800 h 2087418"/>
                <a:gd name="connsiteX50" fmla="*/ 2013527 w 3380509"/>
                <a:gd name="connsiteY50" fmla="*/ 1847273 h 2087418"/>
                <a:gd name="connsiteX51" fmla="*/ 2013527 w 3380509"/>
                <a:gd name="connsiteY51" fmla="*/ 1847273 h 2087418"/>
                <a:gd name="connsiteX52" fmla="*/ 1911927 w 3380509"/>
                <a:gd name="connsiteY52" fmla="*/ 1948873 h 2087418"/>
                <a:gd name="connsiteX53" fmla="*/ 1874981 w 3380509"/>
                <a:gd name="connsiteY53" fmla="*/ 2013527 h 2087418"/>
                <a:gd name="connsiteX54" fmla="*/ 1791854 w 3380509"/>
                <a:gd name="connsiteY54" fmla="*/ 2041236 h 2087418"/>
                <a:gd name="connsiteX55" fmla="*/ 1736436 w 3380509"/>
                <a:gd name="connsiteY55" fmla="*/ 2068945 h 2087418"/>
                <a:gd name="connsiteX56" fmla="*/ 1727200 w 3380509"/>
                <a:gd name="connsiteY56" fmla="*/ 2068945 h 2087418"/>
                <a:gd name="connsiteX57" fmla="*/ 0 w 3380509"/>
                <a:gd name="connsiteY57" fmla="*/ 2087418 h 208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380509" h="2087418">
                  <a:moveTo>
                    <a:pt x="0" y="2087418"/>
                  </a:moveTo>
                  <a:lnTo>
                    <a:pt x="0" y="0"/>
                  </a:lnTo>
                  <a:lnTo>
                    <a:pt x="0" y="0"/>
                  </a:lnTo>
                  <a:lnTo>
                    <a:pt x="138545" y="120073"/>
                  </a:lnTo>
                  <a:lnTo>
                    <a:pt x="286327" y="147782"/>
                  </a:lnTo>
                  <a:lnTo>
                    <a:pt x="443345" y="193964"/>
                  </a:lnTo>
                  <a:lnTo>
                    <a:pt x="544945" y="267855"/>
                  </a:lnTo>
                  <a:lnTo>
                    <a:pt x="655781" y="323273"/>
                  </a:lnTo>
                  <a:lnTo>
                    <a:pt x="674254" y="406400"/>
                  </a:lnTo>
                  <a:lnTo>
                    <a:pt x="655781" y="609600"/>
                  </a:lnTo>
                  <a:lnTo>
                    <a:pt x="471054" y="748145"/>
                  </a:lnTo>
                  <a:lnTo>
                    <a:pt x="424872" y="840509"/>
                  </a:lnTo>
                  <a:lnTo>
                    <a:pt x="397163" y="951345"/>
                  </a:lnTo>
                  <a:lnTo>
                    <a:pt x="461818" y="1043709"/>
                  </a:lnTo>
                  <a:lnTo>
                    <a:pt x="628072" y="1080655"/>
                  </a:lnTo>
                  <a:lnTo>
                    <a:pt x="905163" y="831273"/>
                  </a:lnTo>
                  <a:lnTo>
                    <a:pt x="1126836" y="785091"/>
                  </a:lnTo>
                  <a:lnTo>
                    <a:pt x="1256145" y="831273"/>
                  </a:lnTo>
                  <a:lnTo>
                    <a:pt x="1505527" y="969818"/>
                  </a:lnTo>
                  <a:lnTo>
                    <a:pt x="1708727" y="1080655"/>
                  </a:lnTo>
                  <a:lnTo>
                    <a:pt x="1967345" y="1108364"/>
                  </a:lnTo>
                  <a:lnTo>
                    <a:pt x="2216727" y="1237673"/>
                  </a:lnTo>
                  <a:lnTo>
                    <a:pt x="2484581" y="1311564"/>
                  </a:lnTo>
                  <a:lnTo>
                    <a:pt x="2660072" y="1385455"/>
                  </a:lnTo>
                  <a:lnTo>
                    <a:pt x="2835563" y="1413164"/>
                  </a:lnTo>
                  <a:lnTo>
                    <a:pt x="2918691" y="1385455"/>
                  </a:lnTo>
                  <a:lnTo>
                    <a:pt x="2992581" y="1339273"/>
                  </a:lnTo>
                  <a:lnTo>
                    <a:pt x="2992581" y="1339273"/>
                  </a:lnTo>
                  <a:lnTo>
                    <a:pt x="3057236" y="1274618"/>
                  </a:lnTo>
                  <a:lnTo>
                    <a:pt x="3121891" y="1274618"/>
                  </a:lnTo>
                  <a:lnTo>
                    <a:pt x="3223491" y="1283855"/>
                  </a:lnTo>
                  <a:lnTo>
                    <a:pt x="3306618" y="1320800"/>
                  </a:lnTo>
                  <a:lnTo>
                    <a:pt x="3352800" y="1366982"/>
                  </a:lnTo>
                  <a:lnTo>
                    <a:pt x="3371272" y="1422400"/>
                  </a:lnTo>
                  <a:lnTo>
                    <a:pt x="3380509" y="1487055"/>
                  </a:lnTo>
                  <a:lnTo>
                    <a:pt x="3362036" y="1551709"/>
                  </a:lnTo>
                  <a:lnTo>
                    <a:pt x="3306618" y="1625600"/>
                  </a:lnTo>
                  <a:lnTo>
                    <a:pt x="3214254" y="1690255"/>
                  </a:lnTo>
                  <a:lnTo>
                    <a:pt x="3195781" y="1708727"/>
                  </a:lnTo>
                  <a:lnTo>
                    <a:pt x="3066472" y="1856509"/>
                  </a:lnTo>
                  <a:lnTo>
                    <a:pt x="3020291" y="1930400"/>
                  </a:lnTo>
                  <a:lnTo>
                    <a:pt x="2890981" y="1985818"/>
                  </a:lnTo>
                  <a:lnTo>
                    <a:pt x="2770909" y="1995055"/>
                  </a:lnTo>
                  <a:lnTo>
                    <a:pt x="2641600" y="1995055"/>
                  </a:lnTo>
                  <a:lnTo>
                    <a:pt x="2540000" y="1967345"/>
                  </a:lnTo>
                  <a:lnTo>
                    <a:pt x="2419927" y="1930400"/>
                  </a:lnTo>
                  <a:lnTo>
                    <a:pt x="2355272" y="1884218"/>
                  </a:lnTo>
                  <a:lnTo>
                    <a:pt x="2290618" y="1828800"/>
                  </a:lnTo>
                  <a:lnTo>
                    <a:pt x="2198254" y="1819564"/>
                  </a:lnTo>
                  <a:lnTo>
                    <a:pt x="2078181" y="1828800"/>
                  </a:lnTo>
                  <a:lnTo>
                    <a:pt x="2013527" y="1847273"/>
                  </a:lnTo>
                  <a:lnTo>
                    <a:pt x="2013527" y="1847273"/>
                  </a:lnTo>
                  <a:lnTo>
                    <a:pt x="1911927" y="1948873"/>
                  </a:lnTo>
                  <a:lnTo>
                    <a:pt x="1874981" y="2013527"/>
                  </a:lnTo>
                  <a:lnTo>
                    <a:pt x="1791854" y="2041236"/>
                  </a:lnTo>
                  <a:lnTo>
                    <a:pt x="1736436" y="2068945"/>
                  </a:lnTo>
                  <a:lnTo>
                    <a:pt x="1727200" y="2068945"/>
                  </a:lnTo>
                  <a:lnTo>
                    <a:pt x="0" y="2087418"/>
                  </a:lnTo>
                  <a:close/>
                </a:path>
              </a:pathLst>
            </a:custGeom>
            <a:solidFill>
              <a:srgbClr val="FFFF99"/>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77" name="フリーフォーム 2076"/>
            <p:cNvSpPr/>
            <p:nvPr/>
          </p:nvSpPr>
          <p:spPr>
            <a:xfrm>
              <a:off x="3814618" y="6205105"/>
              <a:ext cx="5310909" cy="648277"/>
            </a:xfrm>
            <a:custGeom>
              <a:avLst/>
              <a:gdLst>
                <a:gd name="connsiteX0" fmla="*/ 5310909 w 5310909"/>
                <a:gd name="connsiteY0" fmla="*/ 637309 h 637309"/>
                <a:gd name="connsiteX1" fmla="*/ 0 w 5310909"/>
                <a:gd name="connsiteY1" fmla="*/ 637309 h 637309"/>
                <a:gd name="connsiteX2" fmla="*/ 0 w 5310909"/>
                <a:gd name="connsiteY2" fmla="*/ 637309 h 637309"/>
                <a:gd name="connsiteX3" fmla="*/ 9237 w 5310909"/>
                <a:gd name="connsiteY3" fmla="*/ 563418 h 637309"/>
                <a:gd name="connsiteX4" fmla="*/ 46182 w 5310909"/>
                <a:gd name="connsiteY4" fmla="*/ 544945 h 637309"/>
                <a:gd name="connsiteX5" fmla="*/ 147782 w 5310909"/>
                <a:gd name="connsiteY5" fmla="*/ 508000 h 637309"/>
                <a:gd name="connsiteX6" fmla="*/ 230909 w 5310909"/>
                <a:gd name="connsiteY6" fmla="*/ 461818 h 637309"/>
                <a:gd name="connsiteX7" fmla="*/ 323273 w 5310909"/>
                <a:gd name="connsiteY7" fmla="*/ 415636 h 637309"/>
                <a:gd name="connsiteX8" fmla="*/ 443346 w 5310909"/>
                <a:gd name="connsiteY8" fmla="*/ 406400 h 637309"/>
                <a:gd name="connsiteX9" fmla="*/ 517237 w 5310909"/>
                <a:gd name="connsiteY9" fmla="*/ 378691 h 637309"/>
                <a:gd name="connsiteX10" fmla="*/ 646546 w 5310909"/>
                <a:gd name="connsiteY10" fmla="*/ 406400 h 637309"/>
                <a:gd name="connsiteX11" fmla="*/ 738909 w 5310909"/>
                <a:gd name="connsiteY11" fmla="*/ 387927 h 637309"/>
                <a:gd name="connsiteX12" fmla="*/ 812800 w 5310909"/>
                <a:gd name="connsiteY12" fmla="*/ 341745 h 637309"/>
                <a:gd name="connsiteX13" fmla="*/ 942109 w 5310909"/>
                <a:gd name="connsiteY13" fmla="*/ 295563 h 637309"/>
                <a:gd name="connsiteX14" fmla="*/ 997527 w 5310909"/>
                <a:gd name="connsiteY14" fmla="*/ 267854 h 637309"/>
                <a:gd name="connsiteX15" fmla="*/ 1089891 w 5310909"/>
                <a:gd name="connsiteY15" fmla="*/ 230909 h 637309"/>
                <a:gd name="connsiteX16" fmla="*/ 1136073 w 5310909"/>
                <a:gd name="connsiteY16" fmla="*/ 175491 h 637309"/>
                <a:gd name="connsiteX17" fmla="*/ 1182255 w 5310909"/>
                <a:gd name="connsiteY17" fmla="*/ 129309 h 637309"/>
                <a:gd name="connsiteX18" fmla="*/ 1283855 w 5310909"/>
                <a:gd name="connsiteY18" fmla="*/ 101600 h 637309"/>
                <a:gd name="connsiteX19" fmla="*/ 1403927 w 5310909"/>
                <a:gd name="connsiteY19" fmla="*/ 64654 h 637309"/>
                <a:gd name="connsiteX20" fmla="*/ 1542473 w 5310909"/>
                <a:gd name="connsiteY20" fmla="*/ 27709 h 637309"/>
                <a:gd name="connsiteX21" fmla="*/ 1690255 w 5310909"/>
                <a:gd name="connsiteY21" fmla="*/ 0 h 637309"/>
                <a:gd name="connsiteX22" fmla="*/ 1773382 w 5310909"/>
                <a:gd name="connsiteY22" fmla="*/ 9236 h 637309"/>
                <a:gd name="connsiteX23" fmla="*/ 1856509 w 5310909"/>
                <a:gd name="connsiteY23" fmla="*/ 9236 h 637309"/>
                <a:gd name="connsiteX24" fmla="*/ 1902691 w 5310909"/>
                <a:gd name="connsiteY24" fmla="*/ 46182 h 637309"/>
                <a:gd name="connsiteX25" fmla="*/ 1976582 w 5310909"/>
                <a:gd name="connsiteY25" fmla="*/ 92363 h 637309"/>
                <a:gd name="connsiteX26" fmla="*/ 1995055 w 5310909"/>
                <a:gd name="connsiteY26" fmla="*/ 120072 h 637309"/>
                <a:gd name="connsiteX27" fmla="*/ 1995055 w 5310909"/>
                <a:gd name="connsiteY27" fmla="*/ 120072 h 637309"/>
                <a:gd name="connsiteX28" fmla="*/ 1995055 w 5310909"/>
                <a:gd name="connsiteY28" fmla="*/ 212436 h 637309"/>
                <a:gd name="connsiteX29" fmla="*/ 2041237 w 5310909"/>
                <a:gd name="connsiteY29" fmla="*/ 230909 h 637309"/>
                <a:gd name="connsiteX30" fmla="*/ 2105891 w 5310909"/>
                <a:gd name="connsiteY30" fmla="*/ 230909 h 637309"/>
                <a:gd name="connsiteX31" fmla="*/ 2124364 w 5310909"/>
                <a:gd name="connsiteY31" fmla="*/ 221672 h 637309"/>
                <a:gd name="connsiteX32" fmla="*/ 2179782 w 5310909"/>
                <a:gd name="connsiteY32" fmla="*/ 240145 h 637309"/>
                <a:gd name="connsiteX33" fmla="*/ 2253673 w 5310909"/>
                <a:gd name="connsiteY33" fmla="*/ 286327 h 637309"/>
                <a:gd name="connsiteX34" fmla="*/ 2272146 w 5310909"/>
                <a:gd name="connsiteY34" fmla="*/ 314036 h 637309"/>
                <a:gd name="connsiteX35" fmla="*/ 2336800 w 5310909"/>
                <a:gd name="connsiteY35" fmla="*/ 350982 h 637309"/>
                <a:gd name="connsiteX36" fmla="*/ 2382982 w 5310909"/>
                <a:gd name="connsiteY36" fmla="*/ 378691 h 637309"/>
                <a:gd name="connsiteX37" fmla="*/ 2456873 w 5310909"/>
                <a:gd name="connsiteY37" fmla="*/ 406400 h 637309"/>
                <a:gd name="connsiteX38" fmla="*/ 2549237 w 5310909"/>
                <a:gd name="connsiteY38" fmla="*/ 424872 h 637309"/>
                <a:gd name="connsiteX39" fmla="*/ 2650837 w 5310909"/>
                <a:gd name="connsiteY39" fmla="*/ 424872 h 637309"/>
                <a:gd name="connsiteX40" fmla="*/ 2752437 w 5310909"/>
                <a:gd name="connsiteY40" fmla="*/ 415636 h 637309"/>
                <a:gd name="connsiteX41" fmla="*/ 2807855 w 5310909"/>
                <a:gd name="connsiteY41" fmla="*/ 415636 h 637309"/>
                <a:gd name="connsiteX42" fmla="*/ 2881746 w 5310909"/>
                <a:gd name="connsiteY42" fmla="*/ 443345 h 637309"/>
                <a:gd name="connsiteX43" fmla="*/ 2946400 w 5310909"/>
                <a:gd name="connsiteY43" fmla="*/ 452582 h 637309"/>
                <a:gd name="connsiteX44" fmla="*/ 3029527 w 5310909"/>
                <a:gd name="connsiteY44" fmla="*/ 489527 h 637309"/>
                <a:gd name="connsiteX45" fmla="*/ 3075709 w 5310909"/>
                <a:gd name="connsiteY45" fmla="*/ 535709 h 637309"/>
                <a:gd name="connsiteX46" fmla="*/ 3131127 w 5310909"/>
                <a:gd name="connsiteY46" fmla="*/ 572654 h 637309"/>
                <a:gd name="connsiteX47" fmla="*/ 3214255 w 5310909"/>
                <a:gd name="connsiteY47" fmla="*/ 572654 h 637309"/>
                <a:gd name="connsiteX48" fmla="*/ 3269673 w 5310909"/>
                <a:gd name="connsiteY48" fmla="*/ 572654 h 637309"/>
                <a:gd name="connsiteX49" fmla="*/ 3463637 w 5310909"/>
                <a:gd name="connsiteY49" fmla="*/ 572654 h 637309"/>
                <a:gd name="connsiteX50" fmla="*/ 3556000 w 5310909"/>
                <a:gd name="connsiteY50" fmla="*/ 572654 h 637309"/>
                <a:gd name="connsiteX51" fmla="*/ 3685309 w 5310909"/>
                <a:gd name="connsiteY51" fmla="*/ 572654 h 637309"/>
                <a:gd name="connsiteX52" fmla="*/ 3749964 w 5310909"/>
                <a:gd name="connsiteY52" fmla="*/ 554182 h 637309"/>
                <a:gd name="connsiteX53" fmla="*/ 3814618 w 5310909"/>
                <a:gd name="connsiteY53" fmla="*/ 554182 h 637309"/>
                <a:gd name="connsiteX54" fmla="*/ 4082473 w 5310909"/>
                <a:gd name="connsiteY54" fmla="*/ 498763 h 637309"/>
                <a:gd name="connsiteX55" fmla="*/ 4239491 w 5310909"/>
                <a:gd name="connsiteY55" fmla="*/ 461818 h 637309"/>
                <a:gd name="connsiteX56" fmla="*/ 4359564 w 5310909"/>
                <a:gd name="connsiteY56" fmla="*/ 443345 h 637309"/>
                <a:gd name="connsiteX57" fmla="*/ 4507346 w 5310909"/>
                <a:gd name="connsiteY57" fmla="*/ 415636 h 637309"/>
                <a:gd name="connsiteX58" fmla="*/ 4553527 w 5310909"/>
                <a:gd name="connsiteY58" fmla="*/ 387927 h 637309"/>
                <a:gd name="connsiteX59" fmla="*/ 4655127 w 5310909"/>
                <a:gd name="connsiteY59" fmla="*/ 323272 h 637309"/>
                <a:gd name="connsiteX60" fmla="*/ 4747491 w 5310909"/>
                <a:gd name="connsiteY60" fmla="*/ 258618 h 637309"/>
                <a:gd name="connsiteX61" fmla="*/ 4793673 w 5310909"/>
                <a:gd name="connsiteY61" fmla="*/ 221672 h 637309"/>
                <a:gd name="connsiteX62" fmla="*/ 4932218 w 5310909"/>
                <a:gd name="connsiteY62" fmla="*/ 193963 h 637309"/>
                <a:gd name="connsiteX63" fmla="*/ 5024582 w 5310909"/>
                <a:gd name="connsiteY63" fmla="*/ 138545 h 637309"/>
                <a:gd name="connsiteX64" fmla="*/ 5126182 w 5310909"/>
                <a:gd name="connsiteY64" fmla="*/ 92363 h 637309"/>
                <a:gd name="connsiteX65" fmla="*/ 5190837 w 5310909"/>
                <a:gd name="connsiteY65" fmla="*/ 64654 h 637309"/>
                <a:gd name="connsiteX66" fmla="*/ 5255491 w 5310909"/>
                <a:gd name="connsiteY66" fmla="*/ 36945 h 637309"/>
                <a:gd name="connsiteX67" fmla="*/ 5301673 w 5310909"/>
                <a:gd name="connsiteY67" fmla="*/ 27709 h 637309"/>
                <a:gd name="connsiteX68" fmla="*/ 5310909 w 5310909"/>
                <a:gd name="connsiteY68" fmla="*/ 27709 h 637309"/>
                <a:gd name="connsiteX69" fmla="*/ 5310909 w 5310909"/>
                <a:gd name="connsiteY69" fmla="*/ 637309 h 637309"/>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56509 w 5310909"/>
                <a:gd name="connsiteY23" fmla="*/ 39254 h 667327"/>
                <a:gd name="connsiteX24" fmla="*/ 2001116 w 5310909"/>
                <a:gd name="connsiteY24" fmla="*/ 0 h 667327"/>
                <a:gd name="connsiteX25" fmla="*/ 1976582 w 5310909"/>
                <a:gd name="connsiteY25" fmla="*/ 122381 h 667327"/>
                <a:gd name="connsiteX26" fmla="*/ 1995055 w 5310909"/>
                <a:gd name="connsiteY26" fmla="*/ 150090 h 667327"/>
                <a:gd name="connsiteX27" fmla="*/ 1995055 w 5310909"/>
                <a:gd name="connsiteY27" fmla="*/ 150090 h 667327"/>
                <a:gd name="connsiteX28" fmla="*/ 1995055 w 5310909"/>
                <a:gd name="connsiteY28" fmla="*/ 242454 h 667327"/>
                <a:gd name="connsiteX29" fmla="*/ 2041237 w 5310909"/>
                <a:gd name="connsiteY29" fmla="*/ 260927 h 667327"/>
                <a:gd name="connsiteX30" fmla="*/ 2105891 w 5310909"/>
                <a:gd name="connsiteY30" fmla="*/ 260927 h 667327"/>
                <a:gd name="connsiteX31" fmla="*/ 2124364 w 5310909"/>
                <a:gd name="connsiteY31" fmla="*/ 251690 h 667327"/>
                <a:gd name="connsiteX32" fmla="*/ 2179782 w 5310909"/>
                <a:gd name="connsiteY32" fmla="*/ 270163 h 667327"/>
                <a:gd name="connsiteX33" fmla="*/ 2253673 w 5310909"/>
                <a:gd name="connsiteY33" fmla="*/ 316345 h 667327"/>
                <a:gd name="connsiteX34" fmla="*/ 2272146 w 5310909"/>
                <a:gd name="connsiteY34" fmla="*/ 344054 h 667327"/>
                <a:gd name="connsiteX35" fmla="*/ 2336800 w 5310909"/>
                <a:gd name="connsiteY35" fmla="*/ 381000 h 667327"/>
                <a:gd name="connsiteX36" fmla="*/ 2382982 w 5310909"/>
                <a:gd name="connsiteY36" fmla="*/ 408709 h 667327"/>
                <a:gd name="connsiteX37" fmla="*/ 2456873 w 5310909"/>
                <a:gd name="connsiteY37" fmla="*/ 436418 h 667327"/>
                <a:gd name="connsiteX38" fmla="*/ 2549237 w 5310909"/>
                <a:gd name="connsiteY38" fmla="*/ 454890 h 667327"/>
                <a:gd name="connsiteX39" fmla="*/ 2650837 w 5310909"/>
                <a:gd name="connsiteY39" fmla="*/ 454890 h 667327"/>
                <a:gd name="connsiteX40" fmla="*/ 2752437 w 5310909"/>
                <a:gd name="connsiteY40" fmla="*/ 445654 h 667327"/>
                <a:gd name="connsiteX41" fmla="*/ 2807855 w 5310909"/>
                <a:gd name="connsiteY41" fmla="*/ 445654 h 667327"/>
                <a:gd name="connsiteX42" fmla="*/ 2881746 w 5310909"/>
                <a:gd name="connsiteY42" fmla="*/ 473363 h 667327"/>
                <a:gd name="connsiteX43" fmla="*/ 2946400 w 5310909"/>
                <a:gd name="connsiteY43" fmla="*/ 482600 h 667327"/>
                <a:gd name="connsiteX44" fmla="*/ 3029527 w 5310909"/>
                <a:gd name="connsiteY44" fmla="*/ 519545 h 667327"/>
                <a:gd name="connsiteX45" fmla="*/ 3075709 w 5310909"/>
                <a:gd name="connsiteY45" fmla="*/ 565727 h 667327"/>
                <a:gd name="connsiteX46" fmla="*/ 3131127 w 5310909"/>
                <a:gd name="connsiteY46" fmla="*/ 602672 h 667327"/>
                <a:gd name="connsiteX47" fmla="*/ 3214255 w 5310909"/>
                <a:gd name="connsiteY47" fmla="*/ 602672 h 667327"/>
                <a:gd name="connsiteX48" fmla="*/ 3269673 w 5310909"/>
                <a:gd name="connsiteY48" fmla="*/ 602672 h 667327"/>
                <a:gd name="connsiteX49" fmla="*/ 3463637 w 5310909"/>
                <a:gd name="connsiteY49" fmla="*/ 602672 h 667327"/>
                <a:gd name="connsiteX50" fmla="*/ 3556000 w 5310909"/>
                <a:gd name="connsiteY50" fmla="*/ 602672 h 667327"/>
                <a:gd name="connsiteX51" fmla="*/ 3685309 w 5310909"/>
                <a:gd name="connsiteY51" fmla="*/ 602672 h 667327"/>
                <a:gd name="connsiteX52" fmla="*/ 3749964 w 5310909"/>
                <a:gd name="connsiteY52" fmla="*/ 584200 h 667327"/>
                <a:gd name="connsiteX53" fmla="*/ 3814618 w 5310909"/>
                <a:gd name="connsiteY53" fmla="*/ 584200 h 667327"/>
                <a:gd name="connsiteX54" fmla="*/ 4082473 w 5310909"/>
                <a:gd name="connsiteY54" fmla="*/ 528781 h 667327"/>
                <a:gd name="connsiteX55" fmla="*/ 4239491 w 5310909"/>
                <a:gd name="connsiteY55" fmla="*/ 491836 h 667327"/>
                <a:gd name="connsiteX56" fmla="*/ 4359564 w 5310909"/>
                <a:gd name="connsiteY56" fmla="*/ 473363 h 667327"/>
                <a:gd name="connsiteX57" fmla="*/ 4507346 w 5310909"/>
                <a:gd name="connsiteY57" fmla="*/ 445654 h 667327"/>
                <a:gd name="connsiteX58" fmla="*/ 4553527 w 5310909"/>
                <a:gd name="connsiteY58" fmla="*/ 417945 h 667327"/>
                <a:gd name="connsiteX59" fmla="*/ 4655127 w 5310909"/>
                <a:gd name="connsiteY59" fmla="*/ 353290 h 667327"/>
                <a:gd name="connsiteX60" fmla="*/ 4747491 w 5310909"/>
                <a:gd name="connsiteY60" fmla="*/ 288636 h 667327"/>
                <a:gd name="connsiteX61" fmla="*/ 4793673 w 5310909"/>
                <a:gd name="connsiteY61" fmla="*/ 251690 h 667327"/>
                <a:gd name="connsiteX62" fmla="*/ 4932218 w 5310909"/>
                <a:gd name="connsiteY62" fmla="*/ 223981 h 667327"/>
                <a:gd name="connsiteX63" fmla="*/ 5024582 w 5310909"/>
                <a:gd name="connsiteY63" fmla="*/ 168563 h 667327"/>
                <a:gd name="connsiteX64" fmla="*/ 5126182 w 5310909"/>
                <a:gd name="connsiteY64" fmla="*/ 122381 h 667327"/>
                <a:gd name="connsiteX65" fmla="*/ 5190837 w 5310909"/>
                <a:gd name="connsiteY65" fmla="*/ 94672 h 667327"/>
                <a:gd name="connsiteX66" fmla="*/ 5255491 w 5310909"/>
                <a:gd name="connsiteY66" fmla="*/ 66963 h 667327"/>
                <a:gd name="connsiteX67" fmla="*/ 5301673 w 5310909"/>
                <a:gd name="connsiteY67" fmla="*/ 57727 h 667327"/>
                <a:gd name="connsiteX68" fmla="*/ 5310909 w 5310909"/>
                <a:gd name="connsiteY68" fmla="*/ 57727 h 667327"/>
                <a:gd name="connsiteX69" fmla="*/ 5310909 w 5310909"/>
                <a:gd name="connsiteY69"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56509 w 5310909"/>
                <a:gd name="connsiteY23" fmla="*/ 39254 h 667327"/>
                <a:gd name="connsiteX24" fmla="*/ 2001116 w 5310909"/>
                <a:gd name="connsiteY24" fmla="*/ 0 h 667327"/>
                <a:gd name="connsiteX25" fmla="*/ 2087707 w 5310909"/>
                <a:gd name="connsiteY25" fmla="*/ 77931 h 667327"/>
                <a:gd name="connsiteX26" fmla="*/ 1995055 w 5310909"/>
                <a:gd name="connsiteY26" fmla="*/ 150090 h 667327"/>
                <a:gd name="connsiteX27" fmla="*/ 1995055 w 5310909"/>
                <a:gd name="connsiteY27" fmla="*/ 150090 h 667327"/>
                <a:gd name="connsiteX28" fmla="*/ 1995055 w 5310909"/>
                <a:gd name="connsiteY28" fmla="*/ 242454 h 667327"/>
                <a:gd name="connsiteX29" fmla="*/ 2041237 w 5310909"/>
                <a:gd name="connsiteY29" fmla="*/ 260927 h 667327"/>
                <a:gd name="connsiteX30" fmla="*/ 2105891 w 5310909"/>
                <a:gd name="connsiteY30" fmla="*/ 260927 h 667327"/>
                <a:gd name="connsiteX31" fmla="*/ 2124364 w 5310909"/>
                <a:gd name="connsiteY31" fmla="*/ 251690 h 667327"/>
                <a:gd name="connsiteX32" fmla="*/ 2179782 w 5310909"/>
                <a:gd name="connsiteY32" fmla="*/ 270163 h 667327"/>
                <a:gd name="connsiteX33" fmla="*/ 2253673 w 5310909"/>
                <a:gd name="connsiteY33" fmla="*/ 316345 h 667327"/>
                <a:gd name="connsiteX34" fmla="*/ 2272146 w 5310909"/>
                <a:gd name="connsiteY34" fmla="*/ 344054 h 667327"/>
                <a:gd name="connsiteX35" fmla="*/ 2336800 w 5310909"/>
                <a:gd name="connsiteY35" fmla="*/ 381000 h 667327"/>
                <a:gd name="connsiteX36" fmla="*/ 2382982 w 5310909"/>
                <a:gd name="connsiteY36" fmla="*/ 408709 h 667327"/>
                <a:gd name="connsiteX37" fmla="*/ 2456873 w 5310909"/>
                <a:gd name="connsiteY37" fmla="*/ 436418 h 667327"/>
                <a:gd name="connsiteX38" fmla="*/ 2549237 w 5310909"/>
                <a:gd name="connsiteY38" fmla="*/ 454890 h 667327"/>
                <a:gd name="connsiteX39" fmla="*/ 2650837 w 5310909"/>
                <a:gd name="connsiteY39" fmla="*/ 454890 h 667327"/>
                <a:gd name="connsiteX40" fmla="*/ 2752437 w 5310909"/>
                <a:gd name="connsiteY40" fmla="*/ 445654 h 667327"/>
                <a:gd name="connsiteX41" fmla="*/ 2807855 w 5310909"/>
                <a:gd name="connsiteY41" fmla="*/ 445654 h 667327"/>
                <a:gd name="connsiteX42" fmla="*/ 2881746 w 5310909"/>
                <a:gd name="connsiteY42" fmla="*/ 473363 h 667327"/>
                <a:gd name="connsiteX43" fmla="*/ 2946400 w 5310909"/>
                <a:gd name="connsiteY43" fmla="*/ 482600 h 667327"/>
                <a:gd name="connsiteX44" fmla="*/ 3029527 w 5310909"/>
                <a:gd name="connsiteY44" fmla="*/ 519545 h 667327"/>
                <a:gd name="connsiteX45" fmla="*/ 3075709 w 5310909"/>
                <a:gd name="connsiteY45" fmla="*/ 565727 h 667327"/>
                <a:gd name="connsiteX46" fmla="*/ 3131127 w 5310909"/>
                <a:gd name="connsiteY46" fmla="*/ 602672 h 667327"/>
                <a:gd name="connsiteX47" fmla="*/ 3214255 w 5310909"/>
                <a:gd name="connsiteY47" fmla="*/ 602672 h 667327"/>
                <a:gd name="connsiteX48" fmla="*/ 3269673 w 5310909"/>
                <a:gd name="connsiteY48" fmla="*/ 602672 h 667327"/>
                <a:gd name="connsiteX49" fmla="*/ 3463637 w 5310909"/>
                <a:gd name="connsiteY49" fmla="*/ 602672 h 667327"/>
                <a:gd name="connsiteX50" fmla="*/ 3556000 w 5310909"/>
                <a:gd name="connsiteY50" fmla="*/ 602672 h 667327"/>
                <a:gd name="connsiteX51" fmla="*/ 3685309 w 5310909"/>
                <a:gd name="connsiteY51" fmla="*/ 602672 h 667327"/>
                <a:gd name="connsiteX52" fmla="*/ 3749964 w 5310909"/>
                <a:gd name="connsiteY52" fmla="*/ 584200 h 667327"/>
                <a:gd name="connsiteX53" fmla="*/ 3814618 w 5310909"/>
                <a:gd name="connsiteY53" fmla="*/ 584200 h 667327"/>
                <a:gd name="connsiteX54" fmla="*/ 4082473 w 5310909"/>
                <a:gd name="connsiteY54" fmla="*/ 528781 h 667327"/>
                <a:gd name="connsiteX55" fmla="*/ 4239491 w 5310909"/>
                <a:gd name="connsiteY55" fmla="*/ 491836 h 667327"/>
                <a:gd name="connsiteX56" fmla="*/ 4359564 w 5310909"/>
                <a:gd name="connsiteY56" fmla="*/ 473363 h 667327"/>
                <a:gd name="connsiteX57" fmla="*/ 4507346 w 5310909"/>
                <a:gd name="connsiteY57" fmla="*/ 445654 h 667327"/>
                <a:gd name="connsiteX58" fmla="*/ 4553527 w 5310909"/>
                <a:gd name="connsiteY58" fmla="*/ 417945 h 667327"/>
                <a:gd name="connsiteX59" fmla="*/ 4655127 w 5310909"/>
                <a:gd name="connsiteY59" fmla="*/ 353290 h 667327"/>
                <a:gd name="connsiteX60" fmla="*/ 4747491 w 5310909"/>
                <a:gd name="connsiteY60" fmla="*/ 288636 h 667327"/>
                <a:gd name="connsiteX61" fmla="*/ 4793673 w 5310909"/>
                <a:gd name="connsiteY61" fmla="*/ 251690 h 667327"/>
                <a:gd name="connsiteX62" fmla="*/ 4932218 w 5310909"/>
                <a:gd name="connsiteY62" fmla="*/ 223981 h 667327"/>
                <a:gd name="connsiteX63" fmla="*/ 5024582 w 5310909"/>
                <a:gd name="connsiteY63" fmla="*/ 168563 h 667327"/>
                <a:gd name="connsiteX64" fmla="*/ 5126182 w 5310909"/>
                <a:gd name="connsiteY64" fmla="*/ 122381 h 667327"/>
                <a:gd name="connsiteX65" fmla="*/ 5190837 w 5310909"/>
                <a:gd name="connsiteY65" fmla="*/ 94672 h 667327"/>
                <a:gd name="connsiteX66" fmla="*/ 5255491 w 5310909"/>
                <a:gd name="connsiteY66" fmla="*/ 66963 h 667327"/>
                <a:gd name="connsiteX67" fmla="*/ 5301673 w 5310909"/>
                <a:gd name="connsiteY67" fmla="*/ 57727 h 667327"/>
                <a:gd name="connsiteX68" fmla="*/ 5310909 w 5310909"/>
                <a:gd name="connsiteY68" fmla="*/ 57727 h 667327"/>
                <a:gd name="connsiteX69" fmla="*/ 5310909 w 5310909"/>
                <a:gd name="connsiteY69"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56509 w 5310909"/>
                <a:gd name="connsiteY23" fmla="*/ 39254 h 667327"/>
                <a:gd name="connsiteX24" fmla="*/ 2001116 w 5310909"/>
                <a:gd name="connsiteY24" fmla="*/ 0 h 667327"/>
                <a:gd name="connsiteX25" fmla="*/ 2087707 w 5310909"/>
                <a:gd name="connsiteY25" fmla="*/ 77931 h 667327"/>
                <a:gd name="connsiteX26" fmla="*/ 1995055 w 5310909"/>
                <a:gd name="connsiteY26" fmla="*/ 150090 h 667327"/>
                <a:gd name="connsiteX27" fmla="*/ 2172855 w 5310909"/>
                <a:gd name="connsiteY27" fmla="*/ 134215 h 667327"/>
                <a:gd name="connsiteX28" fmla="*/ 1995055 w 5310909"/>
                <a:gd name="connsiteY28" fmla="*/ 242454 h 667327"/>
                <a:gd name="connsiteX29" fmla="*/ 2041237 w 5310909"/>
                <a:gd name="connsiteY29" fmla="*/ 260927 h 667327"/>
                <a:gd name="connsiteX30" fmla="*/ 2105891 w 5310909"/>
                <a:gd name="connsiteY30" fmla="*/ 260927 h 667327"/>
                <a:gd name="connsiteX31" fmla="*/ 2124364 w 5310909"/>
                <a:gd name="connsiteY31" fmla="*/ 251690 h 667327"/>
                <a:gd name="connsiteX32" fmla="*/ 2179782 w 5310909"/>
                <a:gd name="connsiteY32" fmla="*/ 270163 h 667327"/>
                <a:gd name="connsiteX33" fmla="*/ 2253673 w 5310909"/>
                <a:gd name="connsiteY33" fmla="*/ 316345 h 667327"/>
                <a:gd name="connsiteX34" fmla="*/ 2272146 w 5310909"/>
                <a:gd name="connsiteY34" fmla="*/ 344054 h 667327"/>
                <a:gd name="connsiteX35" fmla="*/ 2336800 w 5310909"/>
                <a:gd name="connsiteY35" fmla="*/ 381000 h 667327"/>
                <a:gd name="connsiteX36" fmla="*/ 2382982 w 5310909"/>
                <a:gd name="connsiteY36" fmla="*/ 408709 h 667327"/>
                <a:gd name="connsiteX37" fmla="*/ 2456873 w 5310909"/>
                <a:gd name="connsiteY37" fmla="*/ 436418 h 667327"/>
                <a:gd name="connsiteX38" fmla="*/ 2549237 w 5310909"/>
                <a:gd name="connsiteY38" fmla="*/ 454890 h 667327"/>
                <a:gd name="connsiteX39" fmla="*/ 2650837 w 5310909"/>
                <a:gd name="connsiteY39" fmla="*/ 454890 h 667327"/>
                <a:gd name="connsiteX40" fmla="*/ 2752437 w 5310909"/>
                <a:gd name="connsiteY40" fmla="*/ 445654 h 667327"/>
                <a:gd name="connsiteX41" fmla="*/ 2807855 w 5310909"/>
                <a:gd name="connsiteY41" fmla="*/ 445654 h 667327"/>
                <a:gd name="connsiteX42" fmla="*/ 2881746 w 5310909"/>
                <a:gd name="connsiteY42" fmla="*/ 473363 h 667327"/>
                <a:gd name="connsiteX43" fmla="*/ 2946400 w 5310909"/>
                <a:gd name="connsiteY43" fmla="*/ 482600 h 667327"/>
                <a:gd name="connsiteX44" fmla="*/ 3029527 w 5310909"/>
                <a:gd name="connsiteY44" fmla="*/ 519545 h 667327"/>
                <a:gd name="connsiteX45" fmla="*/ 3075709 w 5310909"/>
                <a:gd name="connsiteY45" fmla="*/ 565727 h 667327"/>
                <a:gd name="connsiteX46" fmla="*/ 3131127 w 5310909"/>
                <a:gd name="connsiteY46" fmla="*/ 602672 h 667327"/>
                <a:gd name="connsiteX47" fmla="*/ 3214255 w 5310909"/>
                <a:gd name="connsiteY47" fmla="*/ 602672 h 667327"/>
                <a:gd name="connsiteX48" fmla="*/ 3269673 w 5310909"/>
                <a:gd name="connsiteY48" fmla="*/ 602672 h 667327"/>
                <a:gd name="connsiteX49" fmla="*/ 3463637 w 5310909"/>
                <a:gd name="connsiteY49" fmla="*/ 602672 h 667327"/>
                <a:gd name="connsiteX50" fmla="*/ 3556000 w 5310909"/>
                <a:gd name="connsiteY50" fmla="*/ 602672 h 667327"/>
                <a:gd name="connsiteX51" fmla="*/ 3685309 w 5310909"/>
                <a:gd name="connsiteY51" fmla="*/ 602672 h 667327"/>
                <a:gd name="connsiteX52" fmla="*/ 3749964 w 5310909"/>
                <a:gd name="connsiteY52" fmla="*/ 584200 h 667327"/>
                <a:gd name="connsiteX53" fmla="*/ 3814618 w 5310909"/>
                <a:gd name="connsiteY53" fmla="*/ 584200 h 667327"/>
                <a:gd name="connsiteX54" fmla="*/ 4082473 w 5310909"/>
                <a:gd name="connsiteY54" fmla="*/ 528781 h 667327"/>
                <a:gd name="connsiteX55" fmla="*/ 4239491 w 5310909"/>
                <a:gd name="connsiteY55" fmla="*/ 491836 h 667327"/>
                <a:gd name="connsiteX56" fmla="*/ 4359564 w 5310909"/>
                <a:gd name="connsiteY56" fmla="*/ 473363 h 667327"/>
                <a:gd name="connsiteX57" fmla="*/ 4507346 w 5310909"/>
                <a:gd name="connsiteY57" fmla="*/ 445654 h 667327"/>
                <a:gd name="connsiteX58" fmla="*/ 4553527 w 5310909"/>
                <a:gd name="connsiteY58" fmla="*/ 417945 h 667327"/>
                <a:gd name="connsiteX59" fmla="*/ 4655127 w 5310909"/>
                <a:gd name="connsiteY59" fmla="*/ 353290 h 667327"/>
                <a:gd name="connsiteX60" fmla="*/ 4747491 w 5310909"/>
                <a:gd name="connsiteY60" fmla="*/ 288636 h 667327"/>
                <a:gd name="connsiteX61" fmla="*/ 4793673 w 5310909"/>
                <a:gd name="connsiteY61" fmla="*/ 251690 h 667327"/>
                <a:gd name="connsiteX62" fmla="*/ 4932218 w 5310909"/>
                <a:gd name="connsiteY62" fmla="*/ 223981 h 667327"/>
                <a:gd name="connsiteX63" fmla="*/ 5024582 w 5310909"/>
                <a:gd name="connsiteY63" fmla="*/ 168563 h 667327"/>
                <a:gd name="connsiteX64" fmla="*/ 5126182 w 5310909"/>
                <a:gd name="connsiteY64" fmla="*/ 122381 h 667327"/>
                <a:gd name="connsiteX65" fmla="*/ 5190837 w 5310909"/>
                <a:gd name="connsiteY65" fmla="*/ 94672 h 667327"/>
                <a:gd name="connsiteX66" fmla="*/ 5255491 w 5310909"/>
                <a:gd name="connsiteY66" fmla="*/ 66963 h 667327"/>
                <a:gd name="connsiteX67" fmla="*/ 5301673 w 5310909"/>
                <a:gd name="connsiteY67" fmla="*/ 57727 h 667327"/>
                <a:gd name="connsiteX68" fmla="*/ 5310909 w 5310909"/>
                <a:gd name="connsiteY68" fmla="*/ 57727 h 667327"/>
                <a:gd name="connsiteX69" fmla="*/ 5310909 w 5310909"/>
                <a:gd name="connsiteY69"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56509 w 5310909"/>
                <a:gd name="connsiteY23" fmla="*/ 39254 h 667327"/>
                <a:gd name="connsiteX24" fmla="*/ 2001116 w 5310909"/>
                <a:gd name="connsiteY24" fmla="*/ 0 h 667327"/>
                <a:gd name="connsiteX25" fmla="*/ 2087707 w 5310909"/>
                <a:gd name="connsiteY25" fmla="*/ 77931 h 667327"/>
                <a:gd name="connsiteX26" fmla="*/ 2131580 w 5310909"/>
                <a:gd name="connsiteY26" fmla="*/ 121515 h 667327"/>
                <a:gd name="connsiteX27" fmla="*/ 2172855 w 5310909"/>
                <a:gd name="connsiteY27" fmla="*/ 134215 h 667327"/>
                <a:gd name="connsiteX28" fmla="*/ 1995055 w 5310909"/>
                <a:gd name="connsiteY28" fmla="*/ 242454 h 667327"/>
                <a:gd name="connsiteX29" fmla="*/ 2041237 w 5310909"/>
                <a:gd name="connsiteY29" fmla="*/ 260927 h 667327"/>
                <a:gd name="connsiteX30" fmla="*/ 2105891 w 5310909"/>
                <a:gd name="connsiteY30" fmla="*/ 260927 h 667327"/>
                <a:gd name="connsiteX31" fmla="*/ 2124364 w 5310909"/>
                <a:gd name="connsiteY31" fmla="*/ 251690 h 667327"/>
                <a:gd name="connsiteX32" fmla="*/ 2179782 w 5310909"/>
                <a:gd name="connsiteY32" fmla="*/ 270163 h 667327"/>
                <a:gd name="connsiteX33" fmla="*/ 2253673 w 5310909"/>
                <a:gd name="connsiteY33" fmla="*/ 316345 h 667327"/>
                <a:gd name="connsiteX34" fmla="*/ 2272146 w 5310909"/>
                <a:gd name="connsiteY34" fmla="*/ 344054 h 667327"/>
                <a:gd name="connsiteX35" fmla="*/ 2336800 w 5310909"/>
                <a:gd name="connsiteY35" fmla="*/ 381000 h 667327"/>
                <a:gd name="connsiteX36" fmla="*/ 2382982 w 5310909"/>
                <a:gd name="connsiteY36" fmla="*/ 408709 h 667327"/>
                <a:gd name="connsiteX37" fmla="*/ 2456873 w 5310909"/>
                <a:gd name="connsiteY37" fmla="*/ 436418 h 667327"/>
                <a:gd name="connsiteX38" fmla="*/ 2549237 w 5310909"/>
                <a:gd name="connsiteY38" fmla="*/ 454890 h 667327"/>
                <a:gd name="connsiteX39" fmla="*/ 2650837 w 5310909"/>
                <a:gd name="connsiteY39" fmla="*/ 454890 h 667327"/>
                <a:gd name="connsiteX40" fmla="*/ 2752437 w 5310909"/>
                <a:gd name="connsiteY40" fmla="*/ 445654 h 667327"/>
                <a:gd name="connsiteX41" fmla="*/ 2807855 w 5310909"/>
                <a:gd name="connsiteY41" fmla="*/ 445654 h 667327"/>
                <a:gd name="connsiteX42" fmla="*/ 2881746 w 5310909"/>
                <a:gd name="connsiteY42" fmla="*/ 473363 h 667327"/>
                <a:gd name="connsiteX43" fmla="*/ 2946400 w 5310909"/>
                <a:gd name="connsiteY43" fmla="*/ 482600 h 667327"/>
                <a:gd name="connsiteX44" fmla="*/ 3029527 w 5310909"/>
                <a:gd name="connsiteY44" fmla="*/ 519545 h 667327"/>
                <a:gd name="connsiteX45" fmla="*/ 3075709 w 5310909"/>
                <a:gd name="connsiteY45" fmla="*/ 565727 h 667327"/>
                <a:gd name="connsiteX46" fmla="*/ 3131127 w 5310909"/>
                <a:gd name="connsiteY46" fmla="*/ 602672 h 667327"/>
                <a:gd name="connsiteX47" fmla="*/ 3214255 w 5310909"/>
                <a:gd name="connsiteY47" fmla="*/ 602672 h 667327"/>
                <a:gd name="connsiteX48" fmla="*/ 3269673 w 5310909"/>
                <a:gd name="connsiteY48" fmla="*/ 602672 h 667327"/>
                <a:gd name="connsiteX49" fmla="*/ 3463637 w 5310909"/>
                <a:gd name="connsiteY49" fmla="*/ 602672 h 667327"/>
                <a:gd name="connsiteX50" fmla="*/ 3556000 w 5310909"/>
                <a:gd name="connsiteY50" fmla="*/ 602672 h 667327"/>
                <a:gd name="connsiteX51" fmla="*/ 3685309 w 5310909"/>
                <a:gd name="connsiteY51" fmla="*/ 602672 h 667327"/>
                <a:gd name="connsiteX52" fmla="*/ 3749964 w 5310909"/>
                <a:gd name="connsiteY52" fmla="*/ 584200 h 667327"/>
                <a:gd name="connsiteX53" fmla="*/ 3814618 w 5310909"/>
                <a:gd name="connsiteY53" fmla="*/ 584200 h 667327"/>
                <a:gd name="connsiteX54" fmla="*/ 4082473 w 5310909"/>
                <a:gd name="connsiteY54" fmla="*/ 528781 h 667327"/>
                <a:gd name="connsiteX55" fmla="*/ 4239491 w 5310909"/>
                <a:gd name="connsiteY55" fmla="*/ 491836 h 667327"/>
                <a:gd name="connsiteX56" fmla="*/ 4359564 w 5310909"/>
                <a:gd name="connsiteY56" fmla="*/ 473363 h 667327"/>
                <a:gd name="connsiteX57" fmla="*/ 4507346 w 5310909"/>
                <a:gd name="connsiteY57" fmla="*/ 445654 h 667327"/>
                <a:gd name="connsiteX58" fmla="*/ 4553527 w 5310909"/>
                <a:gd name="connsiteY58" fmla="*/ 417945 h 667327"/>
                <a:gd name="connsiteX59" fmla="*/ 4655127 w 5310909"/>
                <a:gd name="connsiteY59" fmla="*/ 353290 h 667327"/>
                <a:gd name="connsiteX60" fmla="*/ 4747491 w 5310909"/>
                <a:gd name="connsiteY60" fmla="*/ 288636 h 667327"/>
                <a:gd name="connsiteX61" fmla="*/ 4793673 w 5310909"/>
                <a:gd name="connsiteY61" fmla="*/ 251690 h 667327"/>
                <a:gd name="connsiteX62" fmla="*/ 4932218 w 5310909"/>
                <a:gd name="connsiteY62" fmla="*/ 223981 h 667327"/>
                <a:gd name="connsiteX63" fmla="*/ 5024582 w 5310909"/>
                <a:gd name="connsiteY63" fmla="*/ 168563 h 667327"/>
                <a:gd name="connsiteX64" fmla="*/ 5126182 w 5310909"/>
                <a:gd name="connsiteY64" fmla="*/ 122381 h 667327"/>
                <a:gd name="connsiteX65" fmla="*/ 5190837 w 5310909"/>
                <a:gd name="connsiteY65" fmla="*/ 94672 h 667327"/>
                <a:gd name="connsiteX66" fmla="*/ 5255491 w 5310909"/>
                <a:gd name="connsiteY66" fmla="*/ 66963 h 667327"/>
                <a:gd name="connsiteX67" fmla="*/ 5301673 w 5310909"/>
                <a:gd name="connsiteY67" fmla="*/ 57727 h 667327"/>
                <a:gd name="connsiteX68" fmla="*/ 5310909 w 5310909"/>
                <a:gd name="connsiteY68" fmla="*/ 57727 h 667327"/>
                <a:gd name="connsiteX69" fmla="*/ 5310909 w 5310909"/>
                <a:gd name="connsiteY69"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56509 w 5310909"/>
                <a:gd name="connsiteY23" fmla="*/ 39254 h 667327"/>
                <a:gd name="connsiteX24" fmla="*/ 2001116 w 5310909"/>
                <a:gd name="connsiteY24" fmla="*/ 0 h 667327"/>
                <a:gd name="connsiteX25" fmla="*/ 2087707 w 5310909"/>
                <a:gd name="connsiteY25" fmla="*/ 77931 h 667327"/>
                <a:gd name="connsiteX26" fmla="*/ 2131580 w 5310909"/>
                <a:gd name="connsiteY26" fmla="*/ 121515 h 667327"/>
                <a:gd name="connsiteX27" fmla="*/ 2172855 w 5310909"/>
                <a:gd name="connsiteY27" fmla="*/ 134215 h 667327"/>
                <a:gd name="connsiteX28" fmla="*/ 2198255 w 5310909"/>
                <a:gd name="connsiteY28" fmla="*/ 204354 h 667327"/>
                <a:gd name="connsiteX29" fmla="*/ 2041237 w 5310909"/>
                <a:gd name="connsiteY29" fmla="*/ 260927 h 667327"/>
                <a:gd name="connsiteX30" fmla="*/ 2105891 w 5310909"/>
                <a:gd name="connsiteY30" fmla="*/ 260927 h 667327"/>
                <a:gd name="connsiteX31" fmla="*/ 2124364 w 5310909"/>
                <a:gd name="connsiteY31" fmla="*/ 251690 h 667327"/>
                <a:gd name="connsiteX32" fmla="*/ 2179782 w 5310909"/>
                <a:gd name="connsiteY32" fmla="*/ 270163 h 667327"/>
                <a:gd name="connsiteX33" fmla="*/ 2253673 w 5310909"/>
                <a:gd name="connsiteY33" fmla="*/ 316345 h 667327"/>
                <a:gd name="connsiteX34" fmla="*/ 2272146 w 5310909"/>
                <a:gd name="connsiteY34" fmla="*/ 344054 h 667327"/>
                <a:gd name="connsiteX35" fmla="*/ 2336800 w 5310909"/>
                <a:gd name="connsiteY35" fmla="*/ 381000 h 667327"/>
                <a:gd name="connsiteX36" fmla="*/ 2382982 w 5310909"/>
                <a:gd name="connsiteY36" fmla="*/ 408709 h 667327"/>
                <a:gd name="connsiteX37" fmla="*/ 2456873 w 5310909"/>
                <a:gd name="connsiteY37" fmla="*/ 436418 h 667327"/>
                <a:gd name="connsiteX38" fmla="*/ 2549237 w 5310909"/>
                <a:gd name="connsiteY38" fmla="*/ 454890 h 667327"/>
                <a:gd name="connsiteX39" fmla="*/ 2650837 w 5310909"/>
                <a:gd name="connsiteY39" fmla="*/ 454890 h 667327"/>
                <a:gd name="connsiteX40" fmla="*/ 2752437 w 5310909"/>
                <a:gd name="connsiteY40" fmla="*/ 445654 h 667327"/>
                <a:gd name="connsiteX41" fmla="*/ 2807855 w 5310909"/>
                <a:gd name="connsiteY41" fmla="*/ 445654 h 667327"/>
                <a:gd name="connsiteX42" fmla="*/ 2881746 w 5310909"/>
                <a:gd name="connsiteY42" fmla="*/ 473363 h 667327"/>
                <a:gd name="connsiteX43" fmla="*/ 2946400 w 5310909"/>
                <a:gd name="connsiteY43" fmla="*/ 482600 h 667327"/>
                <a:gd name="connsiteX44" fmla="*/ 3029527 w 5310909"/>
                <a:gd name="connsiteY44" fmla="*/ 519545 h 667327"/>
                <a:gd name="connsiteX45" fmla="*/ 3075709 w 5310909"/>
                <a:gd name="connsiteY45" fmla="*/ 565727 h 667327"/>
                <a:gd name="connsiteX46" fmla="*/ 3131127 w 5310909"/>
                <a:gd name="connsiteY46" fmla="*/ 602672 h 667327"/>
                <a:gd name="connsiteX47" fmla="*/ 3214255 w 5310909"/>
                <a:gd name="connsiteY47" fmla="*/ 602672 h 667327"/>
                <a:gd name="connsiteX48" fmla="*/ 3269673 w 5310909"/>
                <a:gd name="connsiteY48" fmla="*/ 602672 h 667327"/>
                <a:gd name="connsiteX49" fmla="*/ 3463637 w 5310909"/>
                <a:gd name="connsiteY49" fmla="*/ 602672 h 667327"/>
                <a:gd name="connsiteX50" fmla="*/ 3556000 w 5310909"/>
                <a:gd name="connsiteY50" fmla="*/ 602672 h 667327"/>
                <a:gd name="connsiteX51" fmla="*/ 3685309 w 5310909"/>
                <a:gd name="connsiteY51" fmla="*/ 602672 h 667327"/>
                <a:gd name="connsiteX52" fmla="*/ 3749964 w 5310909"/>
                <a:gd name="connsiteY52" fmla="*/ 584200 h 667327"/>
                <a:gd name="connsiteX53" fmla="*/ 3814618 w 5310909"/>
                <a:gd name="connsiteY53" fmla="*/ 584200 h 667327"/>
                <a:gd name="connsiteX54" fmla="*/ 4082473 w 5310909"/>
                <a:gd name="connsiteY54" fmla="*/ 528781 h 667327"/>
                <a:gd name="connsiteX55" fmla="*/ 4239491 w 5310909"/>
                <a:gd name="connsiteY55" fmla="*/ 491836 h 667327"/>
                <a:gd name="connsiteX56" fmla="*/ 4359564 w 5310909"/>
                <a:gd name="connsiteY56" fmla="*/ 473363 h 667327"/>
                <a:gd name="connsiteX57" fmla="*/ 4507346 w 5310909"/>
                <a:gd name="connsiteY57" fmla="*/ 445654 h 667327"/>
                <a:gd name="connsiteX58" fmla="*/ 4553527 w 5310909"/>
                <a:gd name="connsiteY58" fmla="*/ 417945 h 667327"/>
                <a:gd name="connsiteX59" fmla="*/ 4655127 w 5310909"/>
                <a:gd name="connsiteY59" fmla="*/ 353290 h 667327"/>
                <a:gd name="connsiteX60" fmla="*/ 4747491 w 5310909"/>
                <a:gd name="connsiteY60" fmla="*/ 288636 h 667327"/>
                <a:gd name="connsiteX61" fmla="*/ 4793673 w 5310909"/>
                <a:gd name="connsiteY61" fmla="*/ 251690 h 667327"/>
                <a:gd name="connsiteX62" fmla="*/ 4932218 w 5310909"/>
                <a:gd name="connsiteY62" fmla="*/ 223981 h 667327"/>
                <a:gd name="connsiteX63" fmla="*/ 5024582 w 5310909"/>
                <a:gd name="connsiteY63" fmla="*/ 168563 h 667327"/>
                <a:gd name="connsiteX64" fmla="*/ 5126182 w 5310909"/>
                <a:gd name="connsiteY64" fmla="*/ 122381 h 667327"/>
                <a:gd name="connsiteX65" fmla="*/ 5190837 w 5310909"/>
                <a:gd name="connsiteY65" fmla="*/ 94672 h 667327"/>
                <a:gd name="connsiteX66" fmla="*/ 5255491 w 5310909"/>
                <a:gd name="connsiteY66" fmla="*/ 66963 h 667327"/>
                <a:gd name="connsiteX67" fmla="*/ 5301673 w 5310909"/>
                <a:gd name="connsiteY67" fmla="*/ 57727 h 667327"/>
                <a:gd name="connsiteX68" fmla="*/ 5310909 w 5310909"/>
                <a:gd name="connsiteY68" fmla="*/ 57727 h 667327"/>
                <a:gd name="connsiteX69" fmla="*/ 5310909 w 5310909"/>
                <a:gd name="connsiteY69"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56509 w 5310909"/>
                <a:gd name="connsiteY23" fmla="*/ 39254 h 667327"/>
                <a:gd name="connsiteX24" fmla="*/ 2001116 w 5310909"/>
                <a:gd name="connsiteY24" fmla="*/ 0 h 667327"/>
                <a:gd name="connsiteX25" fmla="*/ 2087707 w 5310909"/>
                <a:gd name="connsiteY25" fmla="*/ 77931 h 667327"/>
                <a:gd name="connsiteX26" fmla="*/ 2131580 w 5310909"/>
                <a:gd name="connsiteY26" fmla="*/ 121515 h 667327"/>
                <a:gd name="connsiteX27" fmla="*/ 2172855 w 5310909"/>
                <a:gd name="connsiteY27" fmla="*/ 134215 h 667327"/>
                <a:gd name="connsiteX28" fmla="*/ 2198255 w 5310909"/>
                <a:gd name="connsiteY28" fmla="*/ 204354 h 667327"/>
                <a:gd name="connsiteX29" fmla="*/ 2041237 w 5310909"/>
                <a:gd name="connsiteY29" fmla="*/ 260927 h 667327"/>
                <a:gd name="connsiteX30" fmla="*/ 2124364 w 5310909"/>
                <a:gd name="connsiteY30" fmla="*/ 251690 h 667327"/>
                <a:gd name="connsiteX31" fmla="*/ 2179782 w 5310909"/>
                <a:gd name="connsiteY31" fmla="*/ 270163 h 667327"/>
                <a:gd name="connsiteX32" fmla="*/ 2253673 w 5310909"/>
                <a:gd name="connsiteY32" fmla="*/ 316345 h 667327"/>
                <a:gd name="connsiteX33" fmla="*/ 2272146 w 5310909"/>
                <a:gd name="connsiteY33" fmla="*/ 344054 h 667327"/>
                <a:gd name="connsiteX34" fmla="*/ 2336800 w 5310909"/>
                <a:gd name="connsiteY34" fmla="*/ 381000 h 667327"/>
                <a:gd name="connsiteX35" fmla="*/ 2382982 w 5310909"/>
                <a:gd name="connsiteY35" fmla="*/ 408709 h 667327"/>
                <a:gd name="connsiteX36" fmla="*/ 2456873 w 5310909"/>
                <a:gd name="connsiteY36" fmla="*/ 436418 h 667327"/>
                <a:gd name="connsiteX37" fmla="*/ 2549237 w 5310909"/>
                <a:gd name="connsiteY37" fmla="*/ 454890 h 667327"/>
                <a:gd name="connsiteX38" fmla="*/ 2650837 w 5310909"/>
                <a:gd name="connsiteY38" fmla="*/ 454890 h 667327"/>
                <a:gd name="connsiteX39" fmla="*/ 2752437 w 5310909"/>
                <a:gd name="connsiteY39" fmla="*/ 445654 h 667327"/>
                <a:gd name="connsiteX40" fmla="*/ 2807855 w 5310909"/>
                <a:gd name="connsiteY40" fmla="*/ 445654 h 667327"/>
                <a:gd name="connsiteX41" fmla="*/ 2881746 w 5310909"/>
                <a:gd name="connsiteY41" fmla="*/ 473363 h 667327"/>
                <a:gd name="connsiteX42" fmla="*/ 2946400 w 5310909"/>
                <a:gd name="connsiteY42" fmla="*/ 482600 h 667327"/>
                <a:gd name="connsiteX43" fmla="*/ 3029527 w 5310909"/>
                <a:gd name="connsiteY43" fmla="*/ 519545 h 667327"/>
                <a:gd name="connsiteX44" fmla="*/ 3075709 w 5310909"/>
                <a:gd name="connsiteY44" fmla="*/ 565727 h 667327"/>
                <a:gd name="connsiteX45" fmla="*/ 3131127 w 5310909"/>
                <a:gd name="connsiteY45" fmla="*/ 602672 h 667327"/>
                <a:gd name="connsiteX46" fmla="*/ 3214255 w 5310909"/>
                <a:gd name="connsiteY46" fmla="*/ 602672 h 667327"/>
                <a:gd name="connsiteX47" fmla="*/ 3269673 w 5310909"/>
                <a:gd name="connsiteY47" fmla="*/ 602672 h 667327"/>
                <a:gd name="connsiteX48" fmla="*/ 3463637 w 5310909"/>
                <a:gd name="connsiteY48" fmla="*/ 602672 h 667327"/>
                <a:gd name="connsiteX49" fmla="*/ 3556000 w 5310909"/>
                <a:gd name="connsiteY49" fmla="*/ 602672 h 667327"/>
                <a:gd name="connsiteX50" fmla="*/ 3685309 w 5310909"/>
                <a:gd name="connsiteY50" fmla="*/ 602672 h 667327"/>
                <a:gd name="connsiteX51" fmla="*/ 3749964 w 5310909"/>
                <a:gd name="connsiteY51" fmla="*/ 584200 h 667327"/>
                <a:gd name="connsiteX52" fmla="*/ 3814618 w 5310909"/>
                <a:gd name="connsiteY52" fmla="*/ 584200 h 667327"/>
                <a:gd name="connsiteX53" fmla="*/ 4082473 w 5310909"/>
                <a:gd name="connsiteY53" fmla="*/ 528781 h 667327"/>
                <a:gd name="connsiteX54" fmla="*/ 4239491 w 5310909"/>
                <a:gd name="connsiteY54" fmla="*/ 491836 h 667327"/>
                <a:gd name="connsiteX55" fmla="*/ 4359564 w 5310909"/>
                <a:gd name="connsiteY55" fmla="*/ 473363 h 667327"/>
                <a:gd name="connsiteX56" fmla="*/ 4507346 w 5310909"/>
                <a:gd name="connsiteY56" fmla="*/ 445654 h 667327"/>
                <a:gd name="connsiteX57" fmla="*/ 4553527 w 5310909"/>
                <a:gd name="connsiteY57" fmla="*/ 417945 h 667327"/>
                <a:gd name="connsiteX58" fmla="*/ 4655127 w 5310909"/>
                <a:gd name="connsiteY58" fmla="*/ 353290 h 667327"/>
                <a:gd name="connsiteX59" fmla="*/ 4747491 w 5310909"/>
                <a:gd name="connsiteY59" fmla="*/ 288636 h 667327"/>
                <a:gd name="connsiteX60" fmla="*/ 4793673 w 5310909"/>
                <a:gd name="connsiteY60" fmla="*/ 251690 h 667327"/>
                <a:gd name="connsiteX61" fmla="*/ 4932218 w 5310909"/>
                <a:gd name="connsiteY61" fmla="*/ 223981 h 667327"/>
                <a:gd name="connsiteX62" fmla="*/ 5024582 w 5310909"/>
                <a:gd name="connsiteY62" fmla="*/ 168563 h 667327"/>
                <a:gd name="connsiteX63" fmla="*/ 5126182 w 5310909"/>
                <a:gd name="connsiteY63" fmla="*/ 122381 h 667327"/>
                <a:gd name="connsiteX64" fmla="*/ 5190837 w 5310909"/>
                <a:gd name="connsiteY64" fmla="*/ 94672 h 667327"/>
                <a:gd name="connsiteX65" fmla="*/ 5255491 w 5310909"/>
                <a:gd name="connsiteY65" fmla="*/ 66963 h 667327"/>
                <a:gd name="connsiteX66" fmla="*/ 5301673 w 5310909"/>
                <a:gd name="connsiteY66" fmla="*/ 57727 h 667327"/>
                <a:gd name="connsiteX67" fmla="*/ 5310909 w 5310909"/>
                <a:gd name="connsiteY67" fmla="*/ 57727 h 667327"/>
                <a:gd name="connsiteX68" fmla="*/ 5310909 w 5310909"/>
                <a:gd name="connsiteY68"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56509 w 5310909"/>
                <a:gd name="connsiteY23" fmla="*/ 39254 h 667327"/>
                <a:gd name="connsiteX24" fmla="*/ 2001116 w 5310909"/>
                <a:gd name="connsiteY24" fmla="*/ 0 h 667327"/>
                <a:gd name="connsiteX25" fmla="*/ 2087707 w 5310909"/>
                <a:gd name="connsiteY25" fmla="*/ 77931 h 667327"/>
                <a:gd name="connsiteX26" fmla="*/ 2131580 w 5310909"/>
                <a:gd name="connsiteY26" fmla="*/ 121515 h 667327"/>
                <a:gd name="connsiteX27" fmla="*/ 2172855 w 5310909"/>
                <a:gd name="connsiteY27" fmla="*/ 134215 h 667327"/>
                <a:gd name="connsiteX28" fmla="*/ 2198255 w 5310909"/>
                <a:gd name="connsiteY28" fmla="*/ 204354 h 667327"/>
                <a:gd name="connsiteX29" fmla="*/ 2041237 w 5310909"/>
                <a:gd name="connsiteY29" fmla="*/ 260927 h 667327"/>
                <a:gd name="connsiteX30" fmla="*/ 2043257 w 5310909"/>
                <a:gd name="connsiteY30" fmla="*/ 259195 h 667327"/>
                <a:gd name="connsiteX31" fmla="*/ 2124364 w 5310909"/>
                <a:gd name="connsiteY31" fmla="*/ 251690 h 667327"/>
                <a:gd name="connsiteX32" fmla="*/ 2179782 w 5310909"/>
                <a:gd name="connsiteY32" fmla="*/ 270163 h 667327"/>
                <a:gd name="connsiteX33" fmla="*/ 2253673 w 5310909"/>
                <a:gd name="connsiteY33" fmla="*/ 316345 h 667327"/>
                <a:gd name="connsiteX34" fmla="*/ 2272146 w 5310909"/>
                <a:gd name="connsiteY34" fmla="*/ 344054 h 667327"/>
                <a:gd name="connsiteX35" fmla="*/ 2336800 w 5310909"/>
                <a:gd name="connsiteY35" fmla="*/ 381000 h 667327"/>
                <a:gd name="connsiteX36" fmla="*/ 2382982 w 5310909"/>
                <a:gd name="connsiteY36" fmla="*/ 408709 h 667327"/>
                <a:gd name="connsiteX37" fmla="*/ 2456873 w 5310909"/>
                <a:gd name="connsiteY37" fmla="*/ 436418 h 667327"/>
                <a:gd name="connsiteX38" fmla="*/ 2549237 w 5310909"/>
                <a:gd name="connsiteY38" fmla="*/ 454890 h 667327"/>
                <a:gd name="connsiteX39" fmla="*/ 2650837 w 5310909"/>
                <a:gd name="connsiteY39" fmla="*/ 454890 h 667327"/>
                <a:gd name="connsiteX40" fmla="*/ 2752437 w 5310909"/>
                <a:gd name="connsiteY40" fmla="*/ 445654 h 667327"/>
                <a:gd name="connsiteX41" fmla="*/ 2807855 w 5310909"/>
                <a:gd name="connsiteY41" fmla="*/ 445654 h 667327"/>
                <a:gd name="connsiteX42" fmla="*/ 2881746 w 5310909"/>
                <a:gd name="connsiteY42" fmla="*/ 473363 h 667327"/>
                <a:gd name="connsiteX43" fmla="*/ 2946400 w 5310909"/>
                <a:gd name="connsiteY43" fmla="*/ 482600 h 667327"/>
                <a:gd name="connsiteX44" fmla="*/ 3029527 w 5310909"/>
                <a:gd name="connsiteY44" fmla="*/ 519545 h 667327"/>
                <a:gd name="connsiteX45" fmla="*/ 3075709 w 5310909"/>
                <a:gd name="connsiteY45" fmla="*/ 565727 h 667327"/>
                <a:gd name="connsiteX46" fmla="*/ 3131127 w 5310909"/>
                <a:gd name="connsiteY46" fmla="*/ 602672 h 667327"/>
                <a:gd name="connsiteX47" fmla="*/ 3214255 w 5310909"/>
                <a:gd name="connsiteY47" fmla="*/ 602672 h 667327"/>
                <a:gd name="connsiteX48" fmla="*/ 3269673 w 5310909"/>
                <a:gd name="connsiteY48" fmla="*/ 602672 h 667327"/>
                <a:gd name="connsiteX49" fmla="*/ 3463637 w 5310909"/>
                <a:gd name="connsiteY49" fmla="*/ 602672 h 667327"/>
                <a:gd name="connsiteX50" fmla="*/ 3556000 w 5310909"/>
                <a:gd name="connsiteY50" fmla="*/ 602672 h 667327"/>
                <a:gd name="connsiteX51" fmla="*/ 3685309 w 5310909"/>
                <a:gd name="connsiteY51" fmla="*/ 602672 h 667327"/>
                <a:gd name="connsiteX52" fmla="*/ 3749964 w 5310909"/>
                <a:gd name="connsiteY52" fmla="*/ 584200 h 667327"/>
                <a:gd name="connsiteX53" fmla="*/ 3814618 w 5310909"/>
                <a:gd name="connsiteY53" fmla="*/ 584200 h 667327"/>
                <a:gd name="connsiteX54" fmla="*/ 4082473 w 5310909"/>
                <a:gd name="connsiteY54" fmla="*/ 528781 h 667327"/>
                <a:gd name="connsiteX55" fmla="*/ 4239491 w 5310909"/>
                <a:gd name="connsiteY55" fmla="*/ 491836 h 667327"/>
                <a:gd name="connsiteX56" fmla="*/ 4359564 w 5310909"/>
                <a:gd name="connsiteY56" fmla="*/ 473363 h 667327"/>
                <a:gd name="connsiteX57" fmla="*/ 4507346 w 5310909"/>
                <a:gd name="connsiteY57" fmla="*/ 445654 h 667327"/>
                <a:gd name="connsiteX58" fmla="*/ 4553527 w 5310909"/>
                <a:gd name="connsiteY58" fmla="*/ 417945 h 667327"/>
                <a:gd name="connsiteX59" fmla="*/ 4655127 w 5310909"/>
                <a:gd name="connsiteY59" fmla="*/ 353290 h 667327"/>
                <a:gd name="connsiteX60" fmla="*/ 4747491 w 5310909"/>
                <a:gd name="connsiteY60" fmla="*/ 288636 h 667327"/>
                <a:gd name="connsiteX61" fmla="*/ 4793673 w 5310909"/>
                <a:gd name="connsiteY61" fmla="*/ 251690 h 667327"/>
                <a:gd name="connsiteX62" fmla="*/ 4932218 w 5310909"/>
                <a:gd name="connsiteY62" fmla="*/ 223981 h 667327"/>
                <a:gd name="connsiteX63" fmla="*/ 5024582 w 5310909"/>
                <a:gd name="connsiteY63" fmla="*/ 168563 h 667327"/>
                <a:gd name="connsiteX64" fmla="*/ 5126182 w 5310909"/>
                <a:gd name="connsiteY64" fmla="*/ 122381 h 667327"/>
                <a:gd name="connsiteX65" fmla="*/ 5190837 w 5310909"/>
                <a:gd name="connsiteY65" fmla="*/ 94672 h 667327"/>
                <a:gd name="connsiteX66" fmla="*/ 5255491 w 5310909"/>
                <a:gd name="connsiteY66" fmla="*/ 66963 h 667327"/>
                <a:gd name="connsiteX67" fmla="*/ 5301673 w 5310909"/>
                <a:gd name="connsiteY67" fmla="*/ 57727 h 667327"/>
                <a:gd name="connsiteX68" fmla="*/ 5310909 w 5310909"/>
                <a:gd name="connsiteY68" fmla="*/ 57727 h 667327"/>
                <a:gd name="connsiteX69" fmla="*/ 5310909 w 5310909"/>
                <a:gd name="connsiteY69"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56509 w 5310909"/>
                <a:gd name="connsiteY23" fmla="*/ 39254 h 667327"/>
                <a:gd name="connsiteX24" fmla="*/ 2001116 w 5310909"/>
                <a:gd name="connsiteY24" fmla="*/ 0 h 667327"/>
                <a:gd name="connsiteX25" fmla="*/ 2087707 w 5310909"/>
                <a:gd name="connsiteY25" fmla="*/ 77931 h 667327"/>
                <a:gd name="connsiteX26" fmla="*/ 2131580 w 5310909"/>
                <a:gd name="connsiteY26" fmla="*/ 121515 h 667327"/>
                <a:gd name="connsiteX27" fmla="*/ 2172855 w 5310909"/>
                <a:gd name="connsiteY27" fmla="*/ 134215 h 667327"/>
                <a:gd name="connsiteX28" fmla="*/ 2198255 w 5310909"/>
                <a:gd name="connsiteY28" fmla="*/ 204354 h 667327"/>
                <a:gd name="connsiteX29" fmla="*/ 2041237 w 5310909"/>
                <a:gd name="connsiteY29" fmla="*/ 260927 h 667327"/>
                <a:gd name="connsiteX30" fmla="*/ 2124364 w 5310909"/>
                <a:gd name="connsiteY30" fmla="*/ 251690 h 667327"/>
                <a:gd name="connsiteX31" fmla="*/ 2179782 w 5310909"/>
                <a:gd name="connsiteY31" fmla="*/ 270163 h 667327"/>
                <a:gd name="connsiteX32" fmla="*/ 2253673 w 5310909"/>
                <a:gd name="connsiteY32" fmla="*/ 316345 h 667327"/>
                <a:gd name="connsiteX33" fmla="*/ 2272146 w 5310909"/>
                <a:gd name="connsiteY33" fmla="*/ 344054 h 667327"/>
                <a:gd name="connsiteX34" fmla="*/ 2336800 w 5310909"/>
                <a:gd name="connsiteY34" fmla="*/ 381000 h 667327"/>
                <a:gd name="connsiteX35" fmla="*/ 2382982 w 5310909"/>
                <a:gd name="connsiteY35" fmla="*/ 408709 h 667327"/>
                <a:gd name="connsiteX36" fmla="*/ 2456873 w 5310909"/>
                <a:gd name="connsiteY36" fmla="*/ 436418 h 667327"/>
                <a:gd name="connsiteX37" fmla="*/ 2549237 w 5310909"/>
                <a:gd name="connsiteY37" fmla="*/ 454890 h 667327"/>
                <a:gd name="connsiteX38" fmla="*/ 2650837 w 5310909"/>
                <a:gd name="connsiteY38" fmla="*/ 454890 h 667327"/>
                <a:gd name="connsiteX39" fmla="*/ 2752437 w 5310909"/>
                <a:gd name="connsiteY39" fmla="*/ 445654 h 667327"/>
                <a:gd name="connsiteX40" fmla="*/ 2807855 w 5310909"/>
                <a:gd name="connsiteY40" fmla="*/ 445654 h 667327"/>
                <a:gd name="connsiteX41" fmla="*/ 2881746 w 5310909"/>
                <a:gd name="connsiteY41" fmla="*/ 473363 h 667327"/>
                <a:gd name="connsiteX42" fmla="*/ 2946400 w 5310909"/>
                <a:gd name="connsiteY42" fmla="*/ 482600 h 667327"/>
                <a:gd name="connsiteX43" fmla="*/ 3029527 w 5310909"/>
                <a:gd name="connsiteY43" fmla="*/ 519545 h 667327"/>
                <a:gd name="connsiteX44" fmla="*/ 3075709 w 5310909"/>
                <a:gd name="connsiteY44" fmla="*/ 565727 h 667327"/>
                <a:gd name="connsiteX45" fmla="*/ 3131127 w 5310909"/>
                <a:gd name="connsiteY45" fmla="*/ 602672 h 667327"/>
                <a:gd name="connsiteX46" fmla="*/ 3214255 w 5310909"/>
                <a:gd name="connsiteY46" fmla="*/ 602672 h 667327"/>
                <a:gd name="connsiteX47" fmla="*/ 3269673 w 5310909"/>
                <a:gd name="connsiteY47" fmla="*/ 602672 h 667327"/>
                <a:gd name="connsiteX48" fmla="*/ 3463637 w 5310909"/>
                <a:gd name="connsiteY48" fmla="*/ 602672 h 667327"/>
                <a:gd name="connsiteX49" fmla="*/ 3556000 w 5310909"/>
                <a:gd name="connsiteY49" fmla="*/ 602672 h 667327"/>
                <a:gd name="connsiteX50" fmla="*/ 3685309 w 5310909"/>
                <a:gd name="connsiteY50" fmla="*/ 602672 h 667327"/>
                <a:gd name="connsiteX51" fmla="*/ 3749964 w 5310909"/>
                <a:gd name="connsiteY51" fmla="*/ 584200 h 667327"/>
                <a:gd name="connsiteX52" fmla="*/ 3814618 w 5310909"/>
                <a:gd name="connsiteY52" fmla="*/ 584200 h 667327"/>
                <a:gd name="connsiteX53" fmla="*/ 4082473 w 5310909"/>
                <a:gd name="connsiteY53" fmla="*/ 528781 h 667327"/>
                <a:gd name="connsiteX54" fmla="*/ 4239491 w 5310909"/>
                <a:gd name="connsiteY54" fmla="*/ 491836 h 667327"/>
                <a:gd name="connsiteX55" fmla="*/ 4359564 w 5310909"/>
                <a:gd name="connsiteY55" fmla="*/ 473363 h 667327"/>
                <a:gd name="connsiteX56" fmla="*/ 4507346 w 5310909"/>
                <a:gd name="connsiteY56" fmla="*/ 445654 h 667327"/>
                <a:gd name="connsiteX57" fmla="*/ 4553527 w 5310909"/>
                <a:gd name="connsiteY57" fmla="*/ 417945 h 667327"/>
                <a:gd name="connsiteX58" fmla="*/ 4655127 w 5310909"/>
                <a:gd name="connsiteY58" fmla="*/ 353290 h 667327"/>
                <a:gd name="connsiteX59" fmla="*/ 4747491 w 5310909"/>
                <a:gd name="connsiteY59" fmla="*/ 288636 h 667327"/>
                <a:gd name="connsiteX60" fmla="*/ 4793673 w 5310909"/>
                <a:gd name="connsiteY60" fmla="*/ 251690 h 667327"/>
                <a:gd name="connsiteX61" fmla="*/ 4932218 w 5310909"/>
                <a:gd name="connsiteY61" fmla="*/ 223981 h 667327"/>
                <a:gd name="connsiteX62" fmla="*/ 5024582 w 5310909"/>
                <a:gd name="connsiteY62" fmla="*/ 168563 h 667327"/>
                <a:gd name="connsiteX63" fmla="*/ 5126182 w 5310909"/>
                <a:gd name="connsiteY63" fmla="*/ 122381 h 667327"/>
                <a:gd name="connsiteX64" fmla="*/ 5190837 w 5310909"/>
                <a:gd name="connsiteY64" fmla="*/ 94672 h 667327"/>
                <a:gd name="connsiteX65" fmla="*/ 5255491 w 5310909"/>
                <a:gd name="connsiteY65" fmla="*/ 66963 h 667327"/>
                <a:gd name="connsiteX66" fmla="*/ 5301673 w 5310909"/>
                <a:gd name="connsiteY66" fmla="*/ 57727 h 667327"/>
                <a:gd name="connsiteX67" fmla="*/ 5310909 w 5310909"/>
                <a:gd name="connsiteY67" fmla="*/ 57727 h 667327"/>
                <a:gd name="connsiteX68" fmla="*/ 5310909 w 5310909"/>
                <a:gd name="connsiteY68"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56509 w 5310909"/>
                <a:gd name="connsiteY23" fmla="*/ 39254 h 667327"/>
                <a:gd name="connsiteX24" fmla="*/ 2001116 w 5310909"/>
                <a:gd name="connsiteY24" fmla="*/ 0 h 667327"/>
                <a:gd name="connsiteX25" fmla="*/ 2087707 w 5310909"/>
                <a:gd name="connsiteY25" fmla="*/ 77931 h 667327"/>
                <a:gd name="connsiteX26" fmla="*/ 2131580 w 5310909"/>
                <a:gd name="connsiteY26" fmla="*/ 121515 h 667327"/>
                <a:gd name="connsiteX27" fmla="*/ 2172855 w 5310909"/>
                <a:gd name="connsiteY27" fmla="*/ 134215 h 667327"/>
                <a:gd name="connsiteX28" fmla="*/ 2198255 w 5310909"/>
                <a:gd name="connsiteY28" fmla="*/ 204354 h 667327"/>
                <a:gd name="connsiteX29" fmla="*/ 2124364 w 5310909"/>
                <a:gd name="connsiteY29" fmla="*/ 251690 h 667327"/>
                <a:gd name="connsiteX30" fmla="*/ 2179782 w 5310909"/>
                <a:gd name="connsiteY30" fmla="*/ 270163 h 667327"/>
                <a:gd name="connsiteX31" fmla="*/ 2253673 w 5310909"/>
                <a:gd name="connsiteY31" fmla="*/ 316345 h 667327"/>
                <a:gd name="connsiteX32" fmla="*/ 2272146 w 5310909"/>
                <a:gd name="connsiteY32" fmla="*/ 344054 h 667327"/>
                <a:gd name="connsiteX33" fmla="*/ 2336800 w 5310909"/>
                <a:gd name="connsiteY33" fmla="*/ 381000 h 667327"/>
                <a:gd name="connsiteX34" fmla="*/ 2382982 w 5310909"/>
                <a:gd name="connsiteY34" fmla="*/ 408709 h 667327"/>
                <a:gd name="connsiteX35" fmla="*/ 2456873 w 5310909"/>
                <a:gd name="connsiteY35" fmla="*/ 436418 h 667327"/>
                <a:gd name="connsiteX36" fmla="*/ 2549237 w 5310909"/>
                <a:gd name="connsiteY36" fmla="*/ 454890 h 667327"/>
                <a:gd name="connsiteX37" fmla="*/ 2650837 w 5310909"/>
                <a:gd name="connsiteY37" fmla="*/ 454890 h 667327"/>
                <a:gd name="connsiteX38" fmla="*/ 2752437 w 5310909"/>
                <a:gd name="connsiteY38" fmla="*/ 445654 h 667327"/>
                <a:gd name="connsiteX39" fmla="*/ 2807855 w 5310909"/>
                <a:gd name="connsiteY39" fmla="*/ 445654 h 667327"/>
                <a:gd name="connsiteX40" fmla="*/ 2881746 w 5310909"/>
                <a:gd name="connsiteY40" fmla="*/ 473363 h 667327"/>
                <a:gd name="connsiteX41" fmla="*/ 2946400 w 5310909"/>
                <a:gd name="connsiteY41" fmla="*/ 482600 h 667327"/>
                <a:gd name="connsiteX42" fmla="*/ 3029527 w 5310909"/>
                <a:gd name="connsiteY42" fmla="*/ 519545 h 667327"/>
                <a:gd name="connsiteX43" fmla="*/ 3075709 w 5310909"/>
                <a:gd name="connsiteY43" fmla="*/ 565727 h 667327"/>
                <a:gd name="connsiteX44" fmla="*/ 3131127 w 5310909"/>
                <a:gd name="connsiteY44" fmla="*/ 602672 h 667327"/>
                <a:gd name="connsiteX45" fmla="*/ 3214255 w 5310909"/>
                <a:gd name="connsiteY45" fmla="*/ 602672 h 667327"/>
                <a:gd name="connsiteX46" fmla="*/ 3269673 w 5310909"/>
                <a:gd name="connsiteY46" fmla="*/ 602672 h 667327"/>
                <a:gd name="connsiteX47" fmla="*/ 3463637 w 5310909"/>
                <a:gd name="connsiteY47" fmla="*/ 602672 h 667327"/>
                <a:gd name="connsiteX48" fmla="*/ 3556000 w 5310909"/>
                <a:gd name="connsiteY48" fmla="*/ 602672 h 667327"/>
                <a:gd name="connsiteX49" fmla="*/ 3685309 w 5310909"/>
                <a:gd name="connsiteY49" fmla="*/ 602672 h 667327"/>
                <a:gd name="connsiteX50" fmla="*/ 3749964 w 5310909"/>
                <a:gd name="connsiteY50" fmla="*/ 584200 h 667327"/>
                <a:gd name="connsiteX51" fmla="*/ 3814618 w 5310909"/>
                <a:gd name="connsiteY51" fmla="*/ 584200 h 667327"/>
                <a:gd name="connsiteX52" fmla="*/ 4082473 w 5310909"/>
                <a:gd name="connsiteY52" fmla="*/ 528781 h 667327"/>
                <a:gd name="connsiteX53" fmla="*/ 4239491 w 5310909"/>
                <a:gd name="connsiteY53" fmla="*/ 491836 h 667327"/>
                <a:gd name="connsiteX54" fmla="*/ 4359564 w 5310909"/>
                <a:gd name="connsiteY54" fmla="*/ 473363 h 667327"/>
                <a:gd name="connsiteX55" fmla="*/ 4507346 w 5310909"/>
                <a:gd name="connsiteY55" fmla="*/ 445654 h 667327"/>
                <a:gd name="connsiteX56" fmla="*/ 4553527 w 5310909"/>
                <a:gd name="connsiteY56" fmla="*/ 417945 h 667327"/>
                <a:gd name="connsiteX57" fmla="*/ 4655127 w 5310909"/>
                <a:gd name="connsiteY57" fmla="*/ 353290 h 667327"/>
                <a:gd name="connsiteX58" fmla="*/ 4747491 w 5310909"/>
                <a:gd name="connsiteY58" fmla="*/ 288636 h 667327"/>
                <a:gd name="connsiteX59" fmla="*/ 4793673 w 5310909"/>
                <a:gd name="connsiteY59" fmla="*/ 251690 h 667327"/>
                <a:gd name="connsiteX60" fmla="*/ 4932218 w 5310909"/>
                <a:gd name="connsiteY60" fmla="*/ 223981 h 667327"/>
                <a:gd name="connsiteX61" fmla="*/ 5024582 w 5310909"/>
                <a:gd name="connsiteY61" fmla="*/ 168563 h 667327"/>
                <a:gd name="connsiteX62" fmla="*/ 5126182 w 5310909"/>
                <a:gd name="connsiteY62" fmla="*/ 122381 h 667327"/>
                <a:gd name="connsiteX63" fmla="*/ 5190837 w 5310909"/>
                <a:gd name="connsiteY63" fmla="*/ 94672 h 667327"/>
                <a:gd name="connsiteX64" fmla="*/ 5255491 w 5310909"/>
                <a:gd name="connsiteY64" fmla="*/ 66963 h 667327"/>
                <a:gd name="connsiteX65" fmla="*/ 5301673 w 5310909"/>
                <a:gd name="connsiteY65" fmla="*/ 57727 h 667327"/>
                <a:gd name="connsiteX66" fmla="*/ 5310909 w 5310909"/>
                <a:gd name="connsiteY66" fmla="*/ 57727 h 667327"/>
                <a:gd name="connsiteX67" fmla="*/ 5310909 w 5310909"/>
                <a:gd name="connsiteY67"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56509 w 5310909"/>
                <a:gd name="connsiteY23" fmla="*/ 39254 h 667327"/>
                <a:gd name="connsiteX24" fmla="*/ 2001116 w 5310909"/>
                <a:gd name="connsiteY24" fmla="*/ 0 h 667327"/>
                <a:gd name="connsiteX25" fmla="*/ 2087707 w 5310909"/>
                <a:gd name="connsiteY25" fmla="*/ 77931 h 667327"/>
                <a:gd name="connsiteX26" fmla="*/ 2131580 w 5310909"/>
                <a:gd name="connsiteY26" fmla="*/ 121515 h 667327"/>
                <a:gd name="connsiteX27" fmla="*/ 2172855 w 5310909"/>
                <a:gd name="connsiteY27" fmla="*/ 134215 h 667327"/>
                <a:gd name="connsiteX28" fmla="*/ 2198255 w 5310909"/>
                <a:gd name="connsiteY28" fmla="*/ 204354 h 667327"/>
                <a:gd name="connsiteX29" fmla="*/ 2179782 w 5310909"/>
                <a:gd name="connsiteY29" fmla="*/ 270163 h 667327"/>
                <a:gd name="connsiteX30" fmla="*/ 2253673 w 5310909"/>
                <a:gd name="connsiteY30" fmla="*/ 316345 h 667327"/>
                <a:gd name="connsiteX31" fmla="*/ 2272146 w 5310909"/>
                <a:gd name="connsiteY31" fmla="*/ 344054 h 667327"/>
                <a:gd name="connsiteX32" fmla="*/ 2336800 w 5310909"/>
                <a:gd name="connsiteY32" fmla="*/ 381000 h 667327"/>
                <a:gd name="connsiteX33" fmla="*/ 2382982 w 5310909"/>
                <a:gd name="connsiteY33" fmla="*/ 408709 h 667327"/>
                <a:gd name="connsiteX34" fmla="*/ 2456873 w 5310909"/>
                <a:gd name="connsiteY34" fmla="*/ 436418 h 667327"/>
                <a:gd name="connsiteX35" fmla="*/ 2549237 w 5310909"/>
                <a:gd name="connsiteY35" fmla="*/ 454890 h 667327"/>
                <a:gd name="connsiteX36" fmla="*/ 2650837 w 5310909"/>
                <a:gd name="connsiteY36" fmla="*/ 454890 h 667327"/>
                <a:gd name="connsiteX37" fmla="*/ 2752437 w 5310909"/>
                <a:gd name="connsiteY37" fmla="*/ 445654 h 667327"/>
                <a:gd name="connsiteX38" fmla="*/ 2807855 w 5310909"/>
                <a:gd name="connsiteY38" fmla="*/ 445654 h 667327"/>
                <a:gd name="connsiteX39" fmla="*/ 2881746 w 5310909"/>
                <a:gd name="connsiteY39" fmla="*/ 473363 h 667327"/>
                <a:gd name="connsiteX40" fmla="*/ 2946400 w 5310909"/>
                <a:gd name="connsiteY40" fmla="*/ 482600 h 667327"/>
                <a:gd name="connsiteX41" fmla="*/ 3029527 w 5310909"/>
                <a:gd name="connsiteY41" fmla="*/ 519545 h 667327"/>
                <a:gd name="connsiteX42" fmla="*/ 3075709 w 5310909"/>
                <a:gd name="connsiteY42" fmla="*/ 565727 h 667327"/>
                <a:gd name="connsiteX43" fmla="*/ 3131127 w 5310909"/>
                <a:gd name="connsiteY43" fmla="*/ 602672 h 667327"/>
                <a:gd name="connsiteX44" fmla="*/ 3214255 w 5310909"/>
                <a:gd name="connsiteY44" fmla="*/ 602672 h 667327"/>
                <a:gd name="connsiteX45" fmla="*/ 3269673 w 5310909"/>
                <a:gd name="connsiteY45" fmla="*/ 602672 h 667327"/>
                <a:gd name="connsiteX46" fmla="*/ 3463637 w 5310909"/>
                <a:gd name="connsiteY46" fmla="*/ 602672 h 667327"/>
                <a:gd name="connsiteX47" fmla="*/ 3556000 w 5310909"/>
                <a:gd name="connsiteY47" fmla="*/ 602672 h 667327"/>
                <a:gd name="connsiteX48" fmla="*/ 3685309 w 5310909"/>
                <a:gd name="connsiteY48" fmla="*/ 602672 h 667327"/>
                <a:gd name="connsiteX49" fmla="*/ 3749964 w 5310909"/>
                <a:gd name="connsiteY49" fmla="*/ 584200 h 667327"/>
                <a:gd name="connsiteX50" fmla="*/ 3814618 w 5310909"/>
                <a:gd name="connsiteY50" fmla="*/ 584200 h 667327"/>
                <a:gd name="connsiteX51" fmla="*/ 4082473 w 5310909"/>
                <a:gd name="connsiteY51" fmla="*/ 528781 h 667327"/>
                <a:gd name="connsiteX52" fmla="*/ 4239491 w 5310909"/>
                <a:gd name="connsiteY52" fmla="*/ 491836 h 667327"/>
                <a:gd name="connsiteX53" fmla="*/ 4359564 w 5310909"/>
                <a:gd name="connsiteY53" fmla="*/ 473363 h 667327"/>
                <a:gd name="connsiteX54" fmla="*/ 4507346 w 5310909"/>
                <a:gd name="connsiteY54" fmla="*/ 445654 h 667327"/>
                <a:gd name="connsiteX55" fmla="*/ 4553527 w 5310909"/>
                <a:gd name="connsiteY55" fmla="*/ 417945 h 667327"/>
                <a:gd name="connsiteX56" fmla="*/ 4655127 w 5310909"/>
                <a:gd name="connsiteY56" fmla="*/ 353290 h 667327"/>
                <a:gd name="connsiteX57" fmla="*/ 4747491 w 5310909"/>
                <a:gd name="connsiteY57" fmla="*/ 288636 h 667327"/>
                <a:gd name="connsiteX58" fmla="*/ 4793673 w 5310909"/>
                <a:gd name="connsiteY58" fmla="*/ 251690 h 667327"/>
                <a:gd name="connsiteX59" fmla="*/ 4932218 w 5310909"/>
                <a:gd name="connsiteY59" fmla="*/ 223981 h 667327"/>
                <a:gd name="connsiteX60" fmla="*/ 5024582 w 5310909"/>
                <a:gd name="connsiteY60" fmla="*/ 168563 h 667327"/>
                <a:gd name="connsiteX61" fmla="*/ 5126182 w 5310909"/>
                <a:gd name="connsiteY61" fmla="*/ 122381 h 667327"/>
                <a:gd name="connsiteX62" fmla="*/ 5190837 w 5310909"/>
                <a:gd name="connsiteY62" fmla="*/ 94672 h 667327"/>
                <a:gd name="connsiteX63" fmla="*/ 5255491 w 5310909"/>
                <a:gd name="connsiteY63" fmla="*/ 66963 h 667327"/>
                <a:gd name="connsiteX64" fmla="*/ 5301673 w 5310909"/>
                <a:gd name="connsiteY64" fmla="*/ 57727 h 667327"/>
                <a:gd name="connsiteX65" fmla="*/ 5310909 w 5310909"/>
                <a:gd name="connsiteY65" fmla="*/ 57727 h 667327"/>
                <a:gd name="connsiteX66" fmla="*/ 5310909 w 5310909"/>
                <a:gd name="connsiteY66"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56509 w 5310909"/>
                <a:gd name="connsiteY23" fmla="*/ 39254 h 667327"/>
                <a:gd name="connsiteX24" fmla="*/ 2001116 w 5310909"/>
                <a:gd name="connsiteY24" fmla="*/ 0 h 667327"/>
                <a:gd name="connsiteX25" fmla="*/ 2087707 w 5310909"/>
                <a:gd name="connsiteY25" fmla="*/ 77931 h 667327"/>
                <a:gd name="connsiteX26" fmla="*/ 2172855 w 5310909"/>
                <a:gd name="connsiteY26" fmla="*/ 134215 h 667327"/>
                <a:gd name="connsiteX27" fmla="*/ 2198255 w 5310909"/>
                <a:gd name="connsiteY27" fmla="*/ 204354 h 667327"/>
                <a:gd name="connsiteX28" fmla="*/ 2179782 w 5310909"/>
                <a:gd name="connsiteY28" fmla="*/ 270163 h 667327"/>
                <a:gd name="connsiteX29" fmla="*/ 2253673 w 5310909"/>
                <a:gd name="connsiteY29" fmla="*/ 316345 h 667327"/>
                <a:gd name="connsiteX30" fmla="*/ 2272146 w 5310909"/>
                <a:gd name="connsiteY30" fmla="*/ 344054 h 667327"/>
                <a:gd name="connsiteX31" fmla="*/ 2336800 w 5310909"/>
                <a:gd name="connsiteY31" fmla="*/ 381000 h 667327"/>
                <a:gd name="connsiteX32" fmla="*/ 2382982 w 5310909"/>
                <a:gd name="connsiteY32" fmla="*/ 408709 h 667327"/>
                <a:gd name="connsiteX33" fmla="*/ 2456873 w 5310909"/>
                <a:gd name="connsiteY33" fmla="*/ 436418 h 667327"/>
                <a:gd name="connsiteX34" fmla="*/ 2549237 w 5310909"/>
                <a:gd name="connsiteY34" fmla="*/ 454890 h 667327"/>
                <a:gd name="connsiteX35" fmla="*/ 2650837 w 5310909"/>
                <a:gd name="connsiteY35" fmla="*/ 454890 h 667327"/>
                <a:gd name="connsiteX36" fmla="*/ 2752437 w 5310909"/>
                <a:gd name="connsiteY36" fmla="*/ 445654 h 667327"/>
                <a:gd name="connsiteX37" fmla="*/ 2807855 w 5310909"/>
                <a:gd name="connsiteY37" fmla="*/ 445654 h 667327"/>
                <a:gd name="connsiteX38" fmla="*/ 2881746 w 5310909"/>
                <a:gd name="connsiteY38" fmla="*/ 473363 h 667327"/>
                <a:gd name="connsiteX39" fmla="*/ 2946400 w 5310909"/>
                <a:gd name="connsiteY39" fmla="*/ 482600 h 667327"/>
                <a:gd name="connsiteX40" fmla="*/ 3029527 w 5310909"/>
                <a:gd name="connsiteY40" fmla="*/ 519545 h 667327"/>
                <a:gd name="connsiteX41" fmla="*/ 3075709 w 5310909"/>
                <a:gd name="connsiteY41" fmla="*/ 565727 h 667327"/>
                <a:gd name="connsiteX42" fmla="*/ 3131127 w 5310909"/>
                <a:gd name="connsiteY42" fmla="*/ 602672 h 667327"/>
                <a:gd name="connsiteX43" fmla="*/ 3214255 w 5310909"/>
                <a:gd name="connsiteY43" fmla="*/ 602672 h 667327"/>
                <a:gd name="connsiteX44" fmla="*/ 3269673 w 5310909"/>
                <a:gd name="connsiteY44" fmla="*/ 602672 h 667327"/>
                <a:gd name="connsiteX45" fmla="*/ 3463637 w 5310909"/>
                <a:gd name="connsiteY45" fmla="*/ 602672 h 667327"/>
                <a:gd name="connsiteX46" fmla="*/ 3556000 w 5310909"/>
                <a:gd name="connsiteY46" fmla="*/ 602672 h 667327"/>
                <a:gd name="connsiteX47" fmla="*/ 3685309 w 5310909"/>
                <a:gd name="connsiteY47" fmla="*/ 602672 h 667327"/>
                <a:gd name="connsiteX48" fmla="*/ 3749964 w 5310909"/>
                <a:gd name="connsiteY48" fmla="*/ 584200 h 667327"/>
                <a:gd name="connsiteX49" fmla="*/ 3814618 w 5310909"/>
                <a:gd name="connsiteY49" fmla="*/ 584200 h 667327"/>
                <a:gd name="connsiteX50" fmla="*/ 4082473 w 5310909"/>
                <a:gd name="connsiteY50" fmla="*/ 528781 h 667327"/>
                <a:gd name="connsiteX51" fmla="*/ 4239491 w 5310909"/>
                <a:gd name="connsiteY51" fmla="*/ 491836 h 667327"/>
                <a:gd name="connsiteX52" fmla="*/ 4359564 w 5310909"/>
                <a:gd name="connsiteY52" fmla="*/ 473363 h 667327"/>
                <a:gd name="connsiteX53" fmla="*/ 4507346 w 5310909"/>
                <a:gd name="connsiteY53" fmla="*/ 445654 h 667327"/>
                <a:gd name="connsiteX54" fmla="*/ 4553527 w 5310909"/>
                <a:gd name="connsiteY54" fmla="*/ 417945 h 667327"/>
                <a:gd name="connsiteX55" fmla="*/ 4655127 w 5310909"/>
                <a:gd name="connsiteY55" fmla="*/ 353290 h 667327"/>
                <a:gd name="connsiteX56" fmla="*/ 4747491 w 5310909"/>
                <a:gd name="connsiteY56" fmla="*/ 288636 h 667327"/>
                <a:gd name="connsiteX57" fmla="*/ 4793673 w 5310909"/>
                <a:gd name="connsiteY57" fmla="*/ 251690 h 667327"/>
                <a:gd name="connsiteX58" fmla="*/ 4932218 w 5310909"/>
                <a:gd name="connsiteY58" fmla="*/ 223981 h 667327"/>
                <a:gd name="connsiteX59" fmla="*/ 5024582 w 5310909"/>
                <a:gd name="connsiteY59" fmla="*/ 168563 h 667327"/>
                <a:gd name="connsiteX60" fmla="*/ 5126182 w 5310909"/>
                <a:gd name="connsiteY60" fmla="*/ 122381 h 667327"/>
                <a:gd name="connsiteX61" fmla="*/ 5190837 w 5310909"/>
                <a:gd name="connsiteY61" fmla="*/ 94672 h 667327"/>
                <a:gd name="connsiteX62" fmla="*/ 5255491 w 5310909"/>
                <a:gd name="connsiteY62" fmla="*/ 66963 h 667327"/>
                <a:gd name="connsiteX63" fmla="*/ 5301673 w 5310909"/>
                <a:gd name="connsiteY63" fmla="*/ 57727 h 667327"/>
                <a:gd name="connsiteX64" fmla="*/ 5310909 w 5310909"/>
                <a:gd name="connsiteY64" fmla="*/ 57727 h 667327"/>
                <a:gd name="connsiteX65" fmla="*/ 5310909 w 5310909"/>
                <a:gd name="connsiteY65"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62859 w 5310909"/>
                <a:gd name="connsiteY23" fmla="*/ 10679 h 667327"/>
                <a:gd name="connsiteX24" fmla="*/ 2001116 w 5310909"/>
                <a:gd name="connsiteY24" fmla="*/ 0 h 667327"/>
                <a:gd name="connsiteX25" fmla="*/ 2087707 w 5310909"/>
                <a:gd name="connsiteY25" fmla="*/ 77931 h 667327"/>
                <a:gd name="connsiteX26" fmla="*/ 2172855 w 5310909"/>
                <a:gd name="connsiteY26" fmla="*/ 134215 h 667327"/>
                <a:gd name="connsiteX27" fmla="*/ 2198255 w 5310909"/>
                <a:gd name="connsiteY27" fmla="*/ 204354 h 667327"/>
                <a:gd name="connsiteX28" fmla="*/ 2179782 w 5310909"/>
                <a:gd name="connsiteY28" fmla="*/ 270163 h 667327"/>
                <a:gd name="connsiteX29" fmla="*/ 2253673 w 5310909"/>
                <a:gd name="connsiteY29" fmla="*/ 316345 h 667327"/>
                <a:gd name="connsiteX30" fmla="*/ 2272146 w 5310909"/>
                <a:gd name="connsiteY30" fmla="*/ 344054 h 667327"/>
                <a:gd name="connsiteX31" fmla="*/ 2336800 w 5310909"/>
                <a:gd name="connsiteY31" fmla="*/ 381000 h 667327"/>
                <a:gd name="connsiteX32" fmla="*/ 2382982 w 5310909"/>
                <a:gd name="connsiteY32" fmla="*/ 408709 h 667327"/>
                <a:gd name="connsiteX33" fmla="*/ 2456873 w 5310909"/>
                <a:gd name="connsiteY33" fmla="*/ 436418 h 667327"/>
                <a:gd name="connsiteX34" fmla="*/ 2549237 w 5310909"/>
                <a:gd name="connsiteY34" fmla="*/ 454890 h 667327"/>
                <a:gd name="connsiteX35" fmla="*/ 2650837 w 5310909"/>
                <a:gd name="connsiteY35" fmla="*/ 454890 h 667327"/>
                <a:gd name="connsiteX36" fmla="*/ 2752437 w 5310909"/>
                <a:gd name="connsiteY36" fmla="*/ 445654 h 667327"/>
                <a:gd name="connsiteX37" fmla="*/ 2807855 w 5310909"/>
                <a:gd name="connsiteY37" fmla="*/ 445654 h 667327"/>
                <a:gd name="connsiteX38" fmla="*/ 2881746 w 5310909"/>
                <a:gd name="connsiteY38" fmla="*/ 473363 h 667327"/>
                <a:gd name="connsiteX39" fmla="*/ 2946400 w 5310909"/>
                <a:gd name="connsiteY39" fmla="*/ 482600 h 667327"/>
                <a:gd name="connsiteX40" fmla="*/ 3029527 w 5310909"/>
                <a:gd name="connsiteY40" fmla="*/ 519545 h 667327"/>
                <a:gd name="connsiteX41" fmla="*/ 3075709 w 5310909"/>
                <a:gd name="connsiteY41" fmla="*/ 565727 h 667327"/>
                <a:gd name="connsiteX42" fmla="*/ 3131127 w 5310909"/>
                <a:gd name="connsiteY42" fmla="*/ 602672 h 667327"/>
                <a:gd name="connsiteX43" fmla="*/ 3214255 w 5310909"/>
                <a:gd name="connsiteY43" fmla="*/ 602672 h 667327"/>
                <a:gd name="connsiteX44" fmla="*/ 3269673 w 5310909"/>
                <a:gd name="connsiteY44" fmla="*/ 602672 h 667327"/>
                <a:gd name="connsiteX45" fmla="*/ 3463637 w 5310909"/>
                <a:gd name="connsiteY45" fmla="*/ 602672 h 667327"/>
                <a:gd name="connsiteX46" fmla="*/ 3556000 w 5310909"/>
                <a:gd name="connsiteY46" fmla="*/ 602672 h 667327"/>
                <a:gd name="connsiteX47" fmla="*/ 3685309 w 5310909"/>
                <a:gd name="connsiteY47" fmla="*/ 602672 h 667327"/>
                <a:gd name="connsiteX48" fmla="*/ 3749964 w 5310909"/>
                <a:gd name="connsiteY48" fmla="*/ 584200 h 667327"/>
                <a:gd name="connsiteX49" fmla="*/ 3814618 w 5310909"/>
                <a:gd name="connsiteY49" fmla="*/ 584200 h 667327"/>
                <a:gd name="connsiteX50" fmla="*/ 4082473 w 5310909"/>
                <a:gd name="connsiteY50" fmla="*/ 528781 h 667327"/>
                <a:gd name="connsiteX51" fmla="*/ 4239491 w 5310909"/>
                <a:gd name="connsiteY51" fmla="*/ 491836 h 667327"/>
                <a:gd name="connsiteX52" fmla="*/ 4359564 w 5310909"/>
                <a:gd name="connsiteY52" fmla="*/ 473363 h 667327"/>
                <a:gd name="connsiteX53" fmla="*/ 4507346 w 5310909"/>
                <a:gd name="connsiteY53" fmla="*/ 445654 h 667327"/>
                <a:gd name="connsiteX54" fmla="*/ 4553527 w 5310909"/>
                <a:gd name="connsiteY54" fmla="*/ 417945 h 667327"/>
                <a:gd name="connsiteX55" fmla="*/ 4655127 w 5310909"/>
                <a:gd name="connsiteY55" fmla="*/ 353290 h 667327"/>
                <a:gd name="connsiteX56" fmla="*/ 4747491 w 5310909"/>
                <a:gd name="connsiteY56" fmla="*/ 288636 h 667327"/>
                <a:gd name="connsiteX57" fmla="*/ 4793673 w 5310909"/>
                <a:gd name="connsiteY57" fmla="*/ 251690 h 667327"/>
                <a:gd name="connsiteX58" fmla="*/ 4932218 w 5310909"/>
                <a:gd name="connsiteY58" fmla="*/ 223981 h 667327"/>
                <a:gd name="connsiteX59" fmla="*/ 5024582 w 5310909"/>
                <a:gd name="connsiteY59" fmla="*/ 168563 h 667327"/>
                <a:gd name="connsiteX60" fmla="*/ 5126182 w 5310909"/>
                <a:gd name="connsiteY60" fmla="*/ 122381 h 667327"/>
                <a:gd name="connsiteX61" fmla="*/ 5190837 w 5310909"/>
                <a:gd name="connsiteY61" fmla="*/ 94672 h 667327"/>
                <a:gd name="connsiteX62" fmla="*/ 5255491 w 5310909"/>
                <a:gd name="connsiteY62" fmla="*/ 66963 h 667327"/>
                <a:gd name="connsiteX63" fmla="*/ 5301673 w 5310909"/>
                <a:gd name="connsiteY63" fmla="*/ 57727 h 667327"/>
                <a:gd name="connsiteX64" fmla="*/ 5310909 w 5310909"/>
                <a:gd name="connsiteY64" fmla="*/ 57727 h 667327"/>
                <a:gd name="connsiteX65" fmla="*/ 5310909 w 5310909"/>
                <a:gd name="connsiteY65"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78734 w 5310909"/>
                <a:gd name="connsiteY23" fmla="*/ 45604 h 667327"/>
                <a:gd name="connsiteX24" fmla="*/ 2001116 w 5310909"/>
                <a:gd name="connsiteY24" fmla="*/ 0 h 667327"/>
                <a:gd name="connsiteX25" fmla="*/ 2087707 w 5310909"/>
                <a:gd name="connsiteY25" fmla="*/ 77931 h 667327"/>
                <a:gd name="connsiteX26" fmla="*/ 2172855 w 5310909"/>
                <a:gd name="connsiteY26" fmla="*/ 134215 h 667327"/>
                <a:gd name="connsiteX27" fmla="*/ 2198255 w 5310909"/>
                <a:gd name="connsiteY27" fmla="*/ 204354 h 667327"/>
                <a:gd name="connsiteX28" fmla="*/ 2179782 w 5310909"/>
                <a:gd name="connsiteY28" fmla="*/ 270163 h 667327"/>
                <a:gd name="connsiteX29" fmla="*/ 2253673 w 5310909"/>
                <a:gd name="connsiteY29" fmla="*/ 316345 h 667327"/>
                <a:gd name="connsiteX30" fmla="*/ 2272146 w 5310909"/>
                <a:gd name="connsiteY30" fmla="*/ 344054 h 667327"/>
                <a:gd name="connsiteX31" fmla="*/ 2336800 w 5310909"/>
                <a:gd name="connsiteY31" fmla="*/ 381000 h 667327"/>
                <a:gd name="connsiteX32" fmla="*/ 2382982 w 5310909"/>
                <a:gd name="connsiteY32" fmla="*/ 408709 h 667327"/>
                <a:gd name="connsiteX33" fmla="*/ 2456873 w 5310909"/>
                <a:gd name="connsiteY33" fmla="*/ 436418 h 667327"/>
                <a:gd name="connsiteX34" fmla="*/ 2549237 w 5310909"/>
                <a:gd name="connsiteY34" fmla="*/ 454890 h 667327"/>
                <a:gd name="connsiteX35" fmla="*/ 2650837 w 5310909"/>
                <a:gd name="connsiteY35" fmla="*/ 454890 h 667327"/>
                <a:gd name="connsiteX36" fmla="*/ 2752437 w 5310909"/>
                <a:gd name="connsiteY36" fmla="*/ 445654 h 667327"/>
                <a:gd name="connsiteX37" fmla="*/ 2807855 w 5310909"/>
                <a:gd name="connsiteY37" fmla="*/ 445654 h 667327"/>
                <a:gd name="connsiteX38" fmla="*/ 2881746 w 5310909"/>
                <a:gd name="connsiteY38" fmla="*/ 473363 h 667327"/>
                <a:gd name="connsiteX39" fmla="*/ 2946400 w 5310909"/>
                <a:gd name="connsiteY39" fmla="*/ 482600 h 667327"/>
                <a:gd name="connsiteX40" fmla="*/ 3029527 w 5310909"/>
                <a:gd name="connsiteY40" fmla="*/ 519545 h 667327"/>
                <a:gd name="connsiteX41" fmla="*/ 3075709 w 5310909"/>
                <a:gd name="connsiteY41" fmla="*/ 565727 h 667327"/>
                <a:gd name="connsiteX42" fmla="*/ 3131127 w 5310909"/>
                <a:gd name="connsiteY42" fmla="*/ 602672 h 667327"/>
                <a:gd name="connsiteX43" fmla="*/ 3214255 w 5310909"/>
                <a:gd name="connsiteY43" fmla="*/ 602672 h 667327"/>
                <a:gd name="connsiteX44" fmla="*/ 3269673 w 5310909"/>
                <a:gd name="connsiteY44" fmla="*/ 602672 h 667327"/>
                <a:gd name="connsiteX45" fmla="*/ 3463637 w 5310909"/>
                <a:gd name="connsiteY45" fmla="*/ 602672 h 667327"/>
                <a:gd name="connsiteX46" fmla="*/ 3556000 w 5310909"/>
                <a:gd name="connsiteY46" fmla="*/ 602672 h 667327"/>
                <a:gd name="connsiteX47" fmla="*/ 3685309 w 5310909"/>
                <a:gd name="connsiteY47" fmla="*/ 602672 h 667327"/>
                <a:gd name="connsiteX48" fmla="*/ 3749964 w 5310909"/>
                <a:gd name="connsiteY48" fmla="*/ 584200 h 667327"/>
                <a:gd name="connsiteX49" fmla="*/ 3814618 w 5310909"/>
                <a:gd name="connsiteY49" fmla="*/ 584200 h 667327"/>
                <a:gd name="connsiteX50" fmla="*/ 4082473 w 5310909"/>
                <a:gd name="connsiteY50" fmla="*/ 528781 h 667327"/>
                <a:gd name="connsiteX51" fmla="*/ 4239491 w 5310909"/>
                <a:gd name="connsiteY51" fmla="*/ 491836 h 667327"/>
                <a:gd name="connsiteX52" fmla="*/ 4359564 w 5310909"/>
                <a:gd name="connsiteY52" fmla="*/ 473363 h 667327"/>
                <a:gd name="connsiteX53" fmla="*/ 4507346 w 5310909"/>
                <a:gd name="connsiteY53" fmla="*/ 445654 h 667327"/>
                <a:gd name="connsiteX54" fmla="*/ 4553527 w 5310909"/>
                <a:gd name="connsiteY54" fmla="*/ 417945 h 667327"/>
                <a:gd name="connsiteX55" fmla="*/ 4655127 w 5310909"/>
                <a:gd name="connsiteY55" fmla="*/ 353290 h 667327"/>
                <a:gd name="connsiteX56" fmla="*/ 4747491 w 5310909"/>
                <a:gd name="connsiteY56" fmla="*/ 288636 h 667327"/>
                <a:gd name="connsiteX57" fmla="*/ 4793673 w 5310909"/>
                <a:gd name="connsiteY57" fmla="*/ 251690 h 667327"/>
                <a:gd name="connsiteX58" fmla="*/ 4932218 w 5310909"/>
                <a:gd name="connsiteY58" fmla="*/ 223981 h 667327"/>
                <a:gd name="connsiteX59" fmla="*/ 5024582 w 5310909"/>
                <a:gd name="connsiteY59" fmla="*/ 168563 h 667327"/>
                <a:gd name="connsiteX60" fmla="*/ 5126182 w 5310909"/>
                <a:gd name="connsiteY60" fmla="*/ 122381 h 667327"/>
                <a:gd name="connsiteX61" fmla="*/ 5190837 w 5310909"/>
                <a:gd name="connsiteY61" fmla="*/ 94672 h 667327"/>
                <a:gd name="connsiteX62" fmla="*/ 5255491 w 5310909"/>
                <a:gd name="connsiteY62" fmla="*/ 66963 h 667327"/>
                <a:gd name="connsiteX63" fmla="*/ 5301673 w 5310909"/>
                <a:gd name="connsiteY63" fmla="*/ 57727 h 667327"/>
                <a:gd name="connsiteX64" fmla="*/ 5310909 w 5310909"/>
                <a:gd name="connsiteY64" fmla="*/ 57727 h 667327"/>
                <a:gd name="connsiteX65" fmla="*/ 5310909 w 5310909"/>
                <a:gd name="connsiteY65" fmla="*/ 667327 h 667327"/>
                <a:gd name="connsiteX0" fmla="*/ 5310909 w 5310909"/>
                <a:gd name="connsiteY0" fmla="*/ 648277 h 648277"/>
                <a:gd name="connsiteX1" fmla="*/ 0 w 5310909"/>
                <a:gd name="connsiteY1" fmla="*/ 648277 h 648277"/>
                <a:gd name="connsiteX2" fmla="*/ 0 w 5310909"/>
                <a:gd name="connsiteY2" fmla="*/ 648277 h 648277"/>
                <a:gd name="connsiteX3" fmla="*/ 9237 w 5310909"/>
                <a:gd name="connsiteY3" fmla="*/ 574386 h 648277"/>
                <a:gd name="connsiteX4" fmla="*/ 46182 w 5310909"/>
                <a:gd name="connsiteY4" fmla="*/ 555913 h 648277"/>
                <a:gd name="connsiteX5" fmla="*/ 147782 w 5310909"/>
                <a:gd name="connsiteY5" fmla="*/ 518968 h 648277"/>
                <a:gd name="connsiteX6" fmla="*/ 230909 w 5310909"/>
                <a:gd name="connsiteY6" fmla="*/ 472786 h 648277"/>
                <a:gd name="connsiteX7" fmla="*/ 323273 w 5310909"/>
                <a:gd name="connsiteY7" fmla="*/ 426604 h 648277"/>
                <a:gd name="connsiteX8" fmla="*/ 443346 w 5310909"/>
                <a:gd name="connsiteY8" fmla="*/ 417368 h 648277"/>
                <a:gd name="connsiteX9" fmla="*/ 517237 w 5310909"/>
                <a:gd name="connsiteY9" fmla="*/ 389659 h 648277"/>
                <a:gd name="connsiteX10" fmla="*/ 646546 w 5310909"/>
                <a:gd name="connsiteY10" fmla="*/ 417368 h 648277"/>
                <a:gd name="connsiteX11" fmla="*/ 738909 w 5310909"/>
                <a:gd name="connsiteY11" fmla="*/ 398895 h 648277"/>
                <a:gd name="connsiteX12" fmla="*/ 812800 w 5310909"/>
                <a:gd name="connsiteY12" fmla="*/ 352713 h 648277"/>
                <a:gd name="connsiteX13" fmla="*/ 942109 w 5310909"/>
                <a:gd name="connsiteY13" fmla="*/ 306531 h 648277"/>
                <a:gd name="connsiteX14" fmla="*/ 997527 w 5310909"/>
                <a:gd name="connsiteY14" fmla="*/ 278822 h 648277"/>
                <a:gd name="connsiteX15" fmla="*/ 1089891 w 5310909"/>
                <a:gd name="connsiteY15" fmla="*/ 241877 h 648277"/>
                <a:gd name="connsiteX16" fmla="*/ 1136073 w 5310909"/>
                <a:gd name="connsiteY16" fmla="*/ 186459 h 648277"/>
                <a:gd name="connsiteX17" fmla="*/ 1182255 w 5310909"/>
                <a:gd name="connsiteY17" fmla="*/ 140277 h 648277"/>
                <a:gd name="connsiteX18" fmla="*/ 1283855 w 5310909"/>
                <a:gd name="connsiteY18" fmla="*/ 112568 h 648277"/>
                <a:gd name="connsiteX19" fmla="*/ 1403927 w 5310909"/>
                <a:gd name="connsiteY19" fmla="*/ 75622 h 648277"/>
                <a:gd name="connsiteX20" fmla="*/ 1542473 w 5310909"/>
                <a:gd name="connsiteY20" fmla="*/ 38677 h 648277"/>
                <a:gd name="connsiteX21" fmla="*/ 1690255 w 5310909"/>
                <a:gd name="connsiteY21" fmla="*/ 10968 h 648277"/>
                <a:gd name="connsiteX22" fmla="*/ 1773382 w 5310909"/>
                <a:gd name="connsiteY22" fmla="*/ 20204 h 648277"/>
                <a:gd name="connsiteX23" fmla="*/ 1878734 w 5310909"/>
                <a:gd name="connsiteY23" fmla="*/ 26554 h 648277"/>
                <a:gd name="connsiteX24" fmla="*/ 2013816 w 5310909"/>
                <a:gd name="connsiteY24" fmla="*/ 0 h 648277"/>
                <a:gd name="connsiteX25" fmla="*/ 2087707 w 5310909"/>
                <a:gd name="connsiteY25" fmla="*/ 58881 h 648277"/>
                <a:gd name="connsiteX26" fmla="*/ 2172855 w 5310909"/>
                <a:gd name="connsiteY26" fmla="*/ 115165 h 648277"/>
                <a:gd name="connsiteX27" fmla="*/ 2198255 w 5310909"/>
                <a:gd name="connsiteY27" fmla="*/ 185304 h 648277"/>
                <a:gd name="connsiteX28" fmla="*/ 2179782 w 5310909"/>
                <a:gd name="connsiteY28" fmla="*/ 251113 h 648277"/>
                <a:gd name="connsiteX29" fmla="*/ 2253673 w 5310909"/>
                <a:gd name="connsiteY29" fmla="*/ 297295 h 648277"/>
                <a:gd name="connsiteX30" fmla="*/ 2272146 w 5310909"/>
                <a:gd name="connsiteY30" fmla="*/ 325004 h 648277"/>
                <a:gd name="connsiteX31" fmla="*/ 2336800 w 5310909"/>
                <a:gd name="connsiteY31" fmla="*/ 361950 h 648277"/>
                <a:gd name="connsiteX32" fmla="*/ 2382982 w 5310909"/>
                <a:gd name="connsiteY32" fmla="*/ 389659 h 648277"/>
                <a:gd name="connsiteX33" fmla="*/ 2456873 w 5310909"/>
                <a:gd name="connsiteY33" fmla="*/ 417368 h 648277"/>
                <a:gd name="connsiteX34" fmla="*/ 2549237 w 5310909"/>
                <a:gd name="connsiteY34" fmla="*/ 435840 h 648277"/>
                <a:gd name="connsiteX35" fmla="*/ 2650837 w 5310909"/>
                <a:gd name="connsiteY35" fmla="*/ 435840 h 648277"/>
                <a:gd name="connsiteX36" fmla="*/ 2752437 w 5310909"/>
                <a:gd name="connsiteY36" fmla="*/ 426604 h 648277"/>
                <a:gd name="connsiteX37" fmla="*/ 2807855 w 5310909"/>
                <a:gd name="connsiteY37" fmla="*/ 426604 h 648277"/>
                <a:gd name="connsiteX38" fmla="*/ 2881746 w 5310909"/>
                <a:gd name="connsiteY38" fmla="*/ 454313 h 648277"/>
                <a:gd name="connsiteX39" fmla="*/ 2946400 w 5310909"/>
                <a:gd name="connsiteY39" fmla="*/ 463550 h 648277"/>
                <a:gd name="connsiteX40" fmla="*/ 3029527 w 5310909"/>
                <a:gd name="connsiteY40" fmla="*/ 500495 h 648277"/>
                <a:gd name="connsiteX41" fmla="*/ 3075709 w 5310909"/>
                <a:gd name="connsiteY41" fmla="*/ 546677 h 648277"/>
                <a:gd name="connsiteX42" fmla="*/ 3131127 w 5310909"/>
                <a:gd name="connsiteY42" fmla="*/ 583622 h 648277"/>
                <a:gd name="connsiteX43" fmla="*/ 3214255 w 5310909"/>
                <a:gd name="connsiteY43" fmla="*/ 583622 h 648277"/>
                <a:gd name="connsiteX44" fmla="*/ 3269673 w 5310909"/>
                <a:gd name="connsiteY44" fmla="*/ 583622 h 648277"/>
                <a:gd name="connsiteX45" fmla="*/ 3463637 w 5310909"/>
                <a:gd name="connsiteY45" fmla="*/ 583622 h 648277"/>
                <a:gd name="connsiteX46" fmla="*/ 3556000 w 5310909"/>
                <a:gd name="connsiteY46" fmla="*/ 583622 h 648277"/>
                <a:gd name="connsiteX47" fmla="*/ 3685309 w 5310909"/>
                <a:gd name="connsiteY47" fmla="*/ 583622 h 648277"/>
                <a:gd name="connsiteX48" fmla="*/ 3749964 w 5310909"/>
                <a:gd name="connsiteY48" fmla="*/ 565150 h 648277"/>
                <a:gd name="connsiteX49" fmla="*/ 3814618 w 5310909"/>
                <a:gd name="connsiteY49" fmla="*/ 565150 h 648277"/>
                <a:gd name="connsiteX50" fmla="*/ 4082473 w 5310909"/>
                <a:gd name="connsiteY50" fmla="*/ 509731 h 648277"/>
                <a:gd name="connsiteX51" fmla="*/ 4239491 w 5310909"/>
                <a:gd name="connsiteY51" fmla="*/ 472786 h 648277"/>
                <a:gd name="connsiteX52" fmla="*/ 4359564 w 5310909"/>
                <a:gd name="connsiteY52" fmla="*/ 454313 h 648277"/>
                <a:gd name="connsiteX53" fmla="*/ 4507346 w 5310909"/>
                <a:gd name="connsiteY53" fmla="*/ 426604 h 648277"/>
                <a:gd name="connsiteX54" fmla="*/ 4553527 w 5310909"/>
                <a:gd name="connsiteY54" fmla="*/ 398895 h 648277"/>
                <a:gd name="connsiteX55" fmla="*/ 4655127 w 5310909"/>
                <a:gd name="connsiteY55" fmla="*/ 334240 h 648277"/>
                <a:gd name="connsiteX56" fmla="*/ 4747491 w 5310909"/>
                <a:gd name="connsiteY56" fmla="*/ 269586 h 648277"/>
                <a:gd name="connsiteX57" fmla="*/ 4793673 w 5310909"/>
                <a:gd name="connsiteY57" fmla="*/ 232640 h 648277"/>
                <a:gd name="connsiteX58" fmla="*/ 4932218 w 5310909"/>
                <a:gd name="connsiteY58" fmla="*/ 204931 h 648277"/>
                <a:gd name="connsiteX59" fmla="*/ 5024582 w 5310909"/>
                <a:gd name="connsiteY59" fmla="*/ 149513 h 648277"/>
                <a:gd name="connsiteX60" fmla="*/ 5126182 w 5310909"/>
                <a:gd name="connsiteY60" fmla="*/ 103331 h 648277"/>
                <a:gd name="connsiteX61" fmla="*/ 5190837 w 5310909"/>
                <a:gd name="connsiteY61" fmla="*/ 75622 h 648277"/>
                <a:gd name="connsiteX62" fmla="*/ 5255491 w 5310909"/>
                <a:gd name="connsiteY62" fmla="*/ 47913 h 648277"/>
                <a:gd name="connsiteX63" fmla="*/ 5301673 w 5310909"/>
                <a:gd name="connsiteY63" fmla="*/ 38677 h 648277"/>
                <a:gd name="connsiteX64" fmla="*/ 5310909 w 5310909"/>
                <a:gd name="connsiteY64" fmla="*/ 38677 h 648277"/>
                <a:gd name="connsiteX65" fmla="*/ 5310909 w 5310909"/>
                <a:gd name="connsiteY65" fmla="*/ 648277 h 648277"/>
                <a:gd name="connsiteX0" fmla="*/ 5310909 w 5310909"/>
                <a:gd name="connsiteY0" fmla="*/ 648277 h 648277"/>
                <a:gd name="connsiteX1" fmla="*/ 0 w 5310909"/>
                <a:gd name="connsiteY1" fmla="*/ 648277 h 648277"/>
                <a:gd name="connsiteX2" fmla="*/ 0 w 5310909"/>
                <a:gd name="connsiteY2" fmla="*/ 648277 h 648277"/>
                <a:gd name="connsiteX3" fmla="*/ 9237 w 5310909"/>
                <a:gd name="connsiteY3" fmla="*/ 574386 h 648277"/>
                <a:gd name="connsiteX4" fmla="*/ 46182 w 5310909"/>
                <a:gd name="connsiteY4" fmla="*/ 555913 h 648277"/>
                <a:gd name="connsiteX5" fmla="*/ 147782 w 5310909"/>
                <a:gd name="connsiteY5" fmla="*/ 518968 h 648277"/>
                <a:gd name="connsiteX6" fmla="*/ 230909 w 5310909"/>
                <a:gd name="connsiteY6" fmla="*/ 472786 h 648277"/>
                <a:gd name="connsiteX7" fmla="*/ 323273 w 5310909"/>
                <a:gd name="connsiteY7" fmla="*/ 426604 h 648277"/>
                <a:gd name="connsiteX8" fmla="*/ 443346 w 5310909"/>
                <a:gd name="connsiteY8" fmla="*/ 417368 h 648277"/>
                <a:gd name="connsiteX9" fmla="*/ 517237 w 5310909"/>
                <a:gd name="connsiteY9" fmla="*/ 389659 h 648277"/>
                <a:gd name="connsiteX10" fmla="*/ 646546 w 5310909"/>
                <a:gd name="connsiteY10" fmla="*/ 417368 h 648277"/>
                <a:gd name="connsiteX11" fmla="*/ 738909 w 5310909"/>
                <a:gd name="connsiteY11" fmla="*/ 398895 h 648277"/>
                <a:gd name="connsiteX12" fmla="*/ 812800 w 5310909"/>
                <a:gd name="connsiteY12" fmla="*/ 352713 h 648277"/>
                <a:gd name="connsiteX13" fmla="*/ 942109 w 5310909"/>
                <a:gd name="connsiteY13" fmla="*/ 306531 h 648277"/>
                <a:gd name="connsiteX14" fmla="*/ 997527 w 5310909"/>
                <a:gd name="connsiteY14" fmla="*/ 278822 h 648277"/>
                <a:gd name="connsiteX15" fmla="*/ 1089891 w 5310909"/>
                <a:gd name="connsiteY15" fmla="*/ 241877 h 648277"/>
                <a:gd name="connsiteX16" fmla="*/ 1136073 w 5310909"/>
                <a:gd name="connsiteY16" fmla="*/ 186459 h 648277"/>
                <a:gd name="connsiteX17" fmla="*/ 1182255 w 5310909"/>
                <a:gd name="connsiteY17" fmla="*/ 140277 h 648277"/>
                <a:gd name="connsiteX18" fmla="*/ 1283855 w 5310909"/>
                <a:gd name="connsiteY18" fmla="*/ 112568 h 648277"/>
                <a:gd name="connsiteX19" fmla="*/ 1403927 w 5310909"/>
                <a:gd name="connsiteY19" fmla="*/ 75622 h 648277"/>
                <a:gd name="connsiteX20" fmla="*/ 1542473 w 5310909"/>
                <a:gd name="connsiteY20" fmla="*/ 38677 h 648277"/>
                <a:gd name="connsiteX21" fmla="*/ 1690255 w 5310909"/>
                <a:gd name="connsiteY21" fmla="*/ 10968 h 648277"/>
                <a:gd name="connsiteX22" fmla="*/ 1773382 w 5310909"/>
                <a:gd name="connsiteY22" fmla="*/ 20204 h 648277"/>
                <a:gd name="connsiteX23" fmla="*/ 1878734 w 5310909"/>
                <a:gd name="connsiteY23" fmla="*/ 26554 h 648277"/>
                <a:gd name="connsiteX24" fmla="*/ 2013816 w 5310909"/>
                <a:gd name="connsiteY24" fmla="*/ 0 h 648277"/>
                <a:gd name="connsiteX25" fmla="*/ 2087707 w 5310909"/>
                <a:gd name="connsiteY25" fmla="*/ 58881 h 648277"/>
                <a:gd name="connsiteX26" fmla="*/ 2172855 w 5310909"/>
                <a:gd name="connsiteY26" fmla="*/ 115165 h 648277"/>
                <a:gd name="connsiteX27" fmla="*/ 2274455 w 5310909"/>
                <a:gd name="connsiteY27" fmla="*/ 232929 h 648277"/>
                <a:gd name="connsiteX28" fmla="*/ 2179782 w 5310909"/>
                <a:gd name="connsiteY28" fmla="*/ 251113 h 648277"/>
                <a:gd name="connsiteX29" fmla="*/ 2253673 w 5310909"/>
                <a:gd name="connsiteY29" fmla="*/ 297295 h 648277"/>
                <a:gd name="connsiteX30" fmla="*/ 2272146 w 5310909"/>
                <a:gd name="connsiteY30" fmla="*/ 325004 h 648277"/>
                <a:gd name="connsiteX31" fmla="*/ 2336800 w 5310909"/>
                <a:gd name="connsiteY31" fmla="*/ 361950 h 648277"/>
                <a:gd name="connsiteX32" fmla="*/ 2382982 w 5310909"/>
                <a:gd name="connsiteY32" fmla="*/ 389659 h 648277"/>
                <a:gd name="connsiteX33" fmla="*/ 2456873 w 5310909"/>
                <a:gd name="connsiteY33" fmla="*/ 417368 h 648277"/>
                <a:gd name="connsiteX34" fmla="*/ 2549237 w 5310909"/>
                <a:gd name="connsiteY34" fmla="*/ 435840 h 648277"/>
                <a:gd name="connsiteX35" fmla="*/ 2650837 w 5310909"/>
                <a:gd name="connsiteY35" fmla="*/ 435840 h 648277"/>
                <a:gd name="connsiteX36" fmla="*/ 2752437 w 5310909"/>
                <a:gd name="connsiteY36" fmla="*/ 426604 h 648277"/>
                <a:gd name="connsiteX37" fmla="*/ 2807855 w 5310909"/>
                <a:gd name="connsiteY37" fmla="*/ 426604 h 648277"/>
                <a:gd name="connsiteX38" fmla="*/ 2881746 w 5310909"/>
                <a:gd name="connsiteY38" fmla="*/ 454313 h 648277"/>
                <a:gd name="connsiteX39" fmla="*/ 2946400 w 5310909"/>
                <a:gd name="connsiteY39" fmla="*/ 463550 h 648277"/>
                <a:gd name="connsiteX40" fmla="*/ 3029527 w 5310909"/>
                <a:gd name="connsiteY40" fmla="*/ 500495 h 648277"/>
                <a:gd name="connsiteX41" fmla="*/ 3075709 w 5310909"/>
                <a:gd name="connsiteY41" fmla="*/ 546677 h 648277"/>
                <a:gd name="connsiteX42" fmla="*/ 3131127 w 5310909"/>
                <a:gd name="connsiteY42" fmla="*/ 583622 h 648277"/>
                <a:gd name="connsiteX43" fmla="*/ 3214255 w 5310909"/>
                <a:gd name="connsiteY43" fmla="*/ 583622 h 648277"/>
                <a:gd name="connsiteX44" fmla="*/ 3269673 w 5310909"/>
                <a:gd name="connsiteY44" fmla="*/ 583622 h 648277"/>
                <a:gd name="connsiteX45" fmla="*/ 3463637 w 5310909"/>
                <a:gd name="connsiteY45" fmla="*/ 583622 h 648277"/>
                <a:gd name="connsiteX46" fmla="*/ 3556000 w 5310909"/>
                <a:gd name="connsiteY46" fmla="*/ 583622 h 648277"/>
                <a:gd name="connsiteX47" fmla="*/ 3685309 w 5310909"/>
                <a:gd name="connsiteY47" fmla="*/ 583622 h 648277"/>
                <a:gd name="connsiteX48" fmla="*/ 3749964 w 5310909"/>
                <a:gd name="connsiteY48" fmla="*/ 565150 h 648277"/>
                <a:gd name="connsiteX49" fmla="*/ 3814618 w 5310909"/>
                <a:gd name="connsiteY49" fmla="*/ 565150 h 648277"/>
                <a:gd name="connsiteX50" fmla="*/ 4082473 w 5310909"/>
                <a:gd name="connsiteY50" fmla="*/ 509731 h 648277"/>
                <a:gd name="connsiteX51" fmla="*/ 4239491 w 5310909"/>
                <a:gd name="connsiteY51" fmla="*/ 472786 h 648277"/>
                <a:gd name="connsiteX52" fmla="*/ 4359564 w 5310909"/>
                <a:gd name="connsiteY52" fmla="*/ 454313 h 648277"/>
                <a:gd name="connsiteX53" fmla="*/ 4507346 w 5310909"/>
                <a:gd name="connsiteY53" fmla="*/ 426604 h 648277"/>
                <a:gd name="connsiteX54" fmla="*/ 4553527 w 5310909"/>
                <a:gd name="connsiteY54" fmla="*/ 398895 h 648277"/>
                <a:gd name="connsiteX55" fmla="*/ 4655127 w 5310909"/>
                <a:gd name="connsiteY55" fmla="*/ 334240 h 648277"/>
                <a:gd name="connsiteX56" fmla="*/ 4747491 w 5310909"/>
                <a:gd name="connsiteY56" fmla="*/ 269586 h 648277"/>
                <a:gd name="connsiteX57" fmla="*/ 4793673 w 5310909"/>
                <a:gd name="connsiteY57" fmla="*/ 232640 h 648277"/>
                <a:gd name="connsiteX58" fmla="*/ 4932218 w 5310909"/>
                <a:gd name="connsiteY58" fmla="*/ 204931 h 648277"/>
                <a:gd name="connsiteX59" fmla="*/ 5024582 w 5310909"/>
                <a:gd name="connsiteY59" fmla="*/ 149513 h 648277"/>
                <a:gd name="connsiteX60" fmla="*/ 5126182 w 5310909"/>
                <a:gd name="connsiteY60" fmla="*/ 103331 h 648277"/>
                <a:gd name="connsiteX61" fmla="*/ 5190837 w 5310909"/>
                <a:gd name="connsiteY61" fmla="*/ 75622 h 648277"/>
                <a:gd name="connsiteX62" fmla="*/ 5255491 w 5310909"/>
                <a:gd name="connsiteY62" fmla="*/ 47913 h 648277"/>
                <a:gd name="connsiteX63" fmla="*/ 5301673 w 5310909"/>
                <a:gd name="connsiteY63" fmla="*/ 38677 h 648277"/>
                <a:gd name="connsiteX64" fmla="*/ 5310909 w 5310909"/>
                <a:gd name="connsiteY64" fmla="*/ 38677 h 648277"/>
                <a:gd name="connsiteX65" fmla="*/ 5310909 w 5310909"/>
                <a:gd name="connsiteY65" fmla="*/ 648277 h 648277"/>
                <a:gd name="connsiteX0" fmla="*/ 5310909 w 5310909"/>
                <a:gd name="connsiteY0" fmla="*/ 648277 h 648277"/>
                <a:gd name="connsiteX1" fmla="*/ 0 w 5310909"/>
                <a:gd name="connsiteY1" fmla="*/ 648277 h 648277"/>
                <a:gd name="connsiteX2" fmla="*/ 0 w 5310909"/>
                <a:gd name="connsiteY2" fmla="*/ 648277 h 648277"/>
                <a:gd name="connsiteX3" fmla="*/ 9237 w 5310909"/>
                <a:gd name="connsiteY3" fmla="*/ 574386 h 648277"/>
                <a:gd name="connsiteX4" fmla="*/ 46182 w 5310909"/>
                <a:gd name="connsiteY4" fmla="*/ 555913 h 648277"/>
                <a:gd name="connsiteX5" fmla="*/ 147782 w 5310909"/>
                <a:gd name="connsiteY5" fmla="*/ 518968 h 648277"/>
                <a:gd name="connsiteX6" fmla="*/ 230909 w 5310909"/>
                <a:gd name="connsiteY6" fmla="*/ 472786 h 648277"/>
                <a:gd name="connsiteX7" fmla="*/ 323273 w 5310909"/>
                <a:gd name="connsiteY7" fmla="*/ 426604 h 648277"/>
                <a:gd name="connsiteX8" fmla="*/ 443346 w 5310909"/>
                <a:gd name="connsiteY8" fmla="*/ 417368 h 648277"/>
                <a:gd name="connsiteX9" fmla="*/ 517237 w 5310909"/>
                <a:gd name="connsiteY9" fmla="*/ 389659 h 648277"/>
                <a:gd name="connsiteX10" fmla="*/ 646546 w 5310909"/>
                <a:gd name="connsiteY10" fmla="*/ 417368 h 648277"/>
                <a:gd name="connsiteX11" fmla="*/ 738909 w 5310909"/>
                <a:gd name="connsiteY11" fmla="*/ 398895 h 648277"/>
                <a:gd name="connsiteX12" fmla="*/ 812800 w 5310909"/>
                <a:gd name="connsiteY12" fmla="*/ 352713 h 648277"/>
                <a:gd name="connsiteX13" fmla="*/ 942109 w 5310909"/>
                <a:gd name="connsiteY13" fmla="*/ 306531 h 648277"/>
                <a:gd name="connsiteX14" fmla="*/ 997527 w 5310909"/>
                <a:gd name="connsiteY14" fmla="*/ 278822 h 648277"/>
                <a:gd name="connsiteX15" fmla="*/ 1089891 w 5310909"/>
                <a:gd name="connsiteY15" fmla="*/ 241877 h 648277"/>
                <a:gd name="connsiteX16" fmla="*/ 1136073 w 5310909"/>
                <a:gd name="connsiteY16" fmla="*/ 186459 h 648277"/>
                <a:gd name="connsiteX17" fmla="*/ 1182255 w 5310909"/>
                <a:gd name="connsiteY17" fmla="*/ 140277 h 648277"/>
                <a:gd name="connsiteX18" fmla="*/ 1283855 w 5310909"/>
                <a:gd name="connsiteY18" fmla="*/ 112568 h 648277"/>
                <a:gd name="connsiteX19" fmla="*/ 1403927 w 5310909"/>
                <a:gd name="connsiteY19" fmla="*/ 75622 h 648277"/>
                <a:gd name="connsiteX20" fmla="*/ 1542473 w 5310909"/>
                <a:gd name="connsiteY20" fmla="*/ 38677 h 648277"/>
                <a:gd name="connsiteX21" fmla="*/ 1690255 w 5310909"/>
                <a:gd name="connsiteY21" fmla="*/ 10968 h 648277"/>
                <a:gd name="connsiteX22" fmla="*/ 1773382 w 5310909"/>
                <a:gd name="connsiteY22" fmla="*/ 20204 h 648277"/>
                <a:gd name="connsiteX23" fmla="*/ 1878734 w 5310909"/>
                <a:gd name="connsiteY23" fmla="*/ 26554 h 648277"/>
                <a:gd name="connsiteX24" fmla="*/ 2013816 w 5310909"/>
                <a:gd name="connsiteY24" fmla="*/ 0 h 648277"/>
                <a:gd name="connsiteX25" fmla="*/ 2087707 w 5310909"/>
                <a:gd name="connsiteY25" fmla="*/ 58881 h 648277"/>
                <a:gd name="connsiteX26" fmla="*/ 2172855 w 5310909"/>
                <a:gd name="connsiteY26" fmla="*/ 115165 h 648277"/>
                <a:gd name="connsiteX27" fmla="*/ 2274455 w 5310909"/>
                <a:gd name="connsiteY27" fmla="*/ 232929 h 648277"/>
                <a:gd name="connsiteX28" fmla="*/ 2253673 w 5310909"/>
                <a:gd name="connsiteY28" fmla="*/ 297295 h 648277"/>
                <a:gd name="connsiteX29" fmla="*/ 2272146 w 5310909"/>
                <a:gd name="connsiteY29" fmla="*/ 325004 h 648277"/>
                <a:gd name="connsiteX30" fmla="*/ 2336800 w 5310909"/>
                <a:gd name="connsiteY30" fmla="*/ 361950 h 648277"/>
                <a:gd name="connsiteX31" fmla="*/ 2382982 w 5310909"/>
                <a:gd name="connsiteY31" fmla="*/ 389659 h 648277"/>
                <a:gd name="connsiteX32" fmla="*/ 2456873 w 5310909"/>
                <a:gd name="connsiteY32" fmla="*/ 417368 h 648277"/>
                <a:gd name="connsiteX33" fmla="*/ 2549237 w 5310909"/>
                <a:gd name="connsiteY33" fmla="*/ 435840 h 648277"/>
                <a:gd name="connsiteX34" fmla="*/ 2650837 w 5310909"/>
                <a:gd name="connsiteY34" fmla="*/ 435840 h 648277"/>
                <a:gd name="connsiteX35" fmla="*/ 2752437 w 5310909"/>
                <a:gd name="connsiteY35" fmla="*/ 426604 h 648277"/>
                <a:gd name="connsiteX36" fmla="*/ 2807855 w 5310909"/>
                <a:gd name="connsiteY36" fmla="*/ 426604 h 648277"/>
                <a:gd name="connsiteX37" fmla="*/ 2881746 w 5310909"/>
                <a:gd name="connsiteY37" fmla="*/ 454313 h 648277"/>
                <a:gd name="connsiteX38" fmla="*/ 2946400 w 5310909"/>
                <a:gd name="connsiteY38" fmla="*/ 463550 h 648277"/>
                <a:gd name="connsiteX39" fmla="*/ 3029527 w 5310909"/>
                <a:gd name="connsiteY39" fmla="*/ 500495 h 648277"/>
                <a:gd name="connsiteX40" fmla="*/ 3075709 w 5310909"/>
                <a:gd name="connsiteY40" fmla="*/ 546677 h 648277"/>
                <a:gd name="connsiteX41" fmla="*/ 3131127 w 5310909"/>
                <a:gd name="connsiteY41" fmla="*/ 583622 h 648277"/>
                <a:gd name="connsiteX42" fmla="*/ 3214255 w 5310909"/>
                <a:gd name="connsiteY42" fmla="*/ 583622 h 648277"/>
                <a:gd name="connsiteX43" fmla="*/ 3269673 w 5310909"/>
                <a:gd name="connsiteY43" fmla="*/ 583622 h 648277"/>
                <a:gd name="connsiteX44" fmla="*/ 3463637 w 5310909"/>
                <a:gd name="connsiteY44" fmla="*/ 583622 h 648277"/>
                <a:gd name="connsiteX45" fmla="*/ 3556000 w 5310909"/>
                <a:gd name="connsiteY45" fmla="*/ 583622 h 648277"/>
                <a:gd name="connsiteX46" fmla="*/ 3685309 w 5310909"/>
                <a:gd name="connsiteY46" fmla="*/ 583622 h 648277"/>
                <a:gd name="connsiteX47" fmla="*/ 3749964 w 5310909"/>
                <a:gd name="connsiteY47" fmla="*/ 565150 h 648277"/>
                <a:gd name="connsiteX48" fmla="*/ 3814618 w 5310909"/>
                <a:gd name="connsiteY48" fmla="*/ 565150 h 648277"/>
                <a:gd name="connsiteX49" fmla="*/ 4082473 w 5310909"/>
                <a:gd name="connsiteY49" fmla="*/ 509731 h 648277"/>
                <a:gd name="connsiteX50" fmla="*/ 4239491 w 5310909"/>
                <a:gd name="connsiteY50" fmla="*/ 472786 h 648277"/>
                <a:gd name="connsiteX51" fmla="*/ 4359564 w 5310909"/>
                <a:gd name="connsiteY51" fmla="*/ 454313 h 648277"/>
                <a:gd name="connsiteX52" fmla="*/ 4507346 w 5310909"/>
                <a:gd name="connsiteY52" fmla="*/ 426604 h 648277"/>
                <a:gd name="connsiteX53" fmla="*/ 4553527 w 5310909"/>
                <a:gd name="connsiteY53" fmla="*/ 398895 h 648277"/>
                <a:gd name="connsiteX54" fmla="*/ 4655127 w 5310909"/>
                <a:gd name="connsiteY54" fmla="*/ 334240 h 648277"/>
                <a:gd name="connsiteX55" fmla="*/ 4747491 w 5310909"/>
                <a:gd name="connsiteY55" fmla="*/ 269586 h 648277"/>
                <a:gd name="connsiteX56" fmla="*/ 4793673 w 5310909"/>
                <a:gd name="connsiteY56" fmla="*/ 232640 h 648277"/>
                <a:gd name="connsiteX57" fmla="*/ 4932218 w 5310909"/>
                <a:gd name="connsiteY57" fmla="*/ 204931 h 648277"/>
                <a:gd name="connsiteX58" fmla="*/ 5024582 w 5310909"/>
                <a:gd name="connsiteY58" fmla="*/ 149513 h 648277"/>
                <a:gd name="connsiteX59" fmla="*/ 5126182 w 5310909"/>
                <a:gd name="connsiteY59" fmla="*/ 103331 h 648277"/>
                <a:gd name="connsiteX60" fmla="*/ 5190837 w 5310909"/>
                <a:gd name="connsiteY60" fmla="*/ 75622 h 648277"/>
                <a:gd name="connsiteX61" fmla="*/ 5255491 w 5310909"/>
                <a:gd name="connsiteY61" fmla="*/ 47913 h 648277"/>
                <a:gd name="connsiteX62" fmla="*/ 5301673 w 5310909"/>
                <a:gd name="connsiteY62" fmla="*/ 38677 h 648277"/>
                <a:gd name="connsiteX63" fmla="*/ 5310909 w 5310909"/>
                <a:gd name="connsiteY63" fmla="*/ 38677 h 648277"/>
                <a:gd name="connsiteX64" fmla="*/ 5310909 w 5310909"/>
                <a:gd name="connsiteY64" fmla="*/ 648277 h 648277"/>
                <a:gd name="connsiteX0" fmla="*/ 5310909 w 5310909"/>
                <a:gd name="connsiteY0" fmla="*/ 648277 h 648277"/>
                <a:gd name="connsiteX1" fmla="*/ 0 w 5310909"/>
                <a:gd name="connsiteY1" fmla="*/ 648277 h 648277"/>
                <a:gd name="connsiteX2" fmla="*/ 0 w 5310909"/>
                <a:gd name="connsiteY2" fmla="*/ 648277 h 648277"/>
                <a:gd name="connsiteX3" fmla="*/ 9237 w 5310909"/>
                <a:gd name="connsiteY3" fmla="*/ 574386 h 648277"/>
                <a:gd name="connsiteX4" fmla="*/ 46182 w 5310909"/>
                <a:gd name="connsiteY4" fmla="*/ 555913 h 648277"/>
                <a:gd name="connsiteX5" fmla="*/ 147782 w 5310909"/>
                <a:gd name="connsiteY5" fmla="*/ 518968 h 648277"/>
                <a:gd name="connsiteX6" fmla="*/ 230909 w 5310909"/>
                <a:gd name="connsiteY6" fmla="*/ 472786 h 648277"/>
                <a:gd name="connsiteX7" fmla="*/ 323273 w 5310909"/>
                <a:gd name="connsiteY7" fmla="*/ 426604 h 648277"/>
                <a:gd name="connsiteX8" fmla="*/ 443346 w 5310909"/>
                <a:gd name="connsiteY8" fmla="*/ 417368 h 648277"/>
                <a:gd name="connsiteX9" fmla="*/ 517237 w 5310909"/>
                <a:gd name="connsiteY9" fmla="*/ 389659 h 648277"/>
                <a:gd name="connsiteX10" fmla="*/ 646546 w 5310909"/>
                <a:gd name="connsiteY10" fmla="*/ 417368 h 648277"/>
                <a:gd name="connsiteX11" fmla="*/ 738909 w 5310909"/>
                <a:gd name="connsiteY11" fmla="*/ 398895 h 648277"/>
                <a:gd name="connsiteX12" fmla="*/ 812800 w 5310909"/>
                <a:gd name="connsiteY12" fmla="*/ 352713 h 648277"/>
                <a:gd name="connsiteX13" fmla="*/ 942109 w 5310909"/>
                <a:gd name="connsiteY13" fmla="*/ 306531 h 648277"/>
                <a:gd name="connsiteX14" fmla="*/ 997527 w 5310909"/>
                <a:gd name="connsiteY14" fmla="*/ 278822 h 648277"/>
                <a:gd name="connsiteX15" fmla="*/ 1089891 w 5310909"/>
                <a:gd name="connsiteY15" fmla="*/ 241877 h 648277"/>
                <a:gd name="connsiteX16" fmla="*/ 1136073 w 5310909"/>
                <a:gd name="connsiteY16" fmla="*/ 186459 h 648277"/>
                <a:gd name="connsiteX17" fmla="*/ 1182255 w 5310909"/>
                <a:gd name="connsiteY17" fmla="*/ 140277 h 648277"/>
                <a:gd name="connsiteX18" fmla="*/ 1283855 w 5310909"/>
                <a:gd name="connsiteY18" fmla="*/ 112568 h 648277"/>
                <a:gd name="connsiteX19" fmla="*/ 1403927 w 5310909"/>
                <a:gd name="connsiteY19" fmla="*/ 75622 h 648277"/>
                <a:gd name="connsiteX20" fmla="*/ 1542473 w 5310909"/>
                <a:gd name="connsiteY20" fmla="*/ 38677 h 648277"/>
                <a:gd name="connsiteX21" fmla="*/ 1690255 w 5310909"/>
                <a:gd name="connsiteY21" fmla="*/ 10968 h 648277"/>
                <a:gd name="connsiteX22" fmla="*/ 1773382 w 5310909"/>
                <a:gd name="connsiteY22" fmla="*/ 20204 h 648277"/>
                <a:gd name="connsiteX23" fmla="*/ 1878734 w 5310909"/>
                <a:gd name="connsiteY23" fmla="*/ 26554 h 648277"/>
                <a:gd name="connsiteX24" fmla="*/ 2013816 w 5310909"/>
                <a:gd name="connsiteY24" fmla="*/ 0 h 648277"/>
                <a:gd name="connsiteX25" fmla="*/ 2087707 w 5310909"/>
                <a:gd name="connsiteY25" fmla="*/ 58881 h 648277"/>
                <a:gd name="connsiteX26" fmla="*/ 2172855 w 5310909"/>
                <a:gd name="connsiteY26" fmla="*/ 115165 h 648277"/>
                <a:gd name="connsiteX27" fmla="*/ 2274455 w 5310909"/>
                <a:gd name="connsiteY27" fmla="*/ 232929 h 648277"/>
                <a:gd name="connsiteX28" fmla="*/ 2272146 w 5310909"/>
                <a:gd name="connsiteY28" fmla="*/ 325004 h 648277"/>
                <a:gd name="connsiteX29" fmla="*/ 2336800 w 5310909"/>
                <a:gd name="connsiteY29" fmla="*/ 361950 h 648277"/>
                <a:gd name="connsiteX30" fmla="*/ 2382982 w 5310909"/>
                <a:gd name="connsiteY30" fmla="*/ 389659 h 648277"/>
                <a:gd name="connsiteX31" fmla="*/ 2456873 w 5310909"/>
                <a:gd name="connsiteY31" fmla="*/ 417368 h 648277"/>
                <a:gd name="connsiteX32" fmla="*/ 2549237 w 5310909"/>
                <a:gd name="connsiteY32" fmla="*/ 435840 h 648277"/>
                <a:gd name="connsiteX33" fmla="*/ 2650837 w 5310909"/>
                <a:gd name="connsiteY33" fmla="*/ 435840 h 648277"/>
                <a:gd name="connsiteX34" fmla="*/ 2752437 w 5310909"/>
                <a:gd name="connsiteY34" fmla="*/ 426604 h 648277"/>
                <a:gd name="connsiteX35" fmla="*/ 2807855 w 5310909"/>
                <a:gd name="connsiteY35" fmla="*/ 426604 h 648277"/>
                <a:gd name="connsiteX36" fmla="*/ 2881746 w 5310909"/>
                <a:gd name="connsiteY36" fmla="*/ 454313 h 648277"/>
                <a:gd name="connsiteX37" fmla="*/ 2946400 w 5310909"/>
                <a:gd name="connsiteY37" fmla="*/ 463550 h 648277"/>
                <a:gd name="connsiteX38" fmla="*/ 3029527 w 5310909"/>
                <a:gd name="connsiteY38" fmla="*/ 500495 h 648277"/>
                <a:gd name="connsiteX39" fmla="*/ 3075709 w 5310909"/>
                <a:gd name="connsiteY39" fmla="*/ 546677 h 648277"/>
                <a:gd name="connsiteX40" fmla="*/ 3131127 w 5310909"/>
                <a:gd name="connsiteY40" fmla="*/ 583622 h 648277"/>
                <a:gd name="connsiteX41" fmla="*/ 3214255 w 5310909"/>
                <a:gd name="connsiteY41" fmla="*/ 583622 h 648277"/>
                <a:gd name="connsiteX42" fmla="*/ 3269673 w 5310909"/>
                <a:gd name="connsiteY42" fmla="*/ 583622 h 648277"/>
                <a:gd name="connsiteX43" fmla="*/ 3463637 w 5310909"/>
                <a:gd name="connsiteY43" fmla="*/ 583622 h 648277"/>
                <a:gd name="connsiteX44" fmla="*/ 3556000 w 5310909"/>
                <a:gd name="connsiteY44" fmla="*/ 583622 h 648277"/>
                <a:gd name="connsiteX45" fmla="*/ 3685309 w 5310909"/>
                <a:gd name="connsiteY45" fmla="*/ 583622 h 648277"/>
                <a:gd name="connsiteX46" fmla="*/ 3749964 w 5310909"/>
                <a:gd name="connsiteY46" fmla="*/ 565150 h 648277"/>
                <a:gd name="connsiteX47" fmla="*/ 3814618 w 5310909"/>
                <a:gd name="connsiteY47" fmla="*/ 565150 h 648277"/>
                <a:gd name="connsiteX48" fmla="*/ 4082473 w 5310909"/>
                <a:gd name="connsiteY48" fmla="*/ 509731 h 648277"/>
                <a:gd name="connsiteX49" fmla="*/ 4239491 w 5310909"/>
                <a:gd name="connsiteY49" fmla="*/ 472786 h 648277"/>
                <a:gd name="connsiteX50" fmla="*/ 4359564 w 5310909"/>
                <a:gd name="connsiteY50" fmla="*/ 454313 h 648277"/>
                <a:gd name="connsiteX51" fmla="*/ 4507346 w 5310909"/>
                <a:gd name="connsiteY51" fmla="*/ 426604 h 648277"/>
                <a:gd name="connsiteX52" fmla="*/ 4553527 w 5310909"/>
                <a:gd name="connsiteY52" fmla="*/ 398895 h 648277"/>
                <a:gd name="connsiteX53" fmla="*/ 4655127 w 5310909"/>
                <a:gd name="connsiteY53" fmla="*/ 334240 h 648277"/>
                <a:gd name="connsiteX54" fmla="*/ 4747491 w 5310909"/>
                <a:gd name="connsiteY54" fmla="*/ 269586 h 648277"/>
                <a:gd name="connsiteX55" fmla="*/ 4793673 w 5310909"/>
                <a:gd name="connsiteY55" fmla="*/ 232640 h 648277"/>
                <a:gd name="connsiteX56" fmla="*/ 4932218 w 5310909"/>
                <a:gd name="connsiteY56" fmla="*/ 204931 h 648277"/>
                <a:gd name="connsiteX57" fmla="*/ 5024582 w 5310909"/>
                <a:gd name="connsiteY57" fmla="*/ 149513 h 648277"/>
                <a:gd name="connsiteX58" fmla="*/ 5126182 w 5310909"/>
                <a:gd name="connsiteY58" fmla="*/ 103331 h 648277"/>
                <a:gd name="connsiteX59" fmla="*/ 5190837 w 5310909"/>
                <a:gd name="connsiteY59" fmla="*/ 75622 h 648277"/>
                <a:gd name="connsiteX60" fmla="*/ 5255491 w 5310909"/>
                <a:gd name="connsiteY60" fmla="*/ 47913 h 648277"/>
                <a:gd name="connsiteX61" fmla="*/ 5301673 w 5310909"/>
                <a:gd name="connsiteY61" fmla="*/ 38677 h 648277"/>
                <a:gd name="connsiteX62" fmla="*/ 5310909 w 5310909"/>
                <a:gd name="connsiteY62" fmla="*/ 38677 h 648277"/>
                <a:gd name="connsiteX63" fmla="*/ 5310909 w 5310909"/>
                <a:gd name="connsiteY63" fmla="*/ 648277 h 648277"/>
                <a:gd name="connsiteX0" fmla="*/ 5310909 w 5310909"/>
                <a:gd name="connsiteY0" fmla="*/ 648277 h 648277"/>
                <a:gd name="connsiteX1" fmla="*/ 0 w 5310909"/>
                <a:gd name="connsiteY1" fmla="*/ 648277 h 648277"/>
                <a:gd name="connsiteX2" fmla="*/ 0 w 5310909"/>
                <a:gd name="connsiteY2" fmla="*/ 648277 h 648277"/>
                <a:gd name="connsiteX3" fmla="*/ 9237 w 5310909"/>
                <a:gd name="connsiteY3" fmla="*/ 574386 h 648277"/>
                <a:gd name="connsiteX4" fmla="*/ 46182 w 5310909"/>
                <a:gd name="connsiteY4" fmla="*/ 555913 h 648277"/>
                <a:gd name="connsiteX5" fmla="*/ 147782 w 5310909"/>
                <a:gd name="connsiteY5" fmla="*/ 518968 h 648277"/>
                <a:gd name="connsiteX6" fmla="*/ 230909 w 5310909"/>
                <a:gd name="connsiteY6" fmla="*/ 472786 h 648277"/>
                <a:gd name="connsiteX7" fmla="*/ 323273 w 5310909"/>
                <a:gd name="connsiteY7" fmla="*/ 426604 h 648277"/>
                <a:gd name="connsiteX8" fmla="*/ 443346 w 5310909"/>
                <a:gd name="connsiteY8" fmla="*/ 417368 h 648277"/>
                <a:gd name="connsiteX9" fmla="*/ 517237 w 5310909"/>
                <a:gd name="connsiteY9" fmla="*/ 389659 h 648277"/>
                <a:gd name="connsiteX10" fmla="*/ 646546 w 5310909"/>
                <a:gd name="connsiteY10" fmla="*/ 417368 h 648277"/>
                <a:gd name="connsiteX11" fmla="*/ 738909 w 5310909"/>
                <a:gd name="connsiteY11" fmla="*/ 398895 h 648277"/>
                <a:gd name="connsiteX12" fmla="*/ 812800 w 5310909"/>
                <a:gd name="connsiteY12" fmla="*/ 352713 h 648277"/>
                <a:gd name="connsiteX13" fmla="*/ 942109 w 5310909"/>
                <a:gd name="connsiteY13" fmla="*/ 306531 h 648277"/>
                <a:gd name="connsiteX14" fmla="*/ 997527 w 5310909"/>
                <a:gd name="connsiteY14" fmla="*/ 278822 h 648277"/>
                <a:gd name="connsiteX15" fmla="*/ 1089891 w 5310909"/>
                <a:gd name="connsiteY15" fmla="*/ 241877 h 648277"/>
                <a:gd name="connsiteX16" fmla="*/ 1136073 w 5310909"/>
                <a:gd name="connsiteY16" fmla="*/ 186459 h 648277"/>
                <a:gd name="connsiteX17" fmla="*/ 1182255 w 5310909"/>
                <a:gd name="connsiteY17" fmla="*/ 140277 h 648277"/>
                <a:gd name="connsiteX18" fmla="*/ 1283855 w 5310909"/>
                <a:gd name="connsiteY18" fmla="*/ 112568 h 648277"/>
                <a:gd name="connsiteX19" fmla="*/ 1403927 w 5310909"/>
                <a:gd name="connsiteY19" fmla="*/ 75622 h 648277"/>
                <a:gd name="connsiteX20" fmla="*/ 1542473 w 5310909"/>
                <a:gd name="connsiteY20" fmla="*/ 38677 h 648277"/>
                <a:gd name="connsiteX21" fmla="*/ 1690255 w 5310909"/>
                <a:gd name="connsiteY21" fmla="*/ 10968 h 648277"/>
                <a:gd name="connsiteX22" fmla="*/ 1773382 w 5310909"/>
                <a:gd name="connsiteY22" fmla="*/ 20204 h 648277"/>
                <a:gd name="connsiteX23" fmla="*/ 1878734 w 5310909"/>
                <a:gd name="connsiteY23" fmla="*/ 26554 h 648277"/>
                <a:gd name="connsiteX24" fmla="*/ 2013816 w 5310909"/>
                <a:gd name="connsiteY24" fmla="*/ 0 h 648277"/>
                <a:gd name="connsiteX25" fmla="*/ 2087707 w 5310909"/>
                <a:gd name="connsiteY25" fmla="*/ 58881 h 648277"/>
                <a:gd name="connsiteX26" fmla="*/ 2172855 w 5310909"/>
                <a:gd name="connsiteY26" fmla="*/ 115165 h 648277"/>
                <a:gd name="connsiteX27" fmla="*/ 2274455 w 5310909"/>
                <a:gd name="connsiteY27" fmla="*/ 232929 h 648277"/>
                <a:gd name="connsiteX28" fmla="*/ 2336800 w 5310909"/>
                <a:gd name="connsiteY28" fmla="*/ 361950 h 648277"/>
                <a:gd name="connsiteX29" fmla="*/ 2382982 w 5310909"/>
                <a:gd name="connsiteY29" fmla="*/ 389659 h 648277"/>
                <a:gd name="connsiteX30" fmla="*/ 2456873 w 5310909"/>
                <a:gd name="connsiteY30" fmla="*/ 417368 h 648277"/>
                <a:gd name="connsiteX31" fmla="*/ 2549237 w 5310909"/>
                <a:gd name="connsiteY31" fmla="*/ 435840 h 648277"/>
                <a:gd name="connsiteX32" fmla="*/ 2650837 w 5310909"/>
                <a:gd name="connsiteY32" fmla="*/ 435840 h 648277"/>
                <a:gd name="connsiteX33" fmla="*/ 2752437 w 5310909"/>
                <a:gd name="connsiteY33" fmla="*/ 426604 h 648277"/>
                <a:gd name="connsiteX34" fmla="*/ 2807855 w 5310909"/>
                <a:gd name="connsiteY34" fmla="*/ 426604 h 648277"/>
                <a:gd name="connsiteX35" fmla="*/ 2881746 w 5310909"/>
                <a:gd name="connsiteY35" fmla="*/ 454313 h 648277"/>
                <a:gd name="connsiteX36" fmla="*/ 2946400 w 5310909"/>
                <a:gd name="connsiteY36" fmla="*/ 463550 h 648277"/>
                <a:gd name="connsiteX37" fmla="*/ 3029527 w 5310909"/>
                <a:gd name="connsiteY37" fmla="*/ 500495 h 648277"/>
                <a:gd name="connsiteX38" fmla="*/ 3075709 w 5310909"/>
                <a:gd name="connsiteY38" fmla="*/ 546677 h 648277"/>
                <a:gd name="connsiteX39" fmla="*/ 3131127 w 5310909"/>
                <a:gd name="connsiteY39" fmla="*/ 583622 h 648277"/>
                <a:gd name="connsiteX40" fmla="*/ 3214255 w 5310909"/>
                <a:gd name="connsiteY40" fmla="*/ 583622 h 648277"/>
                <a:gd name="connsiteX41" fmla="*/ 3269673 w 5310909"/>
                <a:gd name="connsiteY41" fmla="*/ 583622 h 648277"/>
                <a:gd name="connsiteX42" fmla="*/ 3463637 w 5310909"/>
                <a:gd name="connsiteY42" fmla="*/ 583622 h 648277"/>
                <a:gd name="connsiteX43" fmla="*/ 3556000 w 5310909"/>
                <a:gd name="connsiteY43" fmla="*/ 583622 h 648277"/>
                <a:gd name="connsiteX44" fmla="*/ 3685309 w 5310909"/>
                <a:gd name="connsiteY44" fmla="*/ 583622 h 648277"/>
                <a:gd name="connsiteX45" fmla="*/ 3749964 w 5310909"/>
                <a:gd name="connsiteY45" fmla="*/ 565150 h 648277"/>
                <a:gd name="connsiteX46" fmla="*/ 3814618 w 5310909"/>
                <a:gd name="connsiteY46" fmla="*/ 565150 h 648277"/>
                <a:gd name="connsiteX47" fmla="*/ 4082473 w 5310909"/>
                <a:gd name="connsiteY47" fmla="*/ 509731 h 648277"/>
                <a:gd name="connsiteX48" fmla="*/ 4239491 w 5310909"/>
                <a:gd name="connsiteY48" fmla="*/ 472786 h 648277"/>
                <a:gd name="connsiteX49" fmla="*/ 4359564 w 5310909"/>
                <a:gd name="connsiteY49" fmla="*/ 454313 h 648277"/>
                <a:gd name="connsiteX50" fmla="*/ 4507346 w 5310909"/>
                <a:gd name="connsiteY50" fmla="*/ 426604 h 648277"/>
                <a:gd name="connsiteX51" fmla="*/ 4553527 w 5310909"/>
                <a:gd name="connsiteY51" fmla="*/ 398895 h 648277"/>
                <a:gd name="connsiteX52" fmla="*/ 4655127 w 5310909"/>
                <a:gd name="connsiteY52" fmla="*/ 334240 h 648277"/>
                <a:gd name="connsiteX53" fmla="*/ 4747491 w 5310909"/>
                <a:gd name="connsiteY53" fmla="*/ 269586 h 648277"/>
                <a:gd name="connsiteX54" fmla="*/ 4793673 w 5310909"/>
                <a:gd name="connsiteY54" fmla="*/ 232640 h 648277"/>
                <a:gd name="connsiteX55" fmla="*/ 4932218 w 5310909"/>
                <a:gd name="connsiteY55" fmla="*/ 204931 h 648277"/>
                <a:gd name="connsiteX56" fmla="*/ 5024582 w 5310909"/>
                <a:gd name="connsiteY56" fmla="*/ 149513 h 648277"/>
                <a:gd name="connsiteX57" fmla="*/ 5126182 w 5310909"/>
                <a:gd name="connsiteY57" fmla="*/ 103331 h 648277"/>
                <a:gd name="connsiteX58" fmla="*/ 5190837 w 5310909"/>
                <a:gd name="connsiteY58" fmla="*/ 75622 h 648277"/>
                <a:gd name="connsiteX59" fmla="*/ 5255491 w 5310909"/>
                <a:gd name="connsiteY59" fmla="*/ 47913 h 648277"/>
                <a:gd name="connsiteX60" fmla="*/ 5301673 w 5310909"/>
                <a:gd name="connsiteY60" fmla="*/ 38677 h 648277"/>
                <a:gd name="connsiteX61" fmla="*/ 5310909 w 5310909"/>
                <a:gd name="connsiteY61" fmla="*/ 38677 h 648277"/>
                <a:gd name="connsiteX62" fmla="*/ 5310909 w 5310909"/>
                <a:gd name="connsiteY62" fmla="*/ 648277 h 648277"/>
                <a:gd name="connsiteX0" fmla="*/ 5310909 w 5310909"/>
                <a:gd name="connsiteY0" fmla="*/ 648277 h 648277"/>
                <a:gd name="connsiteX1" fmla="*/ 0 w 5310909"/>
                <a:gd name="connsiteY1" fmla="*/ 648277 h 648277"/>
                <a:gd name="connsiteX2" fmla="*/ 0 w 5310909"/>
                <a:gd name="connsiteY2" fmla="*/ 648277 h 648277"/>
                <a:gd name="connsiteX3" fmla="*/ 9237 w 5310909"/>
                <a:gd name="connsiteY3" fmla="*/ 574386 h 648277"/>
                <a:gd name="connsiteX4" fmla="*/ 46182 w 5310909"/>
                <a:gd name="connsiteY4" fmla="*/ 555913 h 648277"/>
                <a:gd name="connsiteX5" fmla="*/ 147782 w 5310909"/>
                <a:gd name="connsiteY5" fmla="*/ 518968 h 648277"/>
                <a:gd name="connsiteX6" fmla="*/ 230909 w 5310909"/>
                <a:gd name="connsiteY6" fmla="*/ 472786 h 648277"/>
                <a:gd name="connsiteX7" fmla="*/ 323273 w 5310909"/>
                <a:gd name="connsiteY7" fmla="*/ 426604 h 648277"/>
                <a:gd name="connsiteX8" fmla="*/ 443346 w 5310909"/>
                <a:gd name="connsiteY8" fmla="*/ 417368 h 648277"/>
                <a:gd name="connsiteX9" fmla="*/ 517237 w 5310909"/>
                <a:gd name="connsiteY9" fmla="*/ 389659 h 648277"/>
                <a:gd name="connsiteX10" fmla="*/ 646546 w 5310909"/>
                <a:gd name="connsiteY10" fmla="*/ 417368 h 648277"/>
                <a:gd name="connsiteX11" fmla="*/ 738909 w 5310909"/>
                <a:gd name="connsiteY11" fmla="*/ 398895 h 648277"/>
                <a:gd name="connsiteX12" fmla="*/ 812800 w 5310909"/>
                <a:gd name="connsiteY12" fmla="*/ 352713 h 648277"/>
                <a:gd name="connsiteX13" fmla="*/ 942109 w 5310909"/>
                <a:gd name="connsiteY13" fmla="*/ 306531 h 648277"/>
                <a:gd name="connsiteX14" fmla="*/ 997527 w 5310909"/>
                <a:gd name="connsiteY14" fmla="*/ 278822 h 648277"/>
                <a:gd name="connsiteX15" fmla="*/ 1089891 w 5310909"/>
                <a:gd name="connsiteY15" fmla="*/ 241877 h 648277"/>
                <a:gd name="connsiteX16" fmla="*/ 1136073 w 5310909"/>
                <a:gd name="connsiteY16" fmla="*/ 186459 h 648277"/>
                <a:gd name="connsiteX17" fmla="*/ 1182255 w 5310909"/>
                <a:gd name="connsiteY17" fmla="*/ 140277 h 648277"/>
                <a:gd name="connsiteX18" fmla="*/ 1283855 w 5310909"/>
                <a:gd name="connsiteY18" fmla="*/ 112568 h 648277"/>
                <a:gd name="connsiteX19" fmla="*/ 1403927 w 5310909"/>
                <a:gd name="connsiteY19" fmla="*/ 75622 h 648277"/>
                <a:gd name="connsiteX20" fmla="*/ 1542473 w 5310909"/>
                <a:gd name="connsiteY20" fmla="*/ 38677 h 648277"/>
                <a:gd name="connsiteX21" fmla="*/ 1690255 w 5310909"/>
                <a:gd name="connsiteY21" fmla="*/ 10968 h 648277"/>
                <a:gd name="connsiteX22" fmla="*/ 1773382 w 5310909"/>
                <a:gd name="connsiteY22" fmla="*/ 20204 h 648277"/>
                <a:gd name="connsiteX23" fmla="*/ 1878734 w 5310909"/>
                <a:gd name="connsiteY23" fmla="*/ 26554 h 648277"/>
                <a:gd name="connsiteX24" fmla="*/ 2013816 w 5310909"/>
                <a:gd name="connsiteY24" fmla="*/ 0 h 648277"/>
                <a:gd name="connsiteX25" fmla="*/ 2087707 w 5310909"/>
                <a:gd name="connsiteY25" fmla="*/ 58881 h 648277"/>
                <a:gd name="connsiteX26" fmla="*/ 2172855 w 5310909"/>
                <a:gd name="connsiteY26" fmla="*/ 115165 h 648277"/>
                <a:gd name="connsiteX27" fmla="*/ 2264930 w 5310909"/>
                <a:gd name="connsiteY27" fmla="*/ 280554 h 648277"/>
                <a:gd name="connsiteX28" fmla="*/ 2336800 w 5310909"/>
                <a:gd name="connsiteY28" fmla="*/ 361950 h 648277"/>
                <a:gd name="connsiteX29" fmla="*/ 2382982 w 5310909"/>
                <a:gd name="connsiteY29" fmla="*/ 389659 h 648277"/>
                <a:gd name="connsiteX30" fmla="*/ 2456873 w 5310909"/>
                <a:gd name="connsiteY30" fmla="*/ 417368 h 648277"/>
                <a:gd name="connsiteX31" fmla="*/ 2549237 w 5310909"/>
                <a:gd name="connsiteY31" fmla="*/ 435840 h 648277"/>
                <a:gd name="connsiteX32" fmla="*/ 2650837 w 5310909"/>
                <a:gd name="connsiteY32" fmla="*/ 435840 h 648277"/>
                <a:gd name="connsiteX33" fmla="*/ 2752437 w 5310909"/>
                <a:gd name="connsiteY33" fmla="*/ 426604 h 648277"/>
                <a:gd name="connsiteX34" fmla="*/ 2807855 w 5310909"/>
                <a:gd name="connsiteY34" fmla="*/ 426604 h 648277"/>
                <a:gd name="connsiteX35" fmla="*/ 2881746 w 5310909"/>
                <a:gd name="connsiteY35" fmla="*/ 454313 h 648277"/>
                <a:gd name="connsiteX36" fmla="*/ 2946400 w 5310909"/>
                <a:gd name="connsiteY36" fmla="*/ 463550 h 648277"/>
                <a:gd name="connsiteX37" fmla="*/ 3029527 w 5310909"/>
                <a:gd name="connsiteY37" fmla="*/ 500495 h 648277"/>
                <a:gd name="connsiteX38" fmla="*/ 3075709 w 5310909"/>
                <a:gd name="connsiteY38" fmla="*/ 546677 h 648277"/>
                <a:gd name="connsiteX39" fmla="*/ 3131127 w 5310909"/>
                <a:gd name="connsiteY39" fmla="*/ 583622 h 648277"/>
                <a:gd name="connsiteX40" fmla="*/ 3214255 w 5310909"/>
                <a:gd name="connsiteY40" fmla="*/ 583622 h 648277"/>
                <a:gd name="connsiteX41" fmla="*/ 3269673 w 5310909"/>
                <a:gd name="connsiteY41" fmla="*/ 583622 h 648277"/>
                <a:gd name="connsiteX42" fmla="*/ 3463637 w 5310909"/>
                <a:gd name="connsiteY42" fmla="*/ 583622 h 648277"/>
                <a:gd name="connsiteX43" fmla="*/ 3556000 w 5310909"/>
                <a:gd name="connsiteY43" fmla="*/ 583622 h 648277"/>
                <a:gd name="connsiteX44" fmla="*/ 3685309 w 5310909"/>
                <a:gd name="connsiteY44" fmla="*/ 583622 h 648277"/>
                <a:gd name="connsiteX45" fmla="*/ 3749964 w 5310909"/>
                <a:gd name="connsiteY45" fmla="*/ 565150 h 648277"/>
                <a:gd name="connsiteX46" fmla="*/ 3814618 w 5310909"/>
                <a:gd name="connsiteY46" fmla="*/ 565150 h 648277"/>
                <a:gd name="connsiteX47" fmla="*/ 4082473 w 5310909"/>
                <a:gd name="connsiteY47" fmla="*/ 509731 h 648277"/>
                <a:gd name="connsiteX48" fmla="*/ 4239491 w 5310909"/>
                <a:gd name="connsiteY48" fmla="*/ 472786 h 648277"/>
                <a:gd name="connsiteX49" fmla="*/ 4359564 w 5310909"/>
                <a:gd name="connsiteY49" fmla="*/ 454313 h 648277"/>
                <a:gd name="connsiteX50" fmla="*/ 4507346 w 5310909"/>
                <a:gd name="connsiteY50" fmla="*/ 426604 h 648277"/>
                <a:gd name="connsiteX51" fmla="*/ 4553527 w 5310909"/>
                <a:gd name="connsiteY51" fmla="*/ 398895 h 648277"/>
                <a:gd name="connsiteX52" fmla="*/ 4655127 w 5310909"/>
                <a:gd name="connsiteY52" fmla="*/ 334240 h 648277"/>
                <a:gd name="connsiteX53" fmla="*/ 4747491 w 5310909"/>
                <a:gd name="connsiteY53" fmla="*/ 269586 h 648277"/>
                <a:gd name="connsiteX54" fmla="*/ 4793673 w 5310909"/>
                <a:gd name="connsiteY54" fmla="*/ 232640 h 648277"/>
                <a:gd name="connsiteX55" fmla="*/ 4932218 w 5310909"/>
                <a:gd name="connsiteY55" fmla="*/ 204931 h 648277"/>
                <a:gd name="connsiteX56" fmla="*/ 5024582 w 5310909"/>
                <a:gd name="connsiteY56" fmla="*/ 149513 h 648277"/>
                <a:gd name="connsiteX57" fmla="*/ 5126182 w 5310909"/>
                <a:gd name="connsiteY57" fmla="*/ 103331 h 648277"/>
                <a:gd name="connsiteX58" fmla="*/ 5190837 w 5310909"/>
                <a:gd name="connsiteY58" fmla="*/ 75622 h 648277"/>
                <a:gd name="connsiteX59" fmla="*/ 5255491 w 5310909"/>
                <a:gd name="connsiteY59" fmla="*/ 47913 h 648277"/>
                <a:gd name="connsiteX60" fmla="*/ 5301673 w 5310909"/>
                <a:gd name="connsiteY60" fmla="*/ 38677 h 648277"/>
                <a:gd name="connsiteX61" fmla="*/ 5310909 w 5310909"/>
                <a:gd name="connsiteY61" fmla="*/ 38677 h 648277"/>
                <a:gd name="connsiteX62" fmla="*/ 5310909 w 5310909"/>
                <a:gd name="connsiteY62" fmla="*/ 648277 h 648277"/>
                <a:gd name="connsiteX0" fmla="*/ 5310909 w 5310909"/>
                <a:gd name="connsiteY0" fmla="*/ 648277 h 648277"/>
                <a:gd name="connsiteX1" fmla="*/ 0 w 5310909"/>
                <a:gd name="connsiteY1" fmla="*/ 648277 h 648277"/>
                <a:gd name="connsiteX2" fmla="*/ 0 w 5310909"/>
                <a:gd name="connsiteY2" fmla="*/ 648277 h 648277"/>
                <a:gd name="connsiteX3" fmla="*/ 9237 w 5310909"/>
                <a:gd name="connsiteY3" fmla="*/ 574386 h 648277"/>
                <a:gd name="connsiteX4" fmla="*/ 46182 w 5310909"/>
                <a:gd name="connsiteY4" fmla="*/ 555913 h 648277"/>
                <a:gd name="connsiteX5" fmla="*/ 147782 w 5310909"/>
                <a:gd name="connsiteY5" fmla="*/ 518968 h 648277"/>
                <a:gd name="connsiteX6" fmla="*/ 230909 w 5310909"/>
                <a:gd name="connsiteY6" fmla="*/ 472786 h 648277"/>
                <a:gd name="connsiteX7" fmla="*/ 323273 w 5310909"/>
                <a:gd name="connsiteY7" fmla="*/ 426604 h 648277"/>
                <a:gd name="connsiteX8" fmla="*/ 443346 w 5310909"/>
                <a:gd name="connsiteY8" fmla="*/ 417368 h 648277"/>
                <a:gd name="connsiteX9" fmla="*/ 517237 w 5310909"/>
                <a:gd name="connsiteY9" fmla="*/ 389659 h 648277"/>
                <a:gd name="connsiteX10" fmla="*/ 646546 w 5310909"/>
                <a:gd name="connsiteY10" fmla="*/ 417368 h 648277"/>
                <a:gd name="connsiteX11" fmla="*/ 738909 w 5310909"/>
                <a:gd name="connsiteY11" fmla="*/ 398895 h 648277"/>
                <a:gd name="connsiteX12" fmla="*/ 812800 w 5310909"/>
                <a:gd name="connsiteY12" fmla="*/ 352713 h 648277"/>
                <a:gd name="connsiteX13" fmla="*/ 942109 w 5310909"/>
                <a:gd name="connsiteY13" fmla="*/ 306531 h 648277"/>
                <a:gd name="connsiteX14" fmla="*/ 997527 w 5310909"/>
                <a:gd name="connsiteY14" fmla="*/ 278822 h 648277"/>
                <a:gd name="connsiteX15" fmla="*/ 1089891 w 5310909"/>
                <a:gd name="connsiteY15" fmla="*/ 241877 h 648277"/>
                <a:gd name="connsiteX16" fmla="*/ 1136073 w 5310909"/>
                <a:gd name="connsiteY16" fmla="*/ 186459 h 648277"/>
                <a:gd name="connsiteX17" fmla="*/ 1182255 w 5310909"/>
                <a:gd name="connsiteY17" fmla="*/ 140277 h 648277"/>
                <a:gd name="connsiteX18" fmla="*/ 1283855 w 5310909"/>
                <a:gd name="connsiteY18" fmla="*/ 112568 h 648277"/>
                <a:gd name="connsiteX19" fmla="*/ 1403927 w 5310909"/>
                <a:gd name="connsiteY19" fmla="*/ 75622 h 648277"/>
                <a:gd name="connsiteX20" fmla="*/ 1542473 w 5310909"/>
                <a:gd name="connsiteY20" fmla="*/ 38677 h 648277"/>
                <a:gd name="connsiteX21" fmla="*/ 1690255 w 5310909"/>
                <a:gd name="connsiteY21" fmla="*/ 10968 h 648277"/>
                <a:gd name="connsiteX22" fmla="*/ 1773382 w 5310909"/>
                <a:gd name="connsiteY22" fmla="*/ 20204 h 648277"/>
                <a:gd name="connsiteX23" fmla="*/ 1878734 w 5310909"/>
                <a:gd name="connsiteY23" fmla="*/ 26554 h 648277"/>
                <a:gd name="connsiteX24" fmla="*/ 2013816 w 5310909"/>
                <a:gd name="connsiteY24" fmla="*/ 0 h 648277"/>
                <a:gd name="connsiteX25" fmla="*/ 2087707 w 5310909"/>
                <a:gd name="connsiteY25" fmla="*/ 58881 h 648277"/>
                <a:gd name="connsiteX26" fmla="*/ 2172855 w 5310909"/>
                <a:gd name="connsiteY26" fmla="*/ 115165 h 648277"/>
                <a:gd name="connsiteX27" fmla="*/ 2264930 w 5310909"/>
                <a:gd name="connsiteY27" fmla="*/ 280554 h 648277"/>
                <a:gd name="connsiteX28" fmla="*/ 2336800 w 5310909"/>
                <a:gd name="connsiteY28" fmla="*/ 361950 h 648277"/>
                <a:gd name="connsiteX29" fmla="*/ 2382982 w 5310909"/>
                <a:gd name="connsiteY29" fmla="*/ 389659 h 648277"/>
                <a:gd name="connsiteX30" fmla="*/ 2456873 w 5310909"/>
                <a:gd name="connsiteY30" fmla="*/ 417368 h 648277"/>
                <a:gd name="connsiteX31" fmla="*/ 2549237 w 5310909"/>
                <a:gd name="connsiteY31" fmla="*/ 435840 h 648277"/>
                <a:gd name="connsiteX32" fmla="*/ 2650837 w 5310909"/>
                <a:gd name="connsiteY32" fmla="*/ 435840 h 648277"/>
                <a:gd name="connsiteX33" fmla="*/ 2752437 w 5310909"/>
                <a:gd name="connsiteY33" fmla="*/ 426604 h 648277"/>
                <a:gd name="connsiteX34" fmla="*/ 2807855 w 5310909"/>
                <a:gd name="connsiteY34" fmla="*/ 426604 h 648277"/>
                <a:gd name="connsiteX35" fmla="*/ 2881746 w 5310909"/>
                <a:gd name="connsiteY35" fmla="*/ 454313 h 648277"/>
                <a:gd name="connsiteX36" fmla="*/ 2946400 w 5310909"/>
                <a:gd name="connsiteY36" fmla="*/ 463550 h 648277"/>
                <a:gd name="connsiteX37" fmla="*/ 3029527 w 5310909"/>
                <a:gd name="connsiteY37" fmla="*/ 500495 h 648277"/>
                <a:gd name="connsiteX38" fmla="*/ 3075709 w 5310909"/>
                <a:gd name="connsiteY38" fmla="*/ 546677 h 648277"/>
                <a:gd name="connsiteX39" fmla="*/ 3131127 w 5310909"/>
                <a:gd name="connsiteY39" fmla="*/ 583622 h 648277"/>
                <a:gd name="connsiteX40" fmla="*/ 3214255 w 5310909"/>
                <a:gd name="connsiteY40" fmla="*/ 583622 h 648277"/>
                <a:gd name="connsiteX41" fmla="*/ 3269673 w 5310909"/>
                <a:gd name="connsiteY41" fmla="*/ 583622 h 648277"/>
                <a:gd name="connsiteX42" fmla="*/ 3463637 w 5310909"/>
                <a:gd name="connsiteY42" fmla="*/ 583622 h 648277"/>
                <a:gd name="connsiteX43" fmla="*/ 3556000 w 5310909"/>
                <a:gd name="connsiteY43" fmla="*/ 583622 h 648277"/>
                <a:gd name="connsiteX44" fmla="*/ 3685309 w 5310909"/>
                <a:gd name="connsiteY44" fmla="*/ 583622 h 648277"/>
                <a:gd name="connsiteX45" fmla="*/ 3749964 w 5310909"/>
                <a:gd name="connsiteY45" fmla="*/ 565150 h 648277"/>
                <a:gd name="connsiteX46" fmla="*/ 3814618 w 5310909"/>
                <a:gd name="connsiteY46" fmla="*/ 565150 h 648277"/>
                <a:gd name="connsiteX47" fmla="*/ 4082473 w 5310909"/>
                <a:gd name="connsiteY47" fmla="*/ 509731 h 648277"/>
                <a:gd name="connsiteX48" fmla="*/ 4239491 w 5310909"/>
                <a:gd name="connsiteY48" fmla="*/ 472786 h 648277"/>
                <a:gd name="connsiteX49" fmla="*/ 4359564 w 5310909"/>
                <a:gd name="connsiteY49" fmla="*/ 454313 h 648277"/>
                <a:gd name="connsiteX50" fmla="*/ 4507346 w 5310909"/>
                <a:gd name="connsiteY50" fmla="*/ 426604 h 648277"/>
                <a:gd name="connsiteX51" fmla="*/ 4553527 w 5310909"/>
                <a:gd name="connsiteY51" fmla="*/ 398895 h 648277"/>
                <a:gd name="connsiteX52" fmla="*/ 4655127 w 5310909"/>
                <a:gd name="connsiteY52" fmla="*/ 334240 h 648277"/>
                <a:gd name="connsiteX53" fmla="*/ 4747491 w 5310909"/>
                <a:gd name="connsiteY53" fmla="*/ 269586 h 648277"/>
                <a:gd name="connsiteX54" fmla="*/ 4793673 w 5310909"/>
                <a:gd name="connsiteY54" fmla="*/ 232640 h 648277"/>
                <a:gd name="connsiteX55" fmla="*/ 4932218 w 5310909"/>
                <a:gd name="connsiteY55" fmla="*/ 204931 h 648277"/>
                <a:gd name="connsiteX56" fmla="*/ 5024582 w 5310909"/>
                <a:gd name="connsiteY56" fmla="*/ 149513 h 648277"/>
                <a:gd name="connsiteX57" fmla="*/ 5126182 w 5310909"/>
                <a:gd name="connsiteY57" fmla="*/ 103331 h 648277"/>
                <a:gd name="connsiteX58" fmla="*/ 5190837 w 5310909"/>
                <a:gd name="connsiteY58" fmla="*/ 75622 h 648277"/>
                <a:gd name="connsiteX59" fmla="*/ 5255491 w 5310909"/>
                <a:gd name="connsiteY59" fmla="*/ 47913 h 648277"/>
                <a:gd name="connsiteX60" fmla="*/ 5301673 w 5310909"/>
                <a:gd name="connsiteY60" fmla="*/ 38677 h 648277"/>
                <a:gd name="connsiteX61" fmla="*/ 5310909 w 5310909"/>
                <a:gd name="connsiteY61" fmla="*/ 38677 h 648277"/>
                <a:gd name="connsiteX62" fmla="*/ 5310909 w 5310909"/>
                <a:gd name="connsiteY62" fmla="*/ 648277 h 64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310909" h="648277">
                  <a:moveTo>
                    <a:pt x="5310909" y="648277"/>
                  </a:moveTo>
                  <a:lnTo>
                    <a:pt x="0" y="648277"/>
                  </a:lnTo>
                  <a:lnTo>
                    <a:pt x="0" y="648277"/>
                  </a:lnTo>
                  <a:lnTo>
                    <a:pt x="9237" y="574386"/>
                  </a:lnTo>
                  <a:lnTo>
                    <a:pt x="46182" y="555913"/>
                  </a:lnTo>
                  <a:lnTo>
                    <a:pt x="147782" y="518968"/>
                  </a:lnTo>
                  <a:lnTo>
                    <a:pt x="230909" y="472786"/>
                  </a:lnTo>
                  <a:lnTo>
                    <a:pt x="323273" y="426604"/>
                  </a:lnTo>
                  <a:lnTo>
                    <a:pt x="443346" y="417368"/>
                  </a:lnTo>
                  <a:lnTo>
                    <a:pt x="517237" y="389659"/>
                  </a:lnTo>
                  <a:lnTo>
                    <a:pt x="646546" y="417368"/>
                  </a:lnTo>
                  <a:lnTo>
                    <a:pt x="738909" y="398895"/>
                  </a:lnTo>
                  <a:lnTo>
                    <a:pt x="812800" y="352713"/>
                  </a:lnTo>
                  <a:lnTo>
                    <a:pt x="942109" y="306531"/>
                  </a:lnTo>
                  <a:lnTo>
                    <a:pt x="997527" y="278822"/>
                  </a:lnTo>
                  <a:lnTo>
                    <a:pt x="1089891" y="241877"/>
                  </a:lnTo>
                  <a:lnTo>
                    <a:pt x="1136073" y="186459"/>
                  </a:lnTo>
                  <a:lnTo>
                    <a:pt x="1182255" y="140277"/>
                  </a:lnTo>
                  <a:lnTo>
                    <a:pt x="1283855" y="112568"/>
                  </a:lnTo>
                  <a:lnTo>
                    <a:pt x="1403927" y="75622"/>
                  </a:lnTo>
                  <a:lnTo>
                    <a:pt x="1542473" y="38677"/>
                  </a:lnTo>
                  <a:lnTo>
                    <a:pt x="1690255" y="10968"/>
                  </a:lnTo>
                  <a:lnTo>
                    <a:pt x="1773382" y="20204"/>
                  </a:lnTo>
                  <a:lnTo>
                    <a:pt x="1878734" y="26554"/>
                  </a:lnTo>
                  <a:lnTo>
                    <a:pt x="2013816" y="0"/>
                  </a:lnTo>
                  <a:lnTo>
                    <a:pt x="2087707" y="58881"/>
                  </a:lnTo>
                  <a:cubicBezTo>
                    <a:pt x="2116330" y="81250"/>
                    <a:pt x="2143318" y="78220"/>
                    <a:pt x="2172855" y="115165"/>
                  </a:cubicBezTo>
                  <a:cubicBezTo>
                    <a:pt x="2202392" y="152110"/>
                    <a:pt x="2194022" y="212724"/>
                    <a:pt x="2264930" y="280554"/>
                  </a:cubicBezTo>
                  <a:cubicBezTo>
                    <a:pt x="2292254" y="321685"/>
                    <a:pt x="2318712" y="335828"/>
                    <a:pt x="2336800" y="361950"/>
                  </a:cubicBezTo>
                  <a:lnTo>
                    <a:pt x="2382982" y="389659"/>
                  </a:lnTo>
                  <a:lnTo>
                    <a:pt x="2456873" y="417368"/>
                  </a:lnTo>
                  <a:lnTo>
                    <a:pt x="2549237" y="435840"/>
                  </a:lnTo>
                  <a:lnTo>
                    <a:pt x="2650837" y="435840"/>
                  </a:lnTo>
                  <a:lnTo>
                    <a:pt x="2752437" y="426604"/>
                  </a:lnTo>
                  <a:lnTo>
                    <a:pt x="2807855" y="426604"/>
                  </a:lnTo>
                  <a:lnTo>
                    <a:pt x="2881746" y="454313"/>
                  </a:lnTo>
                  <a:lnTo>
                    <a:pt x="2946400" y="463550"/>
                  </a:lnTo>
                  <a:lnTo>
                    <a:pt x="3029527" y="500495"/>
                  </a:lnTo>
                  <a:lnTo>
                    <a:pt x="3075709" y="546677"/>
                  </a:lnTo>
                  <a:lnTo>
                    <a:pt x="3131127" y="583622"/>
                  </a:lnTo>
                  <a:lnTo>
                    <a:pt x="3214255" y="583622"/>
                  </a:lnTo>
                  <a:lnTo>
                    <a:pt x="3269673" y="583622"/>
                  </a:lnTo>
                  <a:lnTo>
                    <a:pt x="3463637" y="583622"/>
                  </a:lnTo>
                  <a:lnTo>
                    <a:pt x="3556000" y="583622"/>
                  </a:lnTo>
                  <a:lnTo>
                    <a:pt x="3685309" y="583622"/>
                  </a:lnTo>
                  <a:lnTo>
                    <a:pt x="3749964" y="565150"/>
                  </a:lnTo>
                  <a:lnTo>
                    <a:pt x="3814618" y="565150"/>
                  </a:lnTo>
                  <a:lnTo>
                    <a:pt x="4082473" y="509731"/>
                  </a:lnTo>
                  <a:lnTo>
                    <a:pt x="4239491" y="472786"/>
                  </a:lnTo>
                  <a:lnTo>
                    <a:pt x="4359564" y="454313"/>
                  </a:lnTo>
                  <a:lnTo>
                    <a:pt x="4507346" y="426604"/>
                  </a:lnTo>
                  <a:lnTo>
                    <a:pt x="4553527" y="398895"/>
                  </a:lnTo>
                  <a:lnTo>
                    <a:pt x="4655127" y="334240"/>
                  </a:lnTo>
                  <a:lnTo>
                    <a:pt x="4747491" y="269586"/>
                  </a:lnTo>
                  <a:lnTo>
                    <a:pt x="4793673" y="232640"/>
                  </a:lnTo>
                  <a:lnTo>
                    <a:pt x="4932218" y="204931"/>
                  </a:lnTo>
                  <a:lnTo>
                    <a:pt x="5024582" y="149513"/>
                  </a:lnTo>
                  <a:lnTo>
                    <a:pt x="5126182" y="103331"/>
                  </a:lnTo>
                  <a:lnTo>
                    <a:pt x="5190837" y="75622"/>
                  </a:lnTo>
                  <a:lnTo>
                    <a:pt x="5255491" y="47913"/>
                  </a:lnTo>
                  <a:lnTo>
                    <a:pt x="5301673" y="38677"/>
                  </a:lnTo>
                  <a:lnTo>
                    <a:pt x="5310909" y="38677"/>
                  </a:lnTo>
                  <a:lnTo>
                    <a:pt x="5310909" y="648277"/>
                  </a:lnTo>
                  <a:close/>
                </a:path>
              </a:pathLst>
            </a:custGeom>
            <a:solidFill>
              <a:srgbClr val="FFFF99"/>
            </a:solidFill>
            <a:ln w="63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フリーフォーム 91"/>
            <p:cNvSpPr/>
            <p:nvPr/>
          </p:nvSpPr>
          <p:spPr>
            <a:xfrm>
              <a:off x="4672013" y="6391275"/>
              <a:ext cx="1423987" cy="466725"/>
            </a:xfrm>
            <a:custGeom>
              <a:avLst/>
              <a:gdLst>
                <a:gd name="connsiteX0" fmla="*/ 1423987 w 1423987"/>
                <a:gd name="connsiteY0" fmla="*/ 461963 h 466725"/>
                <a:gd name="connsiteX1" fmla="*/ 0 w 1423987"/>
                <a:gd name="connsiteY1" fmla="*/ 466725 h 466725"/>
                <a:gd name="connsiteX2" fmla="*/ 0 w 1423987"/>
                <a:gd name="connsiteY2" fmla="*/ 423863 h 466725"/>
                <a:gd name="connsiteX3" fmla="*/ 0 w 1423987"/>
                <a:gd name="connsiteY3" fmla="*/ 423863 h 466725"/>
                <a:gd name="connsiteX4" fmla="*/ 0 w 1423987"/>
                <a:gd name="connsiteY4" fmla="*/ 342900 h 466725"/>
                <a:gd name="connsiteX5" fmla="*/ 0 w 1423987"/>
                <a:gd name="connsiteY5" fmla="*/ 342900 h 466725"/>
                <a:gd name="connsiteX6" fmla="*/ 104775 w 1423987"/>
                <a:gd name="connsiteY6" fmla="*/ 319088 h 466725"/>
                <a:gd name="connsiteX7" fmla="*/ 180975 w 1423987"/>
                <a:gd name="connsiteY7" fmla="*/ 333375 h 466725"/>
                <a:gd name="connsiteX8" fmla="*/ 238125 w 1423987"/>
                <a:gd name="connsiteY8" fmla="*/ 352425 h 466725"/>
                <a:gd name="connsiteX9" fmla="*/ 323850 w 1423987"/>
                <a:gd name="connsiteY9" fmla="*/ 381000 h 466725"/>
                <a:gd name="connsiteX10" fmla="*/ 471487 w 1423987"/>
                <a:gd name="connsiteY10" fmla="*/ 385763 h 466725"/>
                <a:gd name="connsiteX11" fmla="*/ 547687 w 1423987"/>
                <a:gd name="connsiteY11" fmla="*/ 376238 h 466725"/>
                <a:gd name="connsiteX12" fmla="*/ 547687 w 1423987"/>
                <a:gd name="connsiteY12" fmla="*/ 309563 h 466725"/>
                <a:gd name="connsiteX13" fmla="*/ 485775 w 1423987"/>
                <a:gd name="connsiteY13" fmla="*/ 233363 h 466725"/>
                <a:gd name="connsiteX14" fmla="*/ 447675 w 1423987"/>
                <a:gd name="connsiteY14" fmla="*/ 185738 h 466725"/>
                <a:gd name="connsiteX15" fmla="*/ 433387 w 1423987"/>
                <a:gd name="connsiteY15" fmla="*/ 90488 h 466725"/>
                <a:gd name="connsiteX16" fmla="*/ 471487 w 1423987"/>
                <a:gd name="connsiteY16" fmla="*/ 52388 h 466725"/>
                <a:gd name="connsiteX17" fmla="*/ 576262 w 1423987"/>
                <a:gd name="connsiteY17" fmla="*/ 52388 h 466725"/>
                <a:gd name="connsiteX18" fmla="*/ 614362 w 1423987"/>
                <a:gd name="connsiteY18" fmla="*/ 14288 h 466725"/>
                <a:gd name="connsiteX19" fmla="*/ 666750 w 1423987"/>
                <a:gd name="connsiteY19" fmla="*/ 0 h 466725"/>
                <a:gd name="connsiteX20" fmla="*/ 733425 w 1423987"/>
                <a:gd name="connsiteY20" fmla="*/ 14288 h 466725"/>
                <a:gd name="connsiteX21" fmla="*/ 785812 w 1423987"/>
                <a:gd name="connsiteY21" fmla="*/ 19050 h 466725"/>
                <a:gd name="connsiteX22" fmla="*/ 857250 w 1423987"/>
                <a:gd name="connsiteY22" fmla="*/ 14288 h 466725"/>
                <a:gd name="connsiteX23" fmla="*/ 928687 w 1423987"/>
                <a:gd name="connsiteY23" fmla="*/ 14288 h 466725"/>
                <a:gd name="connsiteX24" fmla="*/ 966787 w 1423987"/>
                <a:gd name="connsiteY24" fmla="*/ 57150 h 466725"/>
                <a:gd name="connsiteX25" fmla="*/ 981075 w 1423987"/>
                <a:gd name="connsiteY25" fmla="*/ 109538 h 466725"/>
                <a:gd name="connsiteX26" fmla="*/ 1038225 w 1423987"/>
                <a:gd name="connsiteY26" fmla="*/ 161925 h 466725"/>
                <a:gd name="connsiteX27" fmla="*/ 1114425 w 1423987"/>
                <a:gd name="connsiteY27" fmla="*/ 166688 h 466725"/>
                <a:gd name="connsiteX28" fmla="*/ 1204912 w 1423987"/>
                <a:gd name="connsiteY28" fmla="*/ 195263 h 466725"/>
                <a:gd name="connsiteX29" fmla="*/ 1233487 w 1423987"/>
                <a:gd name="connsiteY29" fmla="*/ 219075 h 466725"/>
                <a:gd name="connsiteX30" fmla="*/ 1233487 w 1423987"/>
                <a:gd name="connsiteY30" fmla="*/ 261938 h 466725"/>
                <a:gd name="connsiteX31" fmla="*/ 1233487 w 1423987"/>
                <a:gd name="connsiteY31" fmla="*/ 309563 h 466725"/>
                <a:gd name="connsiteX32" fmla="*/ 1271587 w 1423987"/>
                <a:gd name="connsiteY32" fmla="*/ 338138 h 466725"/>
                <a:gd name="connsiteX33" fmla="*/ 1338262 w 1423987"/>
                <a:gd name="connsiteY33" fmla="*/ 342900 h 466725"/>
                <a:gd name="connsiteX34" fmla="*/ 1381125 w 1423987"/>
                <a:gd name="connsiteY34" fmla="*/ 361950 h 466725"/>
                <a:gd name="connsiteX35" fmla="*/ 1423987 w 1423987"/>
                <a:gd name="connsiteY35" fmla="*/ 46196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23987" h="466725">
                  <a:moveTo>
                    <a:pt x="1423987" y="461963"/>
                  </a:moveTo>
                  <a:lnTo>
                    <a:pt x="0" y="466725"/>
                  </a:lnTo>
                  <a:lnTo>
                    <a:pt x="0" y="423863"/>
                  </a:lnTo>
                  <a:lnTo>
                    <a:pt x="0" y="423863"/>
                  </a:lnTo>
                  <a:lnTo>
                    <a:pt x="0" y="342900"/>
                  </a:lnTo>
                  <a:lnTo>
                    <a:pt x="0" y="342900"/>
                  </a:lnTo>
                  <a:lnTo>
                    <a:pt x="104775" y="319088"/>
                  </a:lnTo>
                  <a:lnTo>
                    <a:pt x="180975" y="333375"/>
                  </a:lnTo>
                  <a:lnTo>
                    <a:pt x="238125" y="352425"/>
                  </a:lnTo>
                  <a:lnTo>
                    <a:pt x="323850" y="381000"/>
                  </a:lnTo>
                  <a:lnTo>
                    <a:pt x="471487" y="385763"/>
                  </a:lnTo>
                  <a:lnTo>
                    <a:pt x="547687" y="376238"/>
                  </a:lnTo>
                  <a:lnTo>
                    <a:pt x="547687" y="309563"/>
                  </a:lnTo>
                  <a:lnTo>
                    <a:pt x="485775" y="233363"/>
                  </a:lnTo>
                  <a:lnTo>
                    <a:pt x="447675" y="185738"/>
                  </a:lnTo>
                  <a:lnTo>
                    <a:pt x="433387" y="90488"/>
                  </a:lnTo>
                  <a:lnTo>
                    <a:pt x="471487" y="52388"/>
                  </a:lnTo>
                  <a:lnTo>
                    <a:pt x="576262" y="52388"/>
                  </a:lnTo>
                  <a:lnTo>
                    <a:pt x="614362" y="14288"/>
                  </a:lnTo>
                  <a:lnTo>
                    <a:pt x="666750" y="0"/>
                  </a:lnTo>
                  <a:lnTo>
                    <a:pt x="733425" y="14288"/>
                  </a:lnTo>
                  <a:lnTo>
                    <a:pt x="785812" y="19050"/>
                  </a:lnTo>
                  <a:lnTo>
                    <a:pt x="857250" y="14288"/>
                  </a:lnTo>
                  <a:lnTo>
                    <a:pt x="928687" y="14288"/>
                  </a:lnTo>
                  <a:lnTo>
                    <a:pt x="966787" y="57150"/>
                  </a:lnTo>
                  <a:lnTo>
                    <a:pt x="981075" y="109538"/>
                  </a:lnTo>
                  <a:lnTo>
                    <a:pt x="1038225" y="161925"/>
                  </a:lnTo>
                  <a:lnTo>
                    <a:pt x="1114425" y="166688"/>
                  </a:lnTo>
                  <a:lnTo>
                    <a:pt x="1204912" y="195263"/>
                  </a:lnTo>
                  <a:lnTo>
                    <a:pt x="1233487" y="219075"/>
                  </a:lnTo>
                  <a:lnTo>
                    <a:pt x="1233487" y="261938"/>
                  </a:lnTo>
                  <a:lnTo>
                    <a:pt x="1233487" y="309563"/>
                  </a:lnTo>
                  <a:lnTo>
                    <a:pt x="1271587" y="338138"/>
                  </a:lnTo>
                  <a:lnTo>
                    <a:pt x="1338262" y="342900"/>
                  </a:lnTo>
                  <a:lnTo>
                    <a:pt x="1381125" y="361950"/>
                  </a:lnTo>
                  <a:lnTo>
                    <a:pt x="1423987" y="461963"/>
                  </a:lnTo>
                  <a:close/>
                </a:path>
              </a:pathLst>
            </a:custGeom>
            <a:solidFill>
              <a:srgbClr val="CC9900">
                <a:alpha val="40000"/>
              </a:srgbClr>
            </a:solidFill>
            <a:ln w="12700">
              <a:solidFill>
                <a:srgbClr val="CC99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5" name="フリーフォーム 94"/>
            <p:cNvSpPr/>
            <p:nvPr/>
          </p:nvSpPr>
          <p:spPr>
            <a:xfrm>
              <a:off x="0" y="6257925"/>
              <a:ext cx="800100" cy="600075"/>
            </a:xfrm>
            <a:custGeom>
              <a:avLst/>
              <a:gdLst>
                <a:gd name="connsiteX0" fmla="*/ 0 w 800100"/>
                <a:gd name="connsiteY0" fmla="*/ 600075 h 600075"/>
                <a:gd name="connsiteX1" fmla="*/ 9525 w 800100"/>
                <a:gd name="connsiteY1" fmla="*/ 247650 h 600075"/>
                <a:gd name="connsiteX2" fmla="*/ 66675 w 800100"/>
                <a:gd name="connsiteY2" fmla="*/ 219075 h 600075"/>
                <a:gd name="connsiteX3" fmla="*/ 200025 w 800100"/>
                <a:gd name="connsiteY3" fmla="*/ 161925 h 600075"/>
                <a:gd name="connsiteX4" fmla="*/ 323850 w 800100"/>
                <a:gd name="connsiteY4" fmla="*/ 180975 h 600075"/>
                <a:gd name="connsiteX5" fmla="*/ 438150 w 800100"/>
                <a:gd name="connsiteY5" fmla="*/ 57150 h 600075"/>
                <a:gd name="connsiteX6" fmla="*/ 590550 w 800100"/>
                <a:gd name="connsiteY6" fmla="*/ 0 h 600075"/>
                <a:gd name="connsiteX7" fmla="*/ 733425 w 800100"/>
                <a:gd name="connsiteY7" fmla="*/ 38100 h 600075"/>
                <a:gd name="connsiteX8" fmla="*/ 771525 w 800100"/>
                <a:gd name="connsiteY8" fmla="*/ 219075 h 600075"/>
                <a:gd name="connsiteX9" fmla="*/ 723900 w 800100"/>
                <a:gd name="connsiteY9" fmla="*/ 381000 h 600075"/>
                <a:gd name="connsiteX10" fmla="*/ 771525 w 800100"/>
                <a:gd name="connsiteY10" fmla="*/ 476250 h 600075"/>
                <a:gd name="connsiteX11" fmla="*/ 800100 w 800100"/>
                <a:gd name="connsiteY11" fmla="*/ 561975 h 600075"/>
                <a:gd name="connsiteX12" fmla="*/ 800100 w 800100"/>
                <a:gd name="connsiteY12" fmla="*/ 590550 h 600075"/>
                <a:gd name="connsiteX13" fmla="*/ 0 w 800100"/>
                <a:gd name="connsiteY13" fmla="*/ 600075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00100" h="600075">
                  <a:moveTo>
                    <a:pt x="0" y="600075"/>
                  </a:moveTo>
                  <a:lnTo>
                    <a:pt x="9525" y="247650"/>
                  </a:lnTo>
                  <a:lnTo>
                    <a:pt x="66675" y="219075"/>
                  </a:lnTo>
                  <a:lnTo>
                    <a:pt x="200025" y="161925"/>
                  </a:lnTo>
                  <a:lnTo>
                    <a:pt x="323850" y="180975"/>
                  </a:lnTo>
                  <a:lnTo>
                    <a:pt x="438150" y="57150"/>
                  </a:lnTo>
                  <a:lnTo>
                    <a:pt x="590550" y="0"/>
                  </a:lnTo>
                  <a:lnTo>
                    <a:pt x="733425" y="38100"/>
                  </a:lnTo>
                  <a:lnTo>
                    <a:pt x="771525" y="219075"/>
                  </a:lnTo>
                  <a:lnTo>
                    <a:pt x="723900" y="381000"/>
                  </a:lnTo>
                  <a:lnTo>
                    <a:pt x="771525" y="476250"/>
                  </a:lnTo>
                  <a:lnTo>
                    <a:pt x="800100" y="561975"/>
                  </a:lnTo>
                  <a:lnTo>
                    <a:pt x="800100" y="590550"/>
                  </a:lnTo>
                  <a:lnTo>
                    <a:pt x="0" y="600075"/>
                  </a:lnTo>
                  <a:close/>
                </a:path>
              </a:pathLst>
            </a:custGeom>
            <a:solidFill>
              <a:srgbClr val="CC9900">
                <a:alpha val="40000"/>
              </a:srgbClr>
            </a:solidFill>
            <a:ln w="12700">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p:cNvSpPr txBox="1"/>
            <p:nvPr/>
          </p:nvSpPr>
          <p:spPr>
            <a:xfrm rot="20016193">
              <a:off x="2792013" y="517858"/>
              <a:ext cx="452368" cy="276999"/>
            </a:xfrm>
            <a:prstGeom prst="rect">
              <a:avLst/>
            </a:prstGeom>
            <a:noFill/>
          </p:spPr>
          <p:txBody>
            <a:bodyPr wrap="none" rtlCol="0">
              <a:spAutoFit/>
            </a:bodyPr>
            <a:lstStyle/>
            <a:p>
              <a:r>
                <a:rPr kumimoji="1" lang="en-US" altLang="ja-JP" sz="1200" dirty="0" smtClean="0">
                  <a:solidFill>
                    <a:srgbClr val="CC9900"/>
                  </a:solidFill>
                  <a:latin typeface="+mj-ea"/>
                  <a:ea typeface="+mj-ea"/>
                </a:rPr>
                <a:t>10m</a:t>
              </a:r>
              <a:endParaRPr kumimoji="1" lang="ja-JP" altLang="en-US" sz="1200" dirty="0">
                <a:solidFill>
                  <a:srgbClr val="CC9900"/>
                </a:solidFill>
                <a:latin typeface="+mj-ea"/>
                <a:ea typeface="+mj-ea"/>
              </a:endParaRPr>
            </a:p>
          </p:txBody>
        </p:sp>
        <p:sp>
          <p:nvSpPr>
            <p:cNvPr id="1255" name="テキスト ボックス 1254"/>
            <p:cNvSpPr txBox="1"/>
            <p:nvPr/>
          </p:nvSpPr>
          <p:spPr>
            <a:xfrm rot="20016193">
              <a:off x="2699742" y="353031"/>
              <a:ext cx="452368" cy="276999"/>
            </a:xfrm>
            <a:prstGeom prst="rect">
              <a:avLst/>
            </a:prstGeom>
            <a:noFill/>
          </p:spPr>
          <p:txBody>
            <a:bodyPr wrap="none" rtlCol="0">
              <a:spAutoFit/>
            </a:bodyPr>
            <a:lstStyle/>
            <a:p>
              <a:r>
                <a:rPr kumimoji="1" lang="en-US" altLang="ja-JP" sz="1200" dirty="0" smtClean="0">
                  <a:solidFill>
                    <a:srgbClr val="CC9900"/>
                  </a:solidFill>
                  <a:latin typeface="+mj-ea"/>
                  <a:ea typeface="+mj-ea"/>
                </a:rPr>
                <a:t>20m</a:t>
              </a:r>
              <a:endParaRPr kumimoji="1" lang="ja-JP" altLang="en-US" sz="1200" dirty="0">
                <a:solidFill>
                  <a:srgbClr val="CC9900"/>
                </a:solidFill>
                <a:latin typeface="+mj-ea"/>
                <a:ea typeface="+mj-ea"/>
              </a:endParaRPr>
            </a:p>
          </p:txBody>
        </p:sp>
        <p:sp>
          <p:nvSpPr>
            <p:cNvPr id="1256" name="テキスト ボックス 1255"/>
            <p:cNvSpPr txBox="1"/>
            <p:nvPr/>
          </p:nvSpPr>
          <p:spPr>
            <a:xfrm rot="638325">
              <a:off x="388819" y="6225710"/>
              <a:ext cx="452368" cy="276999"/>
            </a:xfrm>
            <a:prstGeom prst="rect">
              <a:avLst/>
            </a:prstGeom>
            <a:noFill/>
          </p:spPr>
          <p:txBody>
            <a:bodyPr wrap="none" rtlCol="0">
              <a:spAutoFit/>
            </a:bodyPr>
            <a:lstStyle/>
            <a:p>
              <a:r>
                <a:rPr kumimoji="1" lang="en-US" altLang="ja-JP" sz="1200" dirty="0" smtClean="0">
                  <a:solidFill>
                    <a:srgbClr val="CC9900"/>
                  </a:solidFill>
                  <a:latin typeface="+mj-ea"/>
                  <a:ea typeface="+mj-ea"/>
                </a:rPr>
                <a:t>20m</a:t>
              </a:r>
              <a:endParaRPr kumimoji="1" lang="ja-JP" altLang="en-US" sz="1200" dirty="0">
                <a:solidFill>
                  <a:srgbClr val="CC9900"/>
                </a:solidFill>
                <a:latin typeface="+mj-ea"/>
                <a:ea typeface="+mj-ea"/>
              </a:endParaRPr>
            </a:p>
          </p:txBody>
        </p:sp>
        <p:sp>
          <p:nvSpPr>
            <p:cNvPr id="1257" name="テキスト ボックス 1256"/>
            <p:cNvSpPr txBox="1"/>
            <p:nvPr/>
          </p:nvSpPr>
          <p:spPr>
            <a:xfrm rot="638325">
              <a:off x="8765954" y="293240"/>
              <a:ext cx="452368" cy="276999"/>
            </a:xfrm>
            <a:prstGeom prst="rect">
              <a:avLst/>
            </a:prstGeom>
            <a:noFill/>
          </p:spPr>
          <p:txBody>
            <a:bodyPr wrap="none" rtlCol="0">
              <a:spAutoFit/>
            </a:bodyPr>
            <a:lstStyle/>
            <a:p>
              <a:r>
                <a:rPr kumimoji="1" lang="en-US" altLang="ja-JP" sz="1200" dirty="0" smtClean="0">
                  <a:solidFill>
                    <a:srgbClr val="CC9900"/>
                  </a:solidFill>
                  <a:latin typeface="+mj-ea"/>
                  <a:ea typeface="+mj-ea"/>
                </a:rPr>
                <a:t>20m</a:t>
              </a:r>
              <a:endParaRPr kumimoji="1" lang="ja-JP" altLang="en-US" sz="1200" dirty="0">
                <a:solidFill>
                  <a:srgbClr val="CC9900"/>
                </a:solidFill>
                <a:latin typeface="+mj-ea"/>
                <a:ea typeface="+mj-ea"/>
              </a:endParaRPr>
            </a:p>
          </p:txBody>
        </p:sp>
        <p:sp>
          <p:nvSpPr>
            <p:cNvPr id="1258" name="テキスト ボックス 1257"/>
            <p:cNvSpPr txBox="1"/>
            <p:nvPr/>
          </p:nvSpPr>
          <p:spPr>
            <a:xfrm rot="638325">
              <a:off x="882672" y="5514155"/>
              <a:ext cx="452368" cy="276999"/>
            </a:xfrm>
            <a:prstGeom prst="rect">
              <a:avLst/>
            </a:prstGeom>
            <a:noFill/>
          </p:spPr>
          <p:txBody>
            <a:bodyPr wrap="none" rtlCol="0">
              <a:spAutoFit/>
            </a:bodyPr>
            <a:lstStyle/>
            <a:p>
              <a:r>
                <a:rPr kumimoji="1" lang="en-US" altLang="ja-JP" sz="1200" dirty="0" smtClean="0">
                  <a:solidFill>
                    <a:srgbClr val="CC9900"/>
                  </a:solidFill>
                  <a:latin typeface="+mj-ea"/>
                  <a:ea typeface="+mj-ea"/>
                </a:rPr>
                <a:t>10m</a:t>
              </a:r>
              <a:endParaRPr kumimoji="1" lang="ja-JP" altLang="en-US" sz="1200" dirty="0">
                <a:solidFill>
                  <a:srgbClr val="CC9900"/>
                </a:solidFill>
                <a:latin typeface="+mj-ea"/>
                <a:ea typeface="+mj-ea"/>
              </a:endParaRPr>
            </a:p>
          </p:txBody>
        </p:sp>
        <p:sp>
          <p:nvSpPr>
            <p:cNvPr id="1259" name="テキスト ボックス 1258"/>
            <p:cNvSpPr txBox="1"/>
            <p:nvPr/>
          </p:nvSpPr>
          <p:spPr>
            <a:xfrm rot="638325">
              <a:off x="8685438" y="428620"/>
              <a:ext cx="452368" cy="276999"/>
            </a:xfrm>
            <a:prstGeom prst="rect">
              <a:avLst/>
            </a:prstGeom>
            <a:noFill/>
          </p:spPr>
          <p:txBody>
            <a:bodyPr wrap="none" rtlCol="0">
              <a:spAutoFit/>
            </a:bodyPr>
            <a:lstStyle/>
            <a:p>
              <a:r>
                <a:rPr kumimoji="1" lang="en-US" altLang="ja-JP" sz="1200" dirty="0" smtClean="0">
                  <a:solidFill>
                    <a:srgbClr val="CC9900"/>
                  </a:solidFill>
                  <a:latin typeface="+mj-ea"/>
                  <a:ea typeface="+mj-ea"/>
                </a:rPr>
                <a:t>10m</a:t>
              </a:r>
              <a:endParaRPr kumimoji="1" lang="ja-JP" altLang="en-US" sz="1200" dirty="0">
                <a:solidFill>
                  <a:srgbClr val="CC9900"/>
                </a:solidFill>
                <a:latin typeface="+mj-ea"/>
                <a:ea typeface="+mj-ea"/>
              </a:endParaRPr>
            </a:p>
          </p:txBody>
        </p:sp>
        <p:sp>
          <p:nvSpPr>
            <p:cNvPr id="1260" name="テキスト ボックス 1259"/>
            <p:cNvSpPr txBox="1"/>
            <p:nvPr/>
          </p:nvSpPr>
          <p:spPr>
            <a:xfrm rot="21115423">
              <a:off x="5043387" y="6187526"/>
              <a:ext cx="452368" cy="276999"/>
            </a:xfrm>
            <a:prstGeom prst="rect">
              <a:avLst/>
            </a:prstGeom>
            <a:noFill/>
          </p:spPr>
          <p:txBody>
            <a:bodyPr wrap="none" rtlCol="0">
              <a:spAutoFit/>
            </a:bodyPr>
            <a:lstStyle/>
            <a:p>
              <a:r>
                <a:rPr kumimoji="1" lang="en-US" altLang="ja-JP" sz="1200" dirty="0" smtClean="0">
                  <a:solidFill>
                    <a:srgbClr val="CC9900"/>
                  </a:solidFill>
                  <a:latin typeface="+mj-ea"/>
                  <a:ea typeface="+mj-ea"/>
                </a:rPr>
                <a:t>10m</a:t>
              </a:r>
              <a:endParaRPr kumimoji="1" lang="ja-JP" altLang="en-US" sz="1200" dirty="0">
                <a:solidFill>
                  <a:srgbClr val="CC9900"/>
                </a:solidFill>
                <a:latin typeface="+mj-ea"/>
                <a:ea typeface="+mj-ea"/>
              </a:endParaRPr>
            </a:p>
          </p:txBody>
        </p:sp>
        <p:sp>
          <p:nvSpPr>
            <p:cNvPr id="1261" name="テキスト ボックス 1260"/>
            <p:cNvSpPr txBox="1"/>
            <p:nvPr/>
          </p:nvSpPr>
          <p:spPr>
            <a:xfrm rot="21115423">
              <a:off x="5085129" y="6345833"/>
              <a:ext cx="452368" cy="276999"/>
            </a:xfrm>
            <a:prstGeom prst="rect">
              <a:avLst/>
            </a:prstGeom>
            <a:noFill/>
          </p:spPr>
          <p:txBody>
            <a:bodyPr wrap="none" rtlCol="0">
              <a:spAutoFit/>
            </a:bodyPr>
            <a:lstStyle/>
            <a:p>
              <a:r>
                <a:rPr kumimoji="1" lang="en-US" altLang="ja-JP" sz="1200" dirty="0" smtClean="0">
                  <a:solidFill>
                    <a:srgbClr val="CC9900"/>
                  </a:solidFill>
                  <a:latin typeface="+mj-ea"/>
                  <a:ea typeface="+mj-ea"/>
                </a:rPr>
                <a:t>20m</a:t>
              </a:r>
              <a:endParaRPr kumimoji="1" lang="ja-JP" altLang="en-US" sz="1200" dirty="0">
                <a:solidFill>
                  <a:srgbClr val="CC9900"/>
                </a:solidFill>
                <a:latin typeface="+mj-ea"/>
                <a:ea typeface="+mj-ea"/>
              </a:endParaRPr>
            </a:p>
          </p:txBody>
        </p:sp>
        <p:sp>
          <p:nvSpPr>
            <p:cNvPr id="1262" name="テキスト ボックス 1261"/>
            <p:cNvSpPr txBox="1"/>
            <p:nvPr/>
          </p:nvSpPr>
          <p:spPr>
            <a:xfrm rot="21115423">
              <a:off x="8539594" y="6588184"/>
              <a:ext cx="452368" cy="276999"/>
            </a:xfrm>
            <a:prstGeom prst="rect">
              <a:avLst/>
            </a:prstGeom>
            <a:noFill/>
          </p:spPr>
          <p:txBody>
            <a:bodyPr wrap="none" rtlCol="0">
              <a:spAutoFit/>
            </a:bodyPr>
            <a:lstStyle/>
            <a:p>
              <a:r>
                <a:rPr kumimoji="1" lang="en-US" altLang="ja-JP" sz="1200" dirty="0" smtClean="0">
                  <a:solidFill>
                    <a:srgbClr val="CC9900"/>
                  </a:solidFill>
                  <a:latin typeface="+mj-ea"/>
                  <a:ea typeface="+mj-ea"/>
                </a:rPr>
                <a:t>20m</a:t>
              </a:r>
              <a:endParaRPr kumimoji="1" lang="ja-JP" altLang="en-US" sz="1200" dirty="0">
                <a:solidFill>
                  <a:srgbClr val="CC9900"/>
                </a:solidFill>
                <a:latin typeface="+mj-ea"/>
                <a:ea typeface="+mj-ea"/>
              </a:endParaRPr>
            </a:p>
          </p:txBody>
        </p:sp>
        <p:sp>
          <p:nvSpPr>
            <p:cNvPr id="1263" name="テキスト ボックス 1262"/>
            <p:cNvSpPr txBox="1"/>
            <p:nvPr/>
          </p:nvSpPr>
          <p:spPr>
            <a:xfrm rot="21115423">
              <a:off x="8472521" y="6358004"/>
              <a:ext cx="452368" cy="276999"/>
            </a:xfrm>
            <a:prstGeom prst="rect">
              <a:avLst/>
            </a:prstGeom>
            <a:noFill/>
          </p:spPr>
          <p:txBody>
            <a:bodyPr wrap="none" rtlCol="0">
              <a:spAutoFit/>
            </a:bodyPr>
            <a:lstStyle/>
            <a:p>
              <a:r>
                <a:rPr kumimoji="1" lang="en-US" altLang="ja-JP" sz="1200" dirty="0" smtClean="0">
                  <a:solidFill>
                    <a:srgbClr val="CC9900"/>
                  </a:solidFill>
                  <a:latin typeface="+mj-ea"/>
                  <a:ea typeface="+mj-ea"/>
                </a:rPr>
                <a:t>10m</a:t>
              </a:r>
              <a:endParaRPr kumimoji="1" lang="ja-JP" altLang="en-US" sz="1200" dirty="0">
                <a:solidFill>
                  <a:srgbClr val="CC9900"/>
                </a:solidFill>
                <a:latin typeface="+mj-ea"/>
                <a:ea typeface="+mj-ea"/>
              </a:endParaRPr>
            </a:p>
          </p:txBody>
        </p:sp>
        <p:sp>
          <p:nvSpPr>
            <p:cNvPr id="93" name="フリーフォーム 92"/>
            <p:cNvSpPr/>
            <p:nvPr/>
          </p:nvSpPr>
          <p:spPr>
            <a:xfrm>
              <a:off x="8534400" y="6586538"/>
              <a:ext cx="366713" cy="271462"/>
            </a:xfrm>
            <a:custGeom>
              <a:avLst/>
              <a:gdLst>
                <a:gd name="connsiteX0" fmla="*/ 366713 w 366713"/>
                <a:gd name="connsiteY0" fmla="*/ 266700 h 271462"/>
                <a:gd name="connsiteX1" fmla="*/ 0 w 366713"/>
                <a:gd name="connsiteY1" fmla="*/ 271462 h 271462"/>
                <a:gd name="connsiteX2" fmla="*/ 0 w 366713"/>
                <a:gd name="connsiteY2" fmla="*/ 266700 h 271462"/>
                <a:gd name="connsiteX3" fmla="*/ 71438 w 366713"/>
                <a:gd name="connsiteY3" fmla="*/ 171450 h 271462"/>
                <a:gd name="connsiteX4" fmla="*/ 128588 w 366713"/>
                <a:gd name="connsiteY4" fmla="*/ 109537 h 271462"/>
                <a:gd name="connsiteX5" fmla="*/ 190500 w 366713"/>
                <a:gd name="connsiteY5" fmla="*/ 71437 h 271462"/>
                <a:gd name="connsiteX6" fmla="*/ 247650 w 366713"/>
                <a:gd name="connsiteY6" fmla="*/ 4762 h 271462"/>
                <a:gd name="connsiteX7" fmla="*/ 333375 w 366713"/>
                <a:gd name="connsiteY7" fmla="*/ 0 h 271462"/>
                <a:gd name="connsiteX8" fmla="*/ 366713 w 366713"/>
                <a:gd name="connsiteY8" fmla="*/ 28575 h 271462"/>
                <a:gd name="connsiteX9" fmla="*/ 366713 w 366713"/>
                <a:gd name="connsiteY9" fmla="*/ 95250 h 271462"/>
                <a:gd name="connsiteX10" fmla="*/ 366713 w 366713"/>
                <a:gd name="connsiteY10" fmla="*/ 166687 h 271462"/>
                <a:gd name="connsiteX11" fmla="*/ 366713 w 366713"/>
                <a:gd name="connsiteY11" fmla="*/ 266700 h 271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6713" h="271462">
                  <a:moveTo>
                    <a:pt x="366713" y="266700"/>
                  </a:moveTo>
                  <a:lnTo>
                    <a:pt x="0" y="271462"/>
                  </a:lnTo>
                  <a:lnTo>
                    <a:pt x="0" y="266700"/>
                  </a:lnTo>
                  <a:lnTo>
                    <a:pt x="71438" y="171450"/>
                  </a:lnTo>
                  <a:lnTo>
                    <a:pt x="128588" y="109537"/>
                  </a:lnTo>
                  <a:lnTo>
                    <a:pt x="190500" y="71437"/>
                  </a:lnTo>
                  <a:lnTo>
                    <a:pt x="247650" y="4762"/>
                  </a:lnTo>
                  <a:lnTo>
                    <a:pt x="333375" y="0"/>
                  </a:lnTo>
                  <a:lnTo>
                    <a:pt x="366713" y="28575"/>
                  </a:lnTo>
                  <a:lnTo>
                    <a:pt x="366713" y="95250"/>
                  </a:lnTo>
                  <a:lnTo>
                    <a:pt x="366713" y="166687"/>
                  </a:lnTo>
                  <a:lnTo>
                    <a:pt x="366713" y="266700"/>
                  </a:lnTo>
                  <a:close/>
                </a:path>
              </a:pathLst>
            </a:custGeom>
            <a:solidFill>
              <a:srgbClr val="CC9900">
                <a:alpha val="40000"/>
              </a:srgbClr>
            </a:solidFill>
            <a:ln w="12700">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46" name="グループ化 145"/>
          <p:cNvGrpSpPr/>
          <p:nvPr/>
        </p:nvGrpSpPr>
        <p:grpSpPr>
          <a:xfrm>
            <a:off x="119913" y="6728398"/>
            <a:ext cx="1283736" cy="59156"/>
            <a:chOff x="8178480" y="5841268"/>
            <a:chExt cx="2304255" cy="36066"/>
          </a:xfrm>
        </p:grpSpPr>
        <p:cxnSp>
          <p:nvCxnSpPr>
            <p:cNvPr id="147" name="直線コネクタ 146"/>
            <p:cNvCxnSpPr/>
            <p:nvPr/>
          </p:nvCxnSpPr>
          <p:spPr>
            <a:xfrm>
              <a:off x="8178480" y="5877272"/>
              <a:ext cx="23042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直線コネクタ 147"/>
            <p:cNvCxnSpPr/>
            <p:nvPr/>
          </p:nvCxnSpPr>
          <p:spPr>
            <a:xfrm flipV="1">
              <a:off x="8178480" y="5841268"/>
              <a:ext cx="0" cy="360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直線コネクタ 149"/>
            <p:cNvCxnSpPr/>
            <p:nvPr/>
          </p:nvCxnSpPr>
          <p:spPr>
            <a:xfrm flipV="1">
              <a:off x="10482735" y="5841268"/>
              <a:ext cx="0" cy="360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2" name="テキスト ボックス 141"/>
          <p:cNvSpPr txBox="1"/>
          <p:nvPr/>
        </p:nvSpPr>
        <p:spPr>
          <a:xfrm>
            <a:off x="-35873" y="6536551"/>
            <a:ext cx="307240" cy="246221"/>
          </a:xfrm>
          <a:prstGeom prst="rect">
            <a:avLst/>
          </a:prstGeom>
          <a:noFill/>
        </p:spPr>
        <p:txBody>
          <a:bodyPr wrap="square" rtlCol="0">
            <a:spAutoFit/>
          </a:bodyPr>
          <a:lstStyle/>
          <a:p>
            <a:pPr algn="ctr"/>
            <a:r>
              <a:rPr kumimoji="1" lang="en-US" altLang="ja-JP" sz="1000" dirty="0" smtClean="0">
                <a:latin typeface="+mj-ea"/>
                <a:ea typeface="+mj-ea"/>
              </a:rPr>
              <a:t>0</a:t>
            </a:r>
            <a:endParaRPr kumimoji="1" lang="ja-JP" altLang="en-US" sz="1000" dirty="0">
              <a:latin typeface="+mj-ea"/>
              <a:ea typeface="+mj-ea"/>
            </a:endParaRPr>
          </a:p>
        </p:txBody>
      </p:sp>
      <p:sp>
        <p:nvSpPr>
          <p:cNvPr id="144" name="テキスト ボックス 143"/>
          <p:cNvSpPr txBox="1"/>
          <p:nvPr/>
        </p:nvSpPr>
        <p:spPr>
          <a:xfrm>
            <a:off x="1144188" y="6541333"/>
            <a:ext cx="469730" cy="246221"/>
          </a:xfrm>
          <a:prstGeom prst="rect">
            <a:avLst/>
          </a:prstGeom>
          <a:noFill/>
        </p:spPr>
        <p:txBody>
          <a:bodyPr wrap="none" rtlCol="0">
            <a:spAutoFit/>
          </a:bodyPr>
          <a:lstStyle/>
          <a:p>
            <a:r>
              <a:rPr kumimoji="1" lang="en-US" altLang="ja-JP" sz="1000" dirty="0" smtClean="0">
                <a:latin typeface="+mj-ea"/>
                <a:ea typeface="+mj-ea"/>
              </a:rPr>
              <a:t>500m</a:t>
            </a:r>
            <a:endParaRPr kumimoji="1" lang="ja-JP" altLang="en-US" sz="1000" dirty="0">
              <a:latin typeface="+mj-ea"/>
              <a:ea typeface="+mj-ea"/>
            </a:endParaRPr>
          </a:p>
        </p:txBody>
      </p:sp>
      <p:grpSp>
        <p:nvGrpSpPr>
          <p:cNvPr id="21" name="グループ化 20"/>
          <p:cNvGrpSpPr/>
          <p:nvPr/>
        </p:nvGrpSpPr>
        <p:grpSpPr>
          <a:xfrm>
            <a:off x="-14721" y="0"/>
            <a:ext cx="9149196" cy="6049818"/>
            <a:chOff x="-5196" y="0"/>
            <a:chExt cx="9149196" cy="6049818"/>
          </a:xfrm>
        </p:grpSpPr>
        <p:sp>
          <p:nvSpPr>
            <p:cNvPr id="8" name="フリーフォーム 7"/>
            <p:cNvSpPr/>
            <p:nvPr/>
          </p:nvSpPr>
          <p:spPr>
            <a:xfrm>
              <a:off x="9236" y="2447636"/>
              <a:ext cx="9134764" cy="3602182"/>
            </a:xfrm>
            <a:custGeom>
              <a:avLst/>
              <a:gdLst>
                <a:gd name="connsiteX0" fmla="*/ 0 w 9134764"/>
                <a:gd name="connsiteY0" fmla="*/ 0 h 3602182"/>
                <a:gd name="connsiteX1" fmla="*/ 0 w 9134764"/>
                <a:gd name="connsiteY1" fmla="*/ 591128 h 3602182"/>
                <a:gd name="connsiteX2" fmla="*/ 0 w 9134764"/>
                <a:gd name="connsiteY2" fmla="*/ 591128 h 3602182"/>
                <a:gd name="connsiteX3" fmla="*/ 129309 w 9134764"/>
                <a:gd name="connsiteY3" fmla="*/ 655782 h 3602182"/>
                <a:gd name="connsiteX4" fmla="*/ 203200 w 9134764"/>
                <a:gd name="connsiteY4" fmla="*/ 775855 h 3602182"/>
                <a:gd name="connsiteX5" fmla="*/ 230909 w 9134764"/>
                <a:gd name="connsiteY5" fmla="*/ 822037 h 3602182"/>
                <a:gd name="connsiteX6" fmla="*/ 341746 w 9134764"/>
                <a:gd name="connsiteY6" fmla="*/ 895928 h 3602182"/>
                <a:gd name="connsiteX7" fmla="*/ 517237 w 9134764"/>
                <a:gd name="connsiteY7" fmla="*/ 997528 h 3602182"/>
                <a:gd name="connsiteX8" fmla="*/ 655782 w 9134764"/>
                <a:gd name="connsiteY8" fmla="*/ 1052946 h 3602182"/>
                <a:gd name="connsiteX9" fmla="*/ 757382 w 9134764"/>
                <a:gd name="connsiteY9" fmla="*/ 1099128 h 3602182"/>
                <a:gd name="connsiteX10" fmla="*/ 895928 w 9134764"/>
                <a:gd name="connsiteY10" fmla="*/ 1163782 h 3602182"/>
                <a:gd name="connsiteX11" fmla="*/ 969819 w 9134764"/>
                <a:gd name="connsiteY11" fmla="*/ 1200728 h 3602182"/>
                <a:gd name="connsiteX12" fmla="*/ 1062182 w 9134764"/>
                <a:gd name="connsiteY12" fmla="*/ 1246909 h 3602182"/>
                <a:gd name="connsiteX13" fmla="*/ 1200728 w 9134764"/>
                <a:gd name="connsiteY13" fmla="*/ 1357746 h 3602182"/>
                <a:gd name="connsiteX14" fmla="*/ 1320800 w 9134764"/>
                <a:gd name="connsiteY14" fmla="*/ 1514764 h 3602182"/>
                <a:gd name="connsiteX15" fmla="*/ 1376219 w 9134764"/>
                <a:gd name="connsiteY15" fmla="*/ 1607128 h 3602182"/>
                <a:gd name="connsiteX16" fmla="*/ 1450109 w 9134764"/>
                <a:gd name="connsiteY16" fmla="*/ 1727200 h 3602182"/>
                <a:gd name="connsiteX17" fmla="*/ 1542473 w 9134764"/>
                <a:gd name="connsiteY17" fmla="*/ 1874982 h 3602182"/>
                <a:gd name="connsiteX18" fmla="*/ 1616364 w 9134764"/>
                <a:gd name="connsiteY18" fmla="*/ 1976582 h 3602182"/>
                <a:gd name="connsiteX19" fmla="*/ 1690255 w 9134764"/>
                <a:gd name="connsiteY19" fmla="*/ 2059709 h 3602182"/>
                <a:gd name="connsiteX20" fmla="*/ 1865746 w 9134764"/>
                <a:gd name="connsiteY20" fmla="*/ 2179782 h 3602182"/>
                <a:gd name="connsiteX21" fmla="*/ 2022764 w 9134764"/>
                <a:gd name="connsiteY21" fmla="*/ 2262909 h 3602182"/>
                <a:gd name="connsiteX22" fmla="*/ 2105891 w 9134764"/>
                <a:gd name="connsiteY22" fmla="*/ 2327564 h 3602182"/>
                <a:gd name="connsiteX23" fmla="*/ 2207491 w 9134764"/>
                <a:gd name="connsiteY23" fmla="*/ 2382982 h 3602182"/>
                <a:gd name="connsiteX24" fmla="*/ 2373746 w 9134764"/>
                <a:gd name="connsiteY24" fmla="*/ 2447637 h 3602182"/>
                <a:gd name="connsiteX25" fmla="*/ 2503055 w 9134764"/>
                <a:gd name="connsiteY25" fmla="*/ 2484582 h 3602182"/>
                <a:gd name="connsiteX26" fmla="*/ 2733964 w 9134764"/>
                <a:gd name="connsiteY26" fmla="*/ 2558473 h 3602182"/>
                <a:gd name="connsiteX27" fmla="*/ 2854037 w 9134764"/>
                <a:gd name="connsiteY27" fmla="*/ 2576946 h 3602182"/>
                <a:gd name="connsiteX28" fmla="*/ 2983346 w 9134764"/>
                <a:gd name="connsiteY28" fmla="*/ 2632364 h 3602182"/>
                <a:gd name="connsiteX29" fmla="*/ 3158837 w 9134764"/>
                <a:gd name="connsiteY29" fmla="*/ 2678546 h 3602182"/>
                <a:gd name="connsiteX30" fmla="*/ 3343564 w 9134764"/>
                <a:gd name="connsiteY30" fmla="*/ 2770909 h 3602182"/>
                <a:gd name="connsiteX31" fmla="*/ 3435928 w 9134764"/>
                <a:gd name="connsiteY31" fmla="*/ 2807855 h 3602182"/>
                <a:gd name="connsiteX32" fmla="*/ 3583709 w 9134764"/>
                <a:gd name="connsiteY32" fmla="*/ 2881746 h 3602182"/>
                <a:gd name="connsiteX33" fmla="*/ 3740728 w 9134764"/>
                <a:gd name="connsiteY33" fmla="*/ 2964873 h 3602182"/>
                <a:gd name="connsiteX34" fmla="*/ 3860800 w 9134764"/>
                <a:gd name="connsiteY34" fmla="*/ 3038764 h 3602182"/>
                <a:gd name="connsiteX35" fmla="*/ 4091709 w 9134764"/>
                <a:gd name="connsiteY35" fmla="*/ 3186546 h 3602182"/>
                <a:gd name="connsiteX36" fmla="*/ 4331855 w 9134764"/>
                <a:gd name="connsiteY36" fmla="*/ 3306619 h 3602182"/>
                <a:gd name="connsiteX37" fmla="*/ 4516582 w 9134764"/>
                <a:gd name="connsiteY37" fmla="*/ 3380509 h 3602182"/>
                <a:gd name="connsiteX38" fmla="*/ 4738255 w 9134764"/>
                <a:gd name="connsiteY38" fmla="*/ 3454400 h 3602182"/>
                <a:gd name="connsiteX39" fmla="*/ 5061528 w 9134764"/>
                <a:gd name="connsiteY39" fmla="*/ 3537528 h 3602182"/>
                <a:gd name="connsiteX40" fmla="*/ 5310909 w 9134764"/>
                <a:gd name="connsiteY40" fmla="*/ 3602182 h 3602182"/>
                <a:gd name="connsiteX41" fmla="*/ 5495637 w 9134764"/>
                <a:gd name="connsiteY41" fmla="*/ 3602182 h 3602182"/>
                <a:gd name="connsiteX42" fmla="*/ 5800437 w 9134764"/>
                <a:gd name="connsiteY42" fmla="*/ 3583709 h 3602182"/>
                <a:gd name="connsiteX43" fmla="*/ 5966691 w 9134764"/>
                <a:gd name="connsiteY43" fmla="*/ 3565237 h 3602182"/>
                <a:gd name="connsiteX44" fmla="*/ 6243782 w 9134764"/>
                <a:gd name="connsiteY44" fmla="*/ 3537528 h 3602182"/>
                <a:gd name="connsiteX45" fmla="*/ 6530109 w 9134764"/>
                <a:gd name="connsiteY45" fmla="*/ 3482109 h 3602182"/>
                <a:gd name="connsiteX46" fmla="*/ 6899564 w 9134764"/>
                <a:gd name="connsiteY46" fmla="*/ 3417455 h 3602182"/>
                <a:gd name="connsiteX47" fmla="*/ 7232073 w 9134764"/>
                <a:gd name="connsiteY47" fmla="*/ 3334328 h 3602182"/>
                <a:gd name="connsiteX48" fmla="*/ 7453746 w 9134764"/>
                <a:gd name="connsiteY48" fmla="*/ 3278909 h 3602182"/>
                <a:gd name="connsiteX49" fmla="*/ 7804728 w 9134764"/>
                <a:gd name="connsiteY49" fmla="*/ 3186546 h 3602182"/>
                <a:gd name="connsiteX50" fmla="*/ 8155709 w 9134764"/>
                <a:gd name="connsiteY50" fmla="*/ 3094182 h 3602182"/>
                <a:gd name="connsiteX51" fmla="*/ 8414328 w 9134764"/>
                <a:gd name="connsiteY51" fmla="*/ 3020291 h 3602182"/>
                <a:gd name="connsiteX52" fmla="*/ 9023928 w 9134764"/>
                <a:gd name="connsiteY52" fmla="*/ 2835564 h 3602182"/>
                <a:gd name="connsiteX53" fmla="*/ 9134764 w 9134764"/>
                <a:gd name="connsiteY53" fmla="*/ 2798619 h 3602182"/>
                <a:gd name="connsiteX54" fmla="*/ 9134764 w 9134764"/>
                <a:gd name="connsiteY54" fmla="*/ 2290619 h 3602182"/>
                <a:gd name="connsiteX55" fmla="*/ 8737600 w 9134764"/>
                <a:gd name="connsiteY55" fmla="*/ 2484582 h 3602182"/>
                <a:gd name="connsiteX56" fmla="*/ 8358909 w 9134764"/>
                <a:gd name="connsiteY56" fmla="*/ 2613891 h 3602182"/>
                <a:gd name="connsiteX57" fmla="*/ 8017164 w 9134764"/>
                <a:gd name="connsiteY57" fmla="*/ 2706255 h 3602182"/>
                <a:gd name="connsiteX58" fmla="*/ 7777019 w 9134764"/>
                <a:gd name="connsiteY58" fmla="*/ 2770909 h 3602182"/>
                <a:gd name="connsiteX59" fmla="*/ 7499928 w 9134764"/>
                <a:gd name="connsiteY59" fmla="*/ 2854037 h 3602182"/>
                <a:gd name="connsiteX60" fmla="*/ 7204364 w 9134764"/>
                <a:gd name="connsiteY60" fmla="*/ 2964873 h 3602182"/>
                <a:gd name="connsiteX61" fmla="*/ 6797964 w 9134764"/>
                <a:gd name="connsiteY61" fmla="*/ 3103419 h 3602182"/>
                <a:gd name="connsiteX62" fmla="*/ 6428509 w 9134764"/>
                <a:gd name="connsiteY62" fmla="*/ 3177309 h 3602182"/>
                <a:gd name="connsiteX63" fmla="*/ 6206837 w 9134764"/>
                <a:gd name="connsiteY63" fmla="*/ 3214255 h 3602182"/>
                <a:gd name="connsiteX64" fmla="*/ 5929746 w 9134764"/>
                <a:gd name="connsiteY64" fmla="*/ 3251200 h 3602182"/>
                <a:gd name="connsiteX65" fmla="*/ 5763491 w 9134764"/>
                <a:gd name="connsiteY65" fmla="*/ 3269673 h 3602182"/>
                <a:gd name="connsiteX66" fmla="*/ 5467928 w 9134764"/>
                <a:gd name="connsiteY66" fmla="*/ 3260437 h 3602182"/>
                <a:gd name="connsiteX67" fmla="*/ 5181600 w 9134764"/>
                <a:gd name="connsiteY67" fmla="*/ 3214255 h 3602182"/>
                <a:gd name="connsiteX68" fmla="*/ 5006109 w 9134764"/>
                <a:gd name="connsiteY68" fmla="*/ 3168073 h 3602182"/>
                <a:gd name="connsiteX69" fmla="*/ 4802909 w 9134764"/>
                <a:gd name="connsiteY69" fmla="*/ 3094182 h 3602182"/>
                <a:gd name="connsiteX70" fmla="*/ 4608946 w 9134764"/>
                <a:gd name="connsiteY70" fmla="*/ 3011055 h 3602182"/>
                <a:gd name="connsiteX71" fmla="*/ 4313382 w 9134764"/>
                <a:gd name="connsiteY71" fmla="*/ 2826328 h 3602182"/>
                <a:gd name="connsiteX72" fmla="*/ 4073237 w 9134764"/>
                <a:gd name="connsiteY72" fmla="*/ 2706255 h 3602182"/>
                <a:gd name="connsiteX73" fmla="*/ 3870037 w 9134764"/>
                <a:gd name="connsiteY73" fmla="*/ 2604655 h 3602182"/>
                <a:gd name="connsiteX74" fmla="*/ 3537528 w 9134764"/>
                <a:gd name="connsiteY74" fmla="*/ 2456873 h 3602182"/>
                <a:gd name="connsiteX75" fmla="*/ 3334328 w 9134764"/>
                <a:gd name="connsiteY75" fmla="*/ 2355273 h 3602182"/>
                <a:gd name="connsiteX76" fmla="*/ 3121891 w 9134764"/>
                <a:gd name="connsiteY76" fmla="*/ 2290619 h 3602182"/>
                <a:gd name="connsiteX77" fmla="*/ 2844800 w 9134764"/>
                <a:gd name="connsiteY77" fmla="*/ 2216728 h 3602182"/>
                <a:gd name="connsiteX78" fmla="*/ 2503055 w 9134764"/>
                <a:gd name="connsiteY78" fmla="*/ 2152073 h 3602182"/>
                <a:gd name="connsiteX79" fmla="*/ 2244437 w 9134764"/>
                <a:gd name="connsiteY79" fmla="*/ 2041237 h 3602182"/>
                <a:gd name="connsiteX80" fmla="*/ 2041237 w 9134764"/>
                <a:gd name="connsiteY80" fmla="*/ 1902691 h 3602182"/>
                <a:gd name="connsiteX81" fmla="*/ 1893455 w 9134764"/>
                <a:gd name="connsiteY81" fmla="*/ 1754909 h 3602182"/>
                <a:gd name="connsiteX82" fmla="*/ 1727200 w 9134764"/>
                <a:gd name="connsiteY82" fmla="*/ 1560946 h 3602182"/>
                <a:gd name="connsiteX83" fmla="*/ 1597891 w 9134764"/>
                <a:gd name="connsiteY83" fmla="*/ 1366982 h 3602182"/>
                <a:gd name="connsiteX84" fmla="*/ 1450109 w 9134764"/>
                <a:gd name="connsiteY84" fmla="*/ 1145309 h 3602182"/>
                <a:gd name="connsiteX85" fmla="*/ 1283855 w 9134764"/>
                <a:gd name="connsiteY85" fmla="*/ 988291 h 3602182"/>
                <a:gd name="connsiteX86" fmla="*/ 1034473 w 9134764"/>
                <a:gd name="connsiteY86" fmla="*/ 858982 h 3602182"/>
                <a:gd name="connsiteX87" fmla="*/ 858982 w 9134764"/>
                <a:gd name="connsiteY87" fmla="*/ 775855 h 3602182"/>
                <a:gd name="connsiteX88" fmla="*/ 711200 w 9134764"/>
                <a:gd name="connsiteY88" fmla="*/ 720437 h 3602182"/>
                <a:gd name="connsiteX89" fmla="*/ 581891 w 9134764"/>
                <a:gd name="connsiteY89" fmla="*/ 637309 h 3602182"/>
                <a:gd name="connsiteX90" fmla="*/ 452582 w 9134764"/>
                <a:gd name="connsiteY90" fmla="*/ 498764 h 3602182"/>
                <a:gd name="connsiteX91" fmla="*/ 341746 w 9134764"/>
                <a:gd name="connsiteY91" fmla="*/ 286328 h 3602182"/>
                <a:gd name="connsiteX92" fmla="*/ 295564 w 9134764"/>
                <a:gd name="connsiteY92" fmla="*/ 166255 h 3602182"/>
                <a:gd name="connsiteX93" fmla="*/ 230909 w 9134764"/>
                <a:gd name="connsiteY93" fmla="*/ 83128 h 3602182"/>
                <a:gd name="connsiteX94" fmla="*/ 129309 w 9134764"/>
                <a:gd name="connsiteY94" fmla="*/ 18473 h 3602182"/>
                <a:gd name="connsiteX95" fmla="*/ 0 w 9134764"/>
                <a:gd name="connsiteY95" fmla="*/ 0 h 3602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9134764" h="3602182">
                  <a:moveTo>
                    <a:pt x="0" y="0"/>
                  </a:moveTo>
                  <a:lnTo>
                    <a:pt x="0" y="591128"/>
                  </a:lnTo>
                  <a:lnTo>
                    <a:pt x="0" y="591128"/>
                  </a:lnTo>
                  <a:lnTo>
                    <a:pt x="129309" y="655782"/>
                  </a:lnTo>
                  <a:lnTo>
                    <a:pt x="203200" y="775855"/>
                  </a:lnTo>
                  <a:lnTo>
                    <a:pt x="230909" y="822037"/>
                  </a:lnTo>
                  <a:lnTo>
                    <a:pt x="341746" y="895928"/>
                  </a:lnTo>
                  <a:lnTo>
                    <a:pt x="517237" y="997528"/>
                  </a:lnTo>
                  <a:lnTo>
                    <a:pt x="655782" y="1052946"/>
                  </a:lnTo>
                  <a:lnTo>
                    <a:pt x="757382" y="1099128"/>
                  </a:lnTo>
                  <a:lnTo>
                    <a:pt x="895928" y="1163782"/>
                  </a:lnTo>
                  <a:lnTo>
                    <a:pt x="969819" y="1200728"/>
                  </a:lnTo>
                  <a:lnTo>
                    <a:pt x="1062182" y="1246909"/>
                  </a:lnTo>
                  <a:lnTo>
                    <a:pt x="1200728" y="1357746"/>
                  </a:lnTo>
                  <a:lnTo>
                    <a:pt x="1320800" y="1514764"/>
                  </a:lnTo>
                  <a:lnTo>
                    <a:pt x="1376219" y="1607128"/>
                  </a:lnTo>
                  <a:lnTo>
                    <a:pt x="1450109" y="1727200"/>
                  </a:lnTo>
                  <a:lnTo>
                    <a:pt x="1542473" y="1874982"/>
                  </a:lnTo>
                  <a:lnTo>
                    <a:pt x="1616364" y="1976582"/>
                  </a:lnTo>
                  <a:lnTo>
                    <a:pt x="1690255" y="2059709"/>
                  </a:lnTo>
                  <a:lnTo>
                    <a:pt x="1865746" y="2179782"/>
                  </a:lnTo>
                  <a:lnTo>
                    <a:pt x="2022764" y="2262909"/>
                  </a:lnTo>
                  <a:lnTo>
                    <a:pt x="2105891" y="2327564"/>
                  </a:lnTo>
                  <a:lnTo>
                    <a:pt x="2207491" y="2382982"/>
                  </a:lnTo>
                  <a:lnTo>
                    <a:pt x="2373746" y="2447637"/>
                  </a:lnTo>
                  <a:lnTo>
                    <a:pt x="2503055" y="2484582"/>
                  </a:lnTo>
                  <a:lnTo>
                    <a:pt x="2733964" y="2558473"/>
                  </a:lnTo>
                  <a:lnTo>
                    <a:pt x="2854037" y="2576946"/>
                  </a:lnTo>
                  <a:lnTo>
                    <a:pt x="2983346" y="2632364"/>
                  </a:lnTo>
                  <a:lnTo>
                    <a:pt x="3158837" y="2678546"/>
                  </a:lnTo>
                  <a:lnTo>
                    <a:pt x="3343564" y="2770909"/>
                  </a:lnTo>
                  <a:lnTo>
                    <a:pt x="3435928" y="2807855"/>
                  </a:lnTo>
                  <a:lnTo>
                    <a:pt x="3583709" y="2881746"/>
                  </a:lnTo>
                  <a:lnTo>
                    <a:pt x="3740728" y="2964873"/>
                  </a:lnTo>
                  <a:lnTo>
                    <a:pt x="3860800" y="3038764"/>
                  </a:lnTo>
                  <a:lnTo>
                    <a:pt x="4091709" y="3186546"/>
                  </a:lnTo>
                  <a:lnTo>
                    <a:pt x="4331855" y="3306619"/>
                  </a:lnTo>
                  <a:lnTo>
                    <a:pt x="4516582" y="3380509"/>
                  </a:lnTo>
                  <a:lnTo>
                    <a:pt x="4738255" y="3454400"/>
                  </a:lnTo>
                  <a:lnTo>
                    <a:pt x="5061528" y="3537528"/>
                  </a:lnTo>
                  <a:lnTo>
                    <a:pt x="5310909" y="3602182"/>
                  </a:lnTo>
                  <a:lnTo>
                    <a:pt x="5495637" y="3602182"/>
                  </a:lnTo>
                  <a:lnTo>
                    <a:pt x="5800437" y="3583709"/>
                  </a:lnTo>
                  <a:lnTo>
                    <a:pt x="5966691" y="3565237"/>
                  </a:lnTo>
                  <a:lnTo>
                    <a:pt x="6243782" y="3537528"/>
                  </a:lnTo>
                  <a:lnTo>
                    <a:pt x="6530109" y="3482109"/>
                  </a:lnTo>
                  <a:lnTo>
                    <a:pt x="6899564" y="3417455"/>
                  </a:lnTo>
                  <a:lnTo>
                    <a:pt x="7232073" y="3334328"/>
                  </a:lnTo>
                  <a:lnTo>
                    <a:pt x="7453746" y="3278909"/>
                  </a:lnTo>
                  <a:lnTo>
                    <a:pt x="7804728" y="3186546"/>
                  </a:lnTo>
                  <a:lnTo>
                    <a:pt x="8155709" y="3094182"/>
                  </a:lnTo>
                  <a:lnTo>
                    <a:pt x="8414328" y="3020291"/>
                  </a:lnTo>
                  <a:lnTo>
                    <a:pt x="9023928" y="2835564"/>
                  </a:lnTo>
                  <a:lnTo>
                    <a:pt x="9134764" y="2798619"/>
                  </a:lnTo>
                  <a:lnTo>
                    <a:pt x="9134764" y="2290619"/>
                  </a:lnTo>
                  <a:lnTo>
                    <a:pt x="8737600" y="2484582"/>
                  </a:lnTo>
                  <a:lnTo>
                    <a:pt x="8358909" y="2613891"/>
                  </a:lnTo>
                  <a:lnTo>
                    <a:pt x="8017164" y="2706255"/>
                  </a:lnTo>
                  <a:lnTo>
                    <a:pt x="7777019" y="2770909"/>
                  </a:lnTo>
                  <a:lnTo>
                    <a:pt x="7499928" y="2854037"/>
                  </a:lnTo>
                  <a:lnTo>
                    <a:pt x="7204364" y="2964873"/>
                  </a:lnTo>
                  <a:lnTo>
                    <a:pt x="6797964" y="3103419"/>
                  </a:lnTo>
                  <a:lnTo>
                    <a:pt x="6428509" y="3177309"/>
                  </a:lnTo>
                  <a:lnTo>
                    <a:pt x="6206837" y="3214255"/>
                  </a:lnTo>
                  <a:lnTo>
                    <a:pt x="5929746" y="3251200"/>
                  </a:lnTo>
                  <a:lnTo>
                    <a:pt x="5763491" y="3269673"/>
                  </a:lnTo>
                  <a:lnTo>
                    <a:pt x="5467928" y="3260437"/>
                  </a:lnTo>
                  <a:lnTo>
                    <a:pt x="5181600" y="3214255"/>
                  </a:lnTo>
                  <a:lnTo>
                    <a:pt x="5006109" y="3168073"/>
                  </a:lnTo>
                  <a:lnTo>
                    <a:pt x="4802909" y="3094182"/>
                  </a:lnTo>
                  <a:lnTo>
                    <a:pt x="4608946" y="3011055"/>
                  </a:lnTo>
                  <a:lnTo>
                    <a:pt x="4313382" y="2826328"/>
                  </a:lnTo>
                  <a:lnTo>
                    <a:pt x="4073237" y="2706255"/>
                  </a:lnTo>
                  <a:lnTo>
                    <a:pt x="3870037" y="2604655"/>
                  </a:lnTo>
                  <a:lnTo>
                    <a:pt x="3537528" y="2456873"/>
                  </a:lnTo>
                  <a:lnTo>
                    <a:pt x="3334328" y="2355273"/>
                  </a:lnTo>
                  <a:lnTo>
                    <a:pt x="3121891" y="2290619"/>
                  </a:lnTo>
                  <a:lnTo>
                    <a:pt x="2844800" y="2216728"/>
                  </a:lnTo>
                  <a:lnTo>
                    <a:pt x="2503055" y="2152073"/>
                  </a:lnTo>
                  <a:lnTo>
                    <a:pt x="2244437" y="2041237"/>
                  </a:lnTo>
                  <a:lnTo>
                    <a:pt x="2041237" y="1902691"/>
                  </a:lnTo>
                  <a:lnTo>
                    <a:pt x="1893455" y="1754909"/>
                  </a:lnTo>
                  <a:lnTo>
                    <a:pt x="1727200" y="1560946"/>
                  </a:lnTo>
                  <a:lnTo>
                    <a:pt x="1597891" y="1366982"/>
                  </a:lnTo>
                  <a:lnTo>
                    <a:pt x="1450109" y="1145309"/>
                  </a:lnTo>
                  <a:lnTo>
                    <a:pt x="1283855" y="988291"/>
                  </a:lnTo>
                  <a:lnTo>
                    <a:pt x="1034473" y="858982"/>
                  </a:lnTo>
                  <a:lnTo>
                    <a:pt x="858982" y="775855"/>
                  </a:lnTo>
                  <a:lnTo>
                    <a:pt x="711200" y="720437"/>
                  </a:lnTo>
                  <a:lnTo>
                    <a:pt x="581891" y="637309"/>
                  </a:lnTo>
                  <a:lnTo>
                    <a:pt x="452582" y="498764"/>
                  </a:lnTo>
                  <a:lnTo>
                    <a:pt x="341746" y="286328"/>
                  </a:lnTo>
                  <a:lnTo>
                    <a:pt x="295564" y="166255"/>
                  </a:lnTo>
                  <a:lnTo>
                    <a:pt x="230909" y="83128"/>
                  </a:lnTo>
                  <a:lnTo>
                    <a:pt x="129309" y="18473"/>
                  </a:lnTo>
                  <a:lnTo>
                    <a:pt x="0" y="0"/>
                  </a:lnTo>
                  <a:close/>
                </a:path>
              </a:pathLst>
            </a:cu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フリーフォーム 16"/>
            <p:cNvSpPr/>
            <p:nvPr/>
          </p:nvSpPr>
          <p:spPr>
            <a:xfrm>
              <a:off x="6234545" y="0"/>
              <a:ext cx="1376219" cy="4692073"/>
            </a:xfrm>
            <a:custGeom>
              <a:avLst/>
              <a:gdLst>
                <a:gd name="connsiteX0" fmla="*/ 1376219 w 1376219"/>
                <a:gd name="connsiteY0" fmla="*/ 0 h 4692073"/>
                <a:gd name="connsiteX1" fmla="*/ 1302328 w 1376219"/>
                <a:gd name="connsiteY1" fmla="*/ 572655 h 4692073"/>
                <a:gd name="connsiteX2" fmla="*/ 1126837 w 1376219"/>
                <a:gd name="connsiteY2" fmla="*/ 1117600 h 4692073"/>
                <a:gd name="connsiteX3" fmla="*/ 905164 w 1376219"/>
                <a:gd name="connsiteY3" fmla="*/ 1902691 h 4692073"/>
                <a:gd name="connsiteX4" fmla="*/ 766619 w 1376219"/>
                <a:gd name="connsiteY4" fmla="*/ 2290618 h 4692073"/>
                <a:gd name="connsiteX5" fmla="*/ 563419 w 1376219"/>
                <a:gd name="connsiteY5" fmla="*/ 2521527 h 4692073"/>
                <a:gd name="connsiteX6" fmla="*/ 461819 w 1376219"/>
                <a:gd name="connsiteY6" fmla="*/ 2641600 h 4692073"/>
                <a:gd name="connsiteX7" fmla="*/ 387928 w 1376219"/>
                <a:gd name="connsiteY7" fmla="*/ 2752436 h 4692073"/>
                <a:gd name="connsiteX8" fmla="*/ 369455 w 1376219"/>
                <a:gd name="connsiteY8" fmla="*/ 2992582 h 4692073"/>
                <a:gd name="connsiteX9" fmla="*/ 323273 w 1376219"/>
                <a:gd name="connsiteY9" fmla="*/ 3269673 h 4692073"/>
                <a:gd name="connsiteX10" fmla="*/ 295564 w 1376219"/>
                <a:gd name="connsiteY10" fmla="*/ 3454400 h 4692073"/>
                <a:gd name="connsiteX11" fmla="*/ 203200 w 1376219"/>
                <a:gd name="connsiteY11" fmla="*/ 3666836 h 4692073"/>
                <a:gd name="connsiteX12" fmla="*/ 193964 w 1376219"/>
                <a:gd name="connsiteY12" fmla="*/ 3860800 h 4692073"/>
                <a:gd name="connsiteX13" fmla="*/ 267855 w 1376219"/>
                <a:gd name="connsiteY13" fmla="*/ 4387273 h 4692073"/>
                <a:gd name="connsiteX14" fmla="*/ 0 w 1376219"/>
                <a:gd name="connsiteY14" fmla="*/ 4692073 h 4692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76219" h="4692073">
                  <a:moveTo>
                    <a:pt x="1376219" y="0"/>
                  </a:moveTo>
                  <a:cubicBezTo>
                    <a:pt x="1360055" y="193194"/>
                    <a:pt x="1343892" y="386388"/>
                    <a:pt x="1302328" y="572655"/>
                  </a:cubicBezTo>
                  <a:cubicBezTo>
                    <a:pt x="1260764" y="758922"/>
                    <a:pt x="1193031" y="895927"/>
                    <a:pt x="1126837" y="1117600"/>
                  </a:cubicBezTo>
                  <a:cubicBezTo>
                    <a:pt x="1060643" y="1339273"/>
                    <a:pt x="965200" y="1707188"/>
                    <a:pt x="905164" y="1902691"/>
                  </a:cubicBezTo>
                  <a:cubicBezTo>
                    <a:pt x="845128" y="2098194"/>
                    <a:pt x="823576" y="2187479"/>
                    <a:pt x="766619" y="2290618"/>
                  </a:cubicBezTo>
                  <a:cubicBezTo>
                    <a:pt x="709662" y="2393757"/>
                    <a:pt x="614219" y="2463030"/>
                    <a:pt x="563419" y="2521527"/>
                  </a:cubicBezTo>
                  <a:cubicBezTo>
                    <a:pt x="512619" y="2580024"/>
                    <a:pt x="491067" y="2603115"/>
                    <a:pt x="461819" y="2641600"/>
                  </a:cubicBezTo>
                  <a:cubicBezTo>
                    <a:pt x="432571" y="2680085"/>
                    <a:pt x="403322" y="2693939"/>
                    <a:pt x="387928" y="2752436"/>
                  </a:cubicBezTo>
                  <a:cubicBezTo>
                    <a:pt x="372534" y="2810933"/>
                    <a:pt x="380231" y="2906376"/>
                    <a:pt x="369455" y="2992582"/>
                  </a:cubicBezTo>
                  <a:cubicBezTo>
                    <a:pt x="358679" y="3078788"/>
                    <a:pt x="335588" y="3192703"/>
                    <a:pt x="323273" y="3269673"/>
                  </a:cubicBezTo>
                  <a:cubicBezTo>
                    <a:pt x="310958" y="3346643"/>
                    <a:pt x="315576" y="3388206"/>
                    <a:pt x="295564" y="3454400"/>
                  </a:cubicBezTo>
                  <a:cubicBezTo>
                    <a:pt x="275552" y="3520594"/>
                    <a:pt x="220133" y="3599103"/>
                    <a:pt x="203200" y="3666836"/>
                  </a:cubicBezTo>
                  <a:cubicBezTo>
                    <a:pt x="186267" y="3734569"/>
                    <a:pt x="183188" y="3740727"/>
                    <a:pt x="193964" y="3860800"/>
                  </a:cubicBezTo>
                  <a:cubicBezTo>
                    <a:pt x="204740" y="3980873"/>
                    <a:pt x="300182" y="4248728"/>
                    <a:pt x="267855" y="4387273"/>
                  </a:cubicBezTo>
                  <a:cubicBezTo>
                    <a:pt x="235528" y="4525818"/>
                    <a:pt x="117764" y="4608945"/>
                    <a:pt x="0" y="4692073"/>
                  </a:cubicBezTo>
                </a:path>
              </a:pathLst>
            </a:custGeom>
            <a:noFill/>
            <a:ln w="762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フリーフォーム 17"/>
            <p:cNvSpPr/>
            <p:nvPr/>
          </p:nvSpPr>
          <p:spPr>
            <a:xfrm>
              <a:off x="-5196" y="936166"/>
              <a:ext cx="4481512" cy="2795326"/>
            </a:xfrm>
            <a:custGeom>
              <a:avLst/>
              <a:gdLst>
                <a:gd name="connsiteX0" fmla="*/ 438828 w 1150028"/>
                <a:gd name="connsiteY0" fmla="*/ 0 h 3731491"/>
                <a:gd name="connsiteX1" fmla="*/ 392646 w 1150028"/>
                <a:gd name="connsiteY1" fmla="*/ 332509 h 3731491"/>
                <a:gd name="connsiteX2" fmla="*/ 337228 w 1150028"/>
                <a:gd name="connsiteY2" fmla="*/ 489527 h 3731491"/>
                <a:gd name="connsiteX3" fmla="*/ 207918 w 1150028"/>
                <a:gd name="connsiteY3" fmla="*/ 581891 h 3731491"/>
                <a:gd name="connsiteX4" fmla="*/ 23191 w 1150028"/>
                <a:gd name="connsiteY4" fmla="*/ 665018 h 3731491"/>
                <a:gd name="connsiteX5" fmla="*/ 4718 w 1150028"/>
                <a:gd name="connsiteY5" fmla="*/ 674255 h 3731491"/>
                <a:gd name="connsiteX6" fmla="*/ 41664 w 1150028"/>
                <a:gd name="connsiteY6" fmla="*/ 766618 h 3731491"/>
                <a:gd name="connsiteX7" fmla="*/ 106318 w 1150028"/>
                <a:gd name="connsiteY7" fmla="*/ 979055 h 3731491"/>
                <a:gd name="connsiteX8" fmla="*/ 263337 w 1150028"/>
                <a:gd name="connsiteY8" fmla="*/ 1348509 h 3731491"/>
                <a:gd name="connsiteX9" fmla="*/ 355700 w 1150028"/>
                <a:gd name="connsiteY9" fmla="*/ 1616364 h 3731491"/>
                <a:gd name="connsiteX10" fmla="*/ 595846 w 1150028"/>
                <a:gd name="connsiteY10" fmla="*/ 2272145 h 3731491"/>
                <a:gd name="connsiteX11" fmla="*/ 789809 w 1150028"/>
                <a:gd name="connsiteY11" fmla="*/ 2798618 h 3731491"/>
                <a:gd name="connsiteX12" fmla="*/ 1029955 w 1150028"/>
                <a:gd name="connsiteY12" fmla="*/ 3417455 h 3731491"/>
                <a:gd name="connsiteX13" fmla="*/ 1150028 w 1150028"/>
                <a:gd name="connsiteY13" fmla="*/ 3731491 h 3731491"/>
                <a:gd name="connsiteX0" fmla="*/ 843706 w 1554906"/>
                <a:gd name="connsiteY0" fmla="*/ 0 h 3731491"/>
                <a:gd name="connsiteX1" fmla="*/ 797524 w 1554906"/>
                <a:gd name="connsiteY1" fmla="*/ 332509 h 3731491"/>
                <a:gd name="connsiteX2" fmla="*/ 742106 w 1554906"/>
                <a:gd name="connsiteY2" fmla="*/ 489527 h 3731491"/>
                <a:gd name="connsiteX3" fmla="*/ 612796 w 1554906"/>
                <a:gd name="connsiteY3" fmla="*/ 581891 h 3731491"/>
                <a:gd name="connsiteX4" fmla="*/ 428069 w 1554906"/>
                <a:gd name="connsiteY4" fmla="*/ 665018 h 3731491"/>
                <a:gd name="connsiteX5" fmla="*/ 21 w 1554906"/>
                <a:gd name="connsiteY5" fmla="*/ 936193 h 3731491"/>
                <a:gd name="connsiteX6" fmla="*/ 446542 w 1554906"/>
                <a:gd name="connsiteY6" fmla="*/ 766618 h 3731491"/>
                <a:gd name="connsiteX7" fmla="*/ 511196 w 1554906"/>
                <a:gd name="connsiteY7" fmla="*/ 979055 h 3731491"/>
                <a:gd name="connsiteX8" fmla="*/ 668215 w 1554906"/>
                <a:gd name="connsiteY8" fmla="*/ 1348509 h 3731491"/>
                <a:gd name="connsiteX9" fmla="*/ 760578 w 1554906"/>
                <a:gd name="connsiteY9" fmla="*/ 1616364 h 3731491"/>
                <a:gd name="connsiteX10" fmla="*/ 1000724 w 1554906"/>
                <a:gd name="connsiteY10" fmla="*/ 2272145 h 3731491"/>
                <a:gd name="connsiteX11" fmla="*/ 1194687 w 1554906"/>
                <a:gd name="connsiteY11" fmla="*/ 2798618 h 3731491"/>
                <a:gd name="connsiteX12" fmla="*/ 1434833 w 1554906"/>
                <a:gd name="connsiteY12" fmla="*/ 3417455 h 3731491"/>
                <a:gd name="connsiteX13" fmla="*/ 1554906 w 1554906"/>
                <a:gd name="connsiteY13" fmla="*/ 3731491 h 3731491"/>
                <a:gd name="connsiteX0" fmla="*/ 843719 w 1554919"/>
                <a:gd name="connsiteY0" fmla="*/ 0 h 3731491"/>
                <a:gd name="connsiteX1" fmla="*/ 797537 w 1554919"/>
                <a:gd name="connsiteY1" fmla="*/ 332509 h 3731491"/>
                <a:gd name="connsiteX2" fmla="*/ 742119 w 1554919"/>
                <a:gd name="connsiteY2" fmla="*/ 489527 h 3731491"/>
                <a:gd name="connsiteX3" fmla="*/ 612809 w 1554919"/>
                <a:gd name="connsiteY3" fmla="*/ 581891 h 3731491"/>
                <a:gd name="connsiteX4" fmla="*/ 423320 w 1554919"/>
                <a:gd name="connsiteY4" fmla="*/ 688830 h 3731491"/>
                <a:gd name="connsiteX5" fmla="*/ 34 w 1554919"/>
                <a:gd name="connsiteY5" fmla="*/ 936193 h 3731491"/>
                <a:gd name="connsiteX6" fmla="*/ 446555 w 1554919"/>
                <a:gd name="connsiteY6" fmla="*/ 766618 h 3731491"/>
                <a:gd name="connsiteX7" fmla="*/ 511209 w 1554919"/>
                <a:gd name="connsiteY7" fmla="*/ 979055 h 3731491"/>
                <a:gd name="connsiteX8" fmla="*/ 668228 w 1554919"/>
                <a:gd name="connsiteY8" fmla="*/ 1348509 h 3731491"/>
                <a:gd name="connsiteX9" fmla="*/ 760591 w 1554919"/>
                <a:gd name="connsiteY9" fmla="*/ 1616364 h 3731491"/>
                <a:gd name="connsiteX10" fmla="*/ 1000737 w 1554919"/>
                <a:gd name="connsiteY10" fmla="*/ 2272145 h 3731491"/>
                <a:gd name="connsiteX11" fmla="*/ 1194700 w 1554919"/>
                <a:gd name="connsiteY11" fmla="*/ 2798618 h 3731491"/>
                <a:gd name="connsiteX12" fmla="*/ 1434846 w 1554919"/>
                <a:gd name="connsiteY12" fmla="*/ 3417455 h 3731491"/>
                <a:gd name="connsiteX13" fmla="*/ 1554919 w 1554919"/>
                <a:gd name="connsiteY13" fmla="*/ 3731491 h 3731491"/>
                <a:gd name="connsiteX0" fmla="*/ 844149 w 1555349"/>
                <a:gd name="connsiteY0" fmla="*/ 0 h 3731491"/>
                <a:gd name="connsiteX1" fmla="*/ 797967 w 1555349"/>
                <a:gd name="connsiteY1" fmla="*/ 332509 h 3731491"/>
                <a:gd name="connsiteX2" fmla="*/ 742549 w 1555349"/>
                <a:gd name="connsiteY2" fmla="*/ 489527 h 3731491"/>
                <a:gd name="connsiteX3" fmla="*/ 613239 w 1555349"/>
                <a:gd name="connsiteY3" fmla="*/ 581891 h 3731491"/>
                <a:gd name="connsiteX4" fmla="*/ 423750 w 1555349"/>
                <a:gd name="connsiteY4" fmla="*/ 688830 h 3731491"/>
                <a:gd name="connsiteX5" fmla="*/ 464 w 1555349"/>
                <a:gd name="connsiteY5" fmla="*/ 936193 h 3731491"/>
                <a:gd name="connsiteX6" fmla="*/ 511639 w 1555349"/>
                <a:gd name="connsiteY6" fmla="*/ 979055 h 3731491"/>
                <a:gd name="connsiteX7" fmla="*/ 668658 w 1555349"/>
                <a:gd name="connsiteY7" fmla="*/ 1348509 h 3731491"/>
                <a:gd name="connsiteX8" fmla="*/ 761021 w 1555349"/>
                <a:gd name="connsiteY8" fmla="*/ 1616364 h 3731491"/>
                <a:gd name="connsiteX9" fmla="*/ 1001167 w 1555349"/>
                <a:gd name="connsiteY9" fmla="*/ 2272145 h 3731491"/>
                <a:gd name="connsiteX10" fmla="*/ 1195130 w 1555349"/>
                <a:gd name="connsiteY10" fmla="*/ 2798618 h 3731491"/>
                <a:gd name="connsiteX11" fmla="*/ 1435276 w 1555349"/>
                <a:gd name="connsiteY11" fmla="*/ 3417455 h 3731491"/>
                <a:gd name="connsiteX12" fmla="*/ 1555349 w 1555349"/>
                <a:gd name="connsiteY12" fmla="*/ 3731491 h 3731491"/>
                <a:gd name="connsiteX0" fmla="*/ 846879 w 1558079"/>
                <a:gd name="connsiteY0" fmla="*/ 0 h 3731491"/>
                <a:gd name="connsiteX1" fmla="*/ 800697 w 1558079"/>
                <a:gd name="connsiteY1" fmla="*/ 332509 h 3731491"/>
                <a:gd name="connsiteX2" fmla="*/ 745279 w 1558079"/>
                <a:gd name="connsiteY2" fmla="*/ 489527 h 3731491"/>
                <a:gd name="connsiteX3" fmla="*/ 615969 w 1558079"/>
                <a:gd name="connsiteY3" fmla="*/ 581891 h 3731491"/>
                <a:gd name="connsiteX4" fmla="*/ 426480 w 1558079"/>
                <a:gd name="connsiteY4" fmla="*/ 688830 h 3731491"/>
                <a:gd name="connsiteX5" fmla="*/ 3194 w 1558079"/>
                <a:gd name="connsiteY5" fmla="*/ 936193 h 3731491"/>
                <a:gd name="connsiteX6" fmla="*/ 671388 w 1558079"/>
                <a:gd name="connsiteY6" fmla="*/ 1348509 h 3731491"/>
                <a:gd name="connsiteX7" fmla="*/ 763751 w 1558079"/>
                <a:gd name="connsiteY7" fmla="*/ 1616364 h 3731491"/>
                <a:gd name="connsiteX8" fmla="*/ 1003897 w 1558079"/>
                <a:gd name="connsiteY8" fmla="*/ 2272145 h 3731491"/>
                <a:gd name="connsiteX9" fmla="*/ 1197860 w 1558079"/>
                <a:gd name="connsiteY9" fmla="*/ 2798618 h 3731491"/>
                <a:gd name="connsiteX10" fmla="*/ 1438006 w 1558079"/>
                <a:gd name="connsiteY10" fmla="*/ 3417455 h 3731491"/>
                <a:gd name="connsiteX11" fmla="*/ 1558079 w 1558079"/>
                <a:gd name="connsiteY11" fmla="*/ 3731491 h 3731491"/>
                <a:gd name="connsiteX0" fmla="*/ 850410 w 1561610"/>
                <a:gd name="connsiteY0" fmla="*/ 0 h 3731491"/>
                <a:gd name="connsiteX1" fmla="*/ 804228 w 1561610"/>
                <a:gd name="connsiteY1" fmla="*/ 332509 h 3731491"/>
                <a:gd name="connsiteX2" fmla="*/ 748810 w 1561610"/>
                <a:gd name="connsiteY2" fmla="*/ 489527 h 3731491"/>
                <a:gd name="connsiteX3" fmla="*/ 619500 w 1561610"/>
                <a:gd name="connsiteY3" fmla="*/ 581891 h 3731491"/>
                <a:gd name="connsiteX4" fmla="*/ 430011 w 1561610"/>
                <a:gd name="connsiteY4" fmla="*/ 688830 h 3731491"/>
                <a:gd name="connsiteX5" fmla="*/ 6725 w 1561610"/>
                <a:gd name="connsiteY5" fmla="*/ 936193 h 3731491"/>
                <a:gd name="connsiteX6" fmla="*/ 212957 w 1561610"/>
                <a:gd name="connsiteY6" fmla="*/ 1391372 h 3731491"/>
                <a:gd name="connsiteX7" fmla="*/ 767282 w 1561610"/>
                <a:gd name="connsiteY7" fmla="*/ 1616364 h 3731491"/>
                <a:gd name="connsiteX8" fmla="*/ 1007428 w 1561610"/>
                <a:gd name="connsiteY8" fmla="*/ 2272145 h 3731491"/>
                <a:gd name="connsiteX9" fmla="*/ 1201391 w 1561610"/>
                <a:gd name="connsiteY9" fmla="*/ 2798618 h 3731491"/>
                <a:gd name="connsiteX10" fmla="*/ 1441537 w 1561610"/>
                <a:gd name="connsiteY10" fmla="*/ 3417455 h 3731491"/>
                <a:gd name="connsiteX11" fmla="*/ 1561610 w 1561610"/>
                <a:gd name="connsiteY11" fmla="*/ 3731491 h 3731491"/>
                <a:gd name="connsiteX0" fmla="*/ 848862 w 1560062"/>
                <a:gd name="connsiteY0" fmla="*/ 0 h 3731491"/>
                <a:gd name="connsiteX1" fmla="*/ 802680 w 1560062"/>
                <a:gd name="connsiteY1" fmla="*/ 332509 h 3731491"/>
                <a:gd name="connsiteX2" fmla="*/ 747262 w 1560062"/>
                <a:gd name="connsiteY2" fmla="*/ 489527 h 3731491"/>
                <a:gd name="connsiteX3" fmla="*/ 617952 w 1560062"/>
                <a:gd name="connsiteY3" fmla="*/ 581891 h 3731491"/>
                <a:gd name="connsiteX4" fmla="*/ 428463 w 1560062"/>
                <a:gd name="connsiteY4" fmla="*/ 688830 h 3731491"/>
                <a:gd name="connsiteX5" fmla="*/ 5177 w 1560062"/>
                <a:gd name="connsiteY5" fmla="*/ 936193 h 3731491"/>
                <a:gd name="connsiteX6" fmla="*/ 211409 w 1560062"/>
                <a:gd name="connsiteY6" fmla="*/ 1391372 h 3731491"/>
                <a:gd name="connsiteX7" fmla="*/ 484746 w 1560062"/>
                <a:gd name="connsiteY7" fmla="*/ 1897351 h 3731491"/>
                <a:gd name="connsiteX8" fmla="*/ 1005880 w 1560062"/>
                <a:gd name="connsiteY8" fmla="*/ 2272145 h 3731491"/>
                <a:gd name="connsiteX9" fmla="*/ 1199843 w 1560062"/>
                <a:gd name="connsiteY9" fmla="*/ 2798618 h 3731491"/>
                <a:gd name="connsiteX10" fmla="*/ 1439989 w 1560062"/>
                <a:gd name="connsiteY10" fmla="*/ 3417455 h 3731491"/>
                <a:gd name="connsiteX11" fmla="*/ 1560062 w 1560062"/>
                <a:gd name="connsiteY11" fmla="*/ 3731491 h 3731491"/>
                <a:gd name="connsiteX0" fmla="*/ 847218 w 1558418"/>
                <a:gd name="connsiteY0" fmla="*/ 0 h 3731491"/>
                <a:gd name="connsiteX1" fmla="*/ 801036 w 1558418"/>
                <a:gd name="connsiteY1" fmla="*/ 332509 h 3731491"/>
                <a:gd name="connsiteX2" fmla="*/ 745618 w 1558418"/>
                <a:gd name="connsiteY2" fmla="*/ 489527 h 3731491"/>
                <a:gd name="connsiteX3" fmla="*/ 616308 w 1558418"/>
                <a:gd name="connsiteY3" fmla="*/ 581891 h 3731491"/>
                <a:gd name="connsiteX4" fmla="*/ 426819 w 1558418"/>
                <a:gd name="connsiteY4" fmla="*/ 688830 h 3731491"/>
                <a:gd name="connsiteX5" fmla="*/ 3533 w 1558418"/>
                <a:gd name="connsiteY5" fmla="*/ 936193 h 3731491"/>
                <a:gd name="connsiteX6" fmla="*/ 238340 w 1558418"/>
                <a:gd name="connsiteY6" fmla="*/ 1386610 h 3731491"/>
                <a:gd name="connsiteX7" fmla="*/ 483102 w 1558418"/>
                <a:gd name="connsiteY7" fmla="*/ 1897351 h 3731491"/>
                <a:gd name="connsiteX8" fmla="*/ 1004236 w 1558418"/>
                <a:gd name="connsiteY8" fmla="*/ 2272145 h 3731491"/>
                <a:gd name="connsiteX9" fmla="*/ 1198199 w 1558418"/>
                <a:gd name="connsiteY9" fmla="*/ 2798618 h 3731491"/>
                <a:gd name="connsiteX10" fmla="*/ 1438345 w 1558418"/>
                <a:gd name="connsiteY10" fmla="*/ 3417455 h 3731491"/>
                <a:gd name="connsiteX11" fmla="*/ 1558418 w 1558418"/>
                <a:gd name="connsiteY11" fmla="*/ 3731491 h 3731491"/>
                <a:gd name="connsiteX0" fmla="*/ 862800 w 1574000"/>
                <a:gd name="connsiteY0" fmla="*/ 0 h 3731491"/>
                <a:gd name="connsiteX1" fmla="*/ 816618 w 1574000"/>
                <a:gd name="connsiteY1" fmla="*/ 332509 h 3731491"/>
                <a:gd name="connsiteX2" fmla="*/ 761200 w 1574000"/>
                <a:gd name="connsiteY2" fmla="*/ 489527 h 3731491"/>
                <a:gd name="connsiteX3" fmla="*/ 631890 w 1574000"/>
                <a:gd name="connsiteY3" fmla="*/ 581891 h 3731491"/>
                <a:gd name="connsiteX4" fmla="*/ 442401 w 1574000"/>
                <a:gd name="connsiteY4" fmla="*/ 688830 h 3731491"/>
                <a:gd name="connsiteX5" fmla="*/ 19115 w 1574000"/>
                <a:gd name="connsiteY5" fmla="*/ 936193 h 3731491"/>
                <a:gd name="connsiteX6" fmla="*/ 253922 w 1574000"/>
                <a:gd name="connsiteY6" fmla="*/ 1386610 h 3731491"/>
                <a:gd name="connsiteX7" fmla="*/ 498684 w 1574000"/>
                <a:gd name="connsiteY7" fmla="*/ 1897351 h 3731491"/>
                <a:gd name="connsiteX8" fmla="*/ 1019818 w 1574000"/>
                <a:gd name="connsiteY8" fmla="*/ 2272145 h 3731491"/>
                <a:gd name="connsiteX9" fmla="*/ 1213781 w 1574000"/>
                <a:gd name="connsiteY9" fmla="*/ 2798618 h 3731491"/>
                <a:gd name="connsiteX10" fmla="*/ 1453927 w 1574000"/>
                <a:gd name="connsiteY10" fmla="*/ 3417455 h 3731491"/>
                <a:gd name="connsiteX11" fmla="*/ 1574000 w 1574000"/>
                <a:gd name="connsiteY11" fmla="*/ 3731491 h 3731491"/>
                <a:gd name="connsiteX0" fmla="*/ 848220 w 1559420"/>
                <a:gd name="connsiteY0" fmla="*/ 0 h 3731491"/>
                <a:gd name="connsiteX1" fmla="*/ 802038 w 1559420"/>
                <a:gd name="connsiteY1" fmla="*/ 332509 h 3731491"/>
                <a:gd name="connsiteX2" fmla="*/ 746620 w 1559420"/>
                <a:gd name="connsiteY2" fmla="*/ 489527 h 3731491"/>
                <a:gd name="connsiteX3" fmla="*/ 617310 w 1559420"/>
                <a:gd name="connsiteY3" fmla="*/ 581891 h 3731491"/>
                <a:gd name="connsiteX4" fmla="*/ 427821 w 1559420"/>
                <a:gd name="connsiteY4" fmla="*/ 688830 h 3731491"/>
                <a:gd name="connsiteX5" fmla="*/ 4535 w 1559420"/>
                <a:gd name="connsiteY5" fmla="*/ 936193 h 3731491"/>
                <a:gd name="connsiteX6" fmla="*/ 239342 w 1559420"/>
                <a:gd name="connsiteY6" fmla="*/ 1386610 h 3731491"/>
                <a:gd name="connsiteX7" fmla="*/ 484104 w 1559420"/>
                <a:gd name="connsiteY7" fmla="*/ 1897351 h 3731491"/>
                <a:gd name="connsiteX8" fmla="*/ 1005238 w 1559420"/>
                <a:gd name="connsiteY8" fmla="*/ 2272145 h 3731491"/>
                <a:gd name="connsiteX9" fmla="*/ 1199201 w 1559420"/>
                <a:gd name="connsiteY9" fmla="*/ 2798618 h 3731491"/>
                <a:gd name="connsiteX10" fmla="*/ 1439347 w 1559420"/>
                <a:gd name="connsiteY10" fmla="*/ 3417455 h 3731491"/>
                <a:gd name="connsiteX11" fmla="*/ 1559420 w 1559420"/>
                <a:gd name="connsiteY11" fmla="*/ 3731491 h 3731491"/>
                <a:gd name="connsiteX0" fmla="*/ 848220 w 1559420"/>
                <a:gd name="connsiteY0" fmla="*/ 0 h 3731491"/>
                <a:gd name="connsiteX1" fmla="*/ 802038 w 1559420"/>
                <a:gd name="connsiteY1" fmla="*/ 332509 h 3731491"/>
                <a:gd name="connsiteX2" fmla="*/ 746620 w 1559420"/>
                <a:gd name="connsiteY2" fmla="*/ 489527 h 3731491"/>
                <a:gd name="connsiteX3" fmla="*/ 617310 w 1559420"/>
                <a:gd name="connsiteY3" fmla="*/ 581891 h 3731491"/>
                <a:gd name="connsiteX4" fmla="*/ 427821 w 1559420"/>
                <a:gd name="connsiteY4" fmla="*/ 688830 h 3731491"/>
                <a:gd name="connsiteX5" fmla="*/ 4535 w 1559420"/>
                <a:gd name="connsiteY5" fmla="*/ 936193 h 3731491"/>
                <a:gd name="connsiteX6" fmla="*/ 239342 w 1559420"/>
                <a:gd name="connsiteY6" fmla="*/ 1386610 h 3731491"/>
                <a:gd name="connsiteX7" fmla="*/ 512679 w 1559420"/>
                <a:gd name="connsiteY7" fmla="*/ 1906876 h 3731491"/>
                <a:gd name="connsiteX8" fmla="*/ 1005238 w 1559420"/>
                <a:gd name="connsiteY8" fmla="*/ 2272145 h 3731491"/>
                <a:gd name="connsiteX9" fmla="*/ 1199201 w 1559420"/>
                <a:gd name="connsiteY9" fmla="*/ 2798618 h 3731491"/>
                <a:gd name="connsiteX10" fmla="*/ 1439347 w 1559420"/>
                <a:gd name="connsiteY10" fmla="*/ 3417455 h 3731491"/>
                <a:gd name="connsiteX11" fmla="*/ 1559420 w 1559420"/>
                <a:gd name="connsiteY11" fmla="*/ 3731491 h 3731491"/>
                <a:gd name="connsiteX0" fmla="*/ 848220 w 1559420"/>
                <a:gd name="connsiteY0" fmla="*/ 0 h 3731491"/>
                <a:gd name="connsiteX1" fmla="*/ 802038 w 1559420"/>
                <a:gd name="connsiteY1" fmla="*/ 332509 h 3731491"/>
                <a:gd name="connsiteX2" fmla="*/ 746620 w 1559420"/>
                <a:gd name="connsiteY2" fmla="*/ 489527 h 3731491"/>
                <a:gd name="connsiteX3" fmla="*/ 617310 w 1559420"/>
                <a:gd name="connsiteY3" fmla="*/ 581891 h 3731491"/>
                <a:gd name="connsiteX4" fmla="*/ 427821 w 1559420"/>
                <a:gd name="connsiteY4" fmla="*/ 688830 h 3731491"/>
                <a:gd name="connsiteX5" fmla="*/ 4535 w 1559420"/>
                <a:gd name="connsiteY5" fmla="*/ 936193 h 3731491"/>
                <a:gd name="connsiteX6" fmla="*/ 239342 w 1559420"/>
                <a:gd name="connsiteY6" fmla="*/ 1386610 h 3731491"/>
                <a:gd name="connsiteX7" fmla="*/ 512679 w 1559420"/>
                <a:gd name="connsiteY7" fmla="*/ 1906876 h 3731491"/>
                <a:gd name="connsiteX8" fmla="*/ 805213 w 1559420"/>
                <a:gd name="connsiteY8" fmla="*/ 2481695 h 3731491"/>
                <a:gd name="connsiteX9" fmla="*/ 1199201 w 1559420"/>
                <a:gd name="connsiteY9" fmla="*/ 2798618 h 3731491"/>
                <a:gd name="connsiteX10" fmla="*/ 1439347 w 1559420"/>
                <a:gd name="connsiteY10" fmla="*/ 3417455 h 3731491"/>
                <a:gd name="connsiteX11" fmla="*/ 1559420 w 1559420"/>
                <a:gd name="connsiteY11" fmla="*/ 3731491 h 3731491"/>
                <a:gd name="connsiteX0" fmla="*/ 848220 w 1559420"/>
                <a:gd name="connsiteY0" fmla="*/ 0 h 3731491"/>
                <a:gd name="connsiteX1" fmla="*/ 802038 w 1559420"/>
                <a:gd name="connsiteY1" fmla="*/ 332509 h 3731491"/>
                <a:gd name="connsiteX2" fmla="*/ 746620 w 1559420"/>
                <a:gd name="connsiteY2" fmla="*/ 489527 h 3731491"/>
                <a:gd name="connsiteX3" fmla="*/ 617310 w 1559420"/>
                <a:gd name="connsiteY3" fmla="*/ 581891 h 3731491"/>
                <a:gd name="connsiteX4" fmla="*/ 427821 w 1559420"/>
                <a:gd name="connsiteY4" fmla="*/ 688830 h 3731491"/>
                <a:gd name="connsiteX5" fmla="*/ 4535 w 1559420"/>
                <a:gd name="connsiteY5" fmla="*/ 936193 h 3731491"/>
                <a:gd name="connsiteX6" fmla="*/ 239342 w 1559420"/>
                <a:gd name="connsiteY6" fmla="*/ 1386610 h 3731491"/>
                <a:gd name="connsiteX7" fmla="*/ 498392 w 1559420"/>
                <a:gd name="connsiteY7" fmla="*/ 1906876 h 3731491"/>
                <a:gd name="connsiteX8" fmla="*/ 805213 w 1559420"/>
                <a:gd name="connsiteY8" fmla="*/ 2481695 h 3731491"/>
                <a:gd name="connsiteX9" fmla="*/ 1199201 w 1559420"/>
                <a:gd name="connsiteY9" fmla="*/ 2798618 h 3731491"/>
                <a:gd name="connsiteX10" fmla="*/ 1439347 w 1559420"/>
                <a:gd name="connsiteY10" fmla="*/ 3417455 h 3731491"/>
                <a:gd name="connsiteX11" fmla="*/ 1559420 w 1559420"/>
                <a:gd name="connsiteY11" fmla="*/ 3731491 h 3731491"/>
                <a:gd name="connsiteX0" fmla="*/ 848220 w 1559420"/>
                <a:gd name="connsiteY0" fmla="*/ 0 h 3731491"/>
                <a:gd name="connsiteX1" fmla="*/ 802038 w 1559420"/>
                <a:gd name="connsiteY1" fmla="*/ 332509 h 3731491"/>
                <a:gd name="connsiteX2" fmla="*/ 746620 w 1559420"/>
                <a:gd name="connsiteY2" fmla="*/ 489527 h 3731491"/>
                <a:gd name="connsiteX3" fmla="*/ 617310 w 1559420"/>
                <a:gd name="connsiteY3" fmla="*/ 581891 h 3731491"/>
                <a:gd name="connsiteX4" fmla="*/ 427821 w 1559420"/>
                <a:gd name="connsiteY4" fmla="*/ 688830 h 3731491"/>
                <a:gd name="connsiteX5" fmla="*/ 4535 w 1559420"/>
                <a:gd name="connsiteY5" fmla="*/ 936193 h 3731491"/>
                <a:gd name="connsiteX6" fmla="*/ 239342 w 1559420"/>
                <a:gd name="connsiteY6" fmla="*/ 1386610 h 3731491"/>
                <a:gd name="connsiteX7" fmla="*/ 498392 w 1559420"/>
                <a:gd name="connsiteY7" fmla="*/ 1906876 h 3731491"/>
                <a:gd name="connsiteX8" fmla="*/ 824263 w 1559420"/>
                <a:gd name="connsiteY8" fmla="*/ 2481695 h 3731491"/>
                <a:gd name="connsiteX9" fmla="*/ 1199201 w 1559420"/>
                <a:gd name="connsiteY9" fmla="*/ 2798618 h 3731491"/>
                <a:gd name="connsiteX10" fmla="*/ 1439347 w 1559420"/>
                <a:gd name="connsiteY10" fmla="*/ 3417455 h 3731491"/>
                <a:gd name="connsiteX11" fmla="*/ 1559420 w 1559420"/>
                <a:gd name="connsiteY11" fmla="*/ 3731491 h 3731491"/>
                <a:gd name="connsiteX0" fmla="*/ 848220 w 1559420"/>
                <a:gd name="connsiteY0" fmla="*/ 0 h 3731491"/>
                <a:gd name="connsiteX1" fmla="*/ 802038 w 1559420"/>
                <a:gd name="connsiteY1" fmla="*/ 332509 h 3731491"/>
                <a:gd name="connsiteX2" fmla="*/ 746620 w 1559420"/>
                <a:gd name="connsiteY2" fmla="*/ 489527 h 3731491"/>
                <a:gd name="connsiteX3" fmla="*/ 617310 w 1559420"/>
                <a:gd name="connsiteY3" fmla="*/ 581891 h 3731491"/>
                <a:gd name="connsiteX4" fmla="*/ 427821 w 1559420"/>
                <a:gd name="connsiteY4" fmla="*/ 688830 h 3731491"/>
                <a:gd name="connsiteX5" fmla="*/ 4535 w 1559420"/>
                <a:gd name="connsiteY5" fmla="*/ 936193 h 3731491"/>
                <a:gd name="connsiteX6" fmla="*/ 239342 w 1559420"/>
                <a:gd name="connsiteY6" fmla="*/ 1386610 h 3731491"/>
                <a:gd name="connsiteX7" fmla="*/ 498392 w 1559420"/>
                <a:gd name="connsiteY7" fmla="*/ 1906876 h 3731491"/>
                <a:gd name="connsiteX8" fmla="*/ 824263 w 1559420"/>
                <a:gd name="connsiteY8" fmla="*/ 2481695 h 3731491"/>
                <a:gd name="connsiteX9" fmla="*/ 1146814 w 1559420"/>
                <a:gd name="connsiteY9" fmla="*/ 3146281 h 3731491"/>
                <a:gd name="connsiteX10" fmla="*/ 1439347 w 1559420"/>
                <a:gd name="connsiteY10" fmla="*/ 3417455 h 3731491"/>
                <a:gd name="connsiteX11" fmla="*/ 1559420 w 1559420"/>
                <a:gd name="connsiteY11" fmla="*/ 3731491 h 3731491"/>
                <a:gd name="connsiteX0" fmla="*/ 848220 w 1559420"/>
                <a:gd name="connsiteY0" fmla="*/ 0 h 3731491"/>
                <a:gd name="connsiteX1" fmla="*/ 802038 w 1559420"/>
                <a:gd name="connsiteY1" fmla="*/ 332509 h 3731491"/>
                <a:gd name="connsiteX2" fmla="*/ 746620 w 1559420"/>
                <a:gd name="connsiteY2" fmla="*/ 489527 h 3731491"/>
                <a:gd name="connsiteX3" fmla="*/ 617310 w 1559420"/>
                <a:gd name="connsiteY3" fmla="*/ 581891 h 3731491"/>
                <a:gd name="connsiteX4" fmla="*/ 427821 w 1559420"/>
                <a:gd name="connsiteY4" fmla="*/ 688830 h 3731491"/>
                <a:gd name="connsiteX5" fmla="*/ 4535 w 1559420"/>
                <a:gd name="connsiteY5" fmla="*/ 936193 h 3731491"/>
                <a:gd name="connsiteX6" fmla="*/ 239342 w 1559420"/>
                <a:gd name="connsiteY6" fmla="*/ 1386610 h 3731491"/>
                <a:gd name="connsiteX7" fmla="*/ 498392 w 1559420"/>
                <a:gd name="connsiteY7" fmla="*/ 1906876 h 3731491"/>
                <a:gd name="connsiteX8" fmla="*/ 805213 w 1559420"/>
                <a:gd name="connsiteY8" fmla="*/ 2500745 h 3731491"/>
                <a:gd name="connsiteX9" fmla="*/ 1146814 w 1559420"/>
                <a:gd name="connsiteY9" fmla="*/ 3146281 h 3731491"/>
                <a:gd name="connsiteX10" fmla="*/ 1439347 w 1559420"/>
                <a:gd name="connsiteY10" fmla="*/ 3417455 h 3731491"/>
                <a:gd name="connsiteX11" fmla="*/ 1559420 w 1559420"/>
                <a:gd name="connsiteY11" fmla="*/ 3731491 h 3731491"/>
                <a:gd name="connsiteX0" fmla="*/ 848220 w 1559420"/>
                <a:gd name="connsiteY0" fmla="*/ 0 h 3731491"/>
                <a:gd name="connsiteX1" fmla="*/ 802038 w 1559420"/>
                <a:gd name="connsiteY1" fmla="*/ 332509 h 3731491"/>
                <a:gd name="connsiteX2" fmla="*/ 746620 w 1559420"/>
                <a:gd name="connsiteY2" fmla="*/ 489527 h 3731491"/>
                <a:gd name="connsiteX3" fmla="*/ 617310 w 1559420"/>
                <a:gd name="connsiteY3" fmla="*/ 581891 h 3731491"/>
                <a:gd name="connsiteX4" fmla="*/ 427821 w 1559420"/>
                <a:gd name="connsiteY4" fmla="*/ 688830 h 3731491"/>
                <a:gd name="connsiteX5" fmla="*/ 4535 w 1559420"/>
                <a:gd name="connsiteY5" fmla="*/ 936193 h 3731491"/>
                <a:gd name="connsiteX6" fmla="*/ 239342 w 1559420"/>
                <a:gd name="connsiteY6" fmla="*/ 1386610 h 3731491"/>
                <a:gd name="connsiteX7" fmla="*/ 498392 w 1559420"/>
                <a:gd name="connsiteY7" fmla="*/ 1906876 h 3731491"/>
                <a:gd name="connsiteX8" fmla="*/ 824263 w 1559420"/>
                <a:gd name="connsiteY8" fmla="*/ 2500745 h 3731491"/>
                <a:gd name="connsiteX9" fmla="*/ 1146814 w 1559420"/>
                <a:gd name="connsiteY9" fmla="*/ 3146281 h 3731491"/>
                <a:gd name="connsiteX10" fmla="*/ 1439347 w 1559420"/>
                <a:gd name="connsiteY10" fmla="*/ 3417455 h 3731491"/>
                <a:gd name="connsiteX11" fmla="*/ 1559420 w 1559420"/>
                <a:gd name="connsiteY11" fmla="*/ 3731491 h 3731491"/>
                <a:gd name="connsiteX0" fmla="*/ 848220 w 1559420"/>
                <a:gd name="connsiteY0" fmla="*/ 0 h 3731491"/>
                <a:gd name="connsiteX1" fmla="*/ 802038 w 1559420"/>
                <a:gd name="connsiteY1" fmla="*/ 332509 h 3731491"/>
                <a:gd name="connsiteX2" fmla="*/ 746620 w 1559420"/>
                <a:gd name="connsiteY2" fmla="*/ 489527 h 3731491"/>
                <a:gd name="connsiteX3" fmla="*/ 617310 w 1559420"/>
                <a:gd name="connsiteY3" fmla="*/ 581891 h 3731491"/>
                <a:gd name="connsiteX4" fmla="*/ 427821 w 1559420"/>
                <a:gd name="connsiteY4" fmla="*/ 688830 h 3731491"/>
                <a:gd name="connsiteX5" fmla="*/ 4535 w 1559420"/>
                <a:gd name="connsiteY5" fmla="*/ 936193 h 3731491"/>
                <a:gd name="connsiteX6" fmla="*/ 239342 w 1559420"/>
                <a:gd name="connsiteY6" fmla="*/ 1386610 h 3731491"/>
                <a:gd name="connsiteX7" fmla="*/ 498392 w 1559420"/>
                <a:gd name="connsiteY7" fmla="*/ 1906876 h 3731491"/>
                <a:gd name="connsiteX8" fmla="*/ 824263 w 1559420"/>
                <a:gd name="connsiteY8" fmla="*/ 2500745 h 3731491"/>
                <a:gd name="connsiteX9" fmla="*/ 1165864 w 1559420"/>
                <a:gd name="connsiteY9" fmla="*/ 3155806 h 3731491"/>
                <a:gd name="connsiteX10" fmla="*/ 1439347 w 1559420"/>
                <a:gd name="connsiteY10" fmla="*/ 3417455 h 3731491"/>
                <a:gd name="connsiteX11" fmla="*/ 1559420 w 1559420"/>
                <a:gd name="connsiteY11" fmla="*/ 3731491 h 3731491"/>
                <a:gd name="connsiteX0" fmla="*/ 848220 w 1559420"/>
                <a:gd name="connsiteY0" fmla="*/ 0 h 3731491"/>
                <a:gd name="connsiteX1" fmla="*/ 802038 w 1559420"/>
                <a:gd name="connsiteY1" fmla="*/ 332509 h 3731491"/>
                <a:gd name="connsiteX2" fmla="*/ 746620 w 1559420"/>
                <a:gd name="connsiteY2" fmla="*/ 489527 h 3731491"/>
                <a:gd name="connsiteX3" fmla="*/ 617310 w 1559420"/>
                <a:gd name="connsiteY3" fmla="*/ 581891 h 3731491"/>
                <a:gd name="connsiteX4" fmla="*/ 427821 w 1559420"/>
                <a:gd name="connsiteY4" fmla="*/ 688830 h 3731491"/>
                <a:gd name="connsiteX5" fmla="*/ 4535 w 1559420"/>
                <a:gd name="connsiteY5" fmla="*/ 936193 h 3731491"/>
                <a:gd name="connsiteX6" fmla="*/ 239342 w 1559420"/>
                <a:gd name="connsiteY6" fmla="*/ 1386610 h 3731491"/>
                <a:gd name="connsiteX7" fmla="*/ 498392 w 1559420"/>
                <a:gd name="connsiteY7" fmla="*/ 1906876 h 3731491"/>
                <a:gd name="connsiteX8" fmla="*/ 824263 w 1559420"/>
                <a:gd name="connsiteY8" fmla="*/ 2500745 h 3731491"/>
                <a:gd name="connsiteX9" fmla="*/ 1165864 w 1559420"/>
                <a:gd name="connsiteY9" fmla="*/ 3155806 h 3731491"/>
                <a:gd name="connsiteX10" fmla="*/ 1320285 w 1559420"/>
                <a:gd name="connsiteY10" fmla="*/ 3484130 h 3731491"/>
                <a:gd name="connsiteX11" fmla="*/ 1559420 w 1559420"/>
                <a:gd name="connsiteY11" fmla="*/ 3731491 h 3731491"/>
                <a:gd name="connsiteX0" fmla="*/ 848220 w 1592757"/>
                <a:gd name="connsiteY0" fmla="*/ 0 h 3731491"/>
                <a:gd name="connsiteX1" fmla="*/ 802038 w 1592757"/>
                <a:gd name="connsiteY1" fmla="*/ 332509 h 3731491"/>
                <a:gd name="connsiteX2" fmla="*/ 746620 w 1592757"/>
                <a:gd name="connsiteY2" fmla="*/ 489527 h 3731491"/>
                <a:gd name="connsiteX3" fmla="*/ 617310 w 1592757"/>
                <a:gd name="connsiteY3" fmla="*/ 581891 h 3731491"/>
                <a:gd name="connsiteX4" fmla="*/ 427821 w 1592757"/>
                <a:gd name="connsiteY4" fmla="*/ 688830 h 3731491"/>
                <a:gd name="connsiteX5" fmla="*/ 4535 w 1592757"/>
                <a:gd name="connsiteY5" fmla="*/ 936193 h 3731491"/>
                <a:gd name="connsiteX6" fmla="*/ 239342 w 1592757"/>
                <a:gd name="connsiteY6" fmla="*/ 1386610 h 3731491"/>
                <a:gd name="connsiteX7" fmla="*/ 498392 w 1592757"/>
                <a:gd name="connsiteY7" fmla="*/ 1906876 h 3731491"/>
                <a:gd name="connsiteX8" fmla="*/ 824263 w 1592757"/>
                <a:gd name="connsiteY8" fmla="*/ 2500745 h 3731491"/>
                <a:gd name="connsiteX9" fmla="*/ 1165864 w 1592757"/>
                <a:gd name="connsiteY9" fmla="*/ 3155806 h 3731491"/>
                <a:gd name="connsiteX10" fmla="*/ 1320285 w 1592757"/>
                <a:gd name="connsiteY10" fmla="*/ 3484130 h 3731491"/>
                <a:gd name="connsiteX11" fmla="*/ 1592757 w 1592757"/>
                <a:gd name="connsiteY11" fmla="*/ 3731491 h 3731491"/>
                <a:gd name="connsiteX0" fmla="*/ 848220 w 1592757"/>
                <a:gd name="connsiteY0" fmla="*/ 0 h 3731491"/>
                <a:gd name="connsiteX1" fmla="*/ 802038 w 1592757"/>
                <a:gd name="connsiteY1" fmla="*/ 332509 h 3731491"/>
                <a:gd name="connsiteX2" fmla="*/ 746620 w 1592757"/>
                <a:gd name="connsiteY2" fmla="*/ 489527 h 3731491"/>
                <a:gd name="connsiteX3" fmla="*/ 617310 w 1592757"/>
                <a:gd name="connsiteY3" fmla="*/ 581891 h 3731491"/>
                <a:gd name="connsiteX4" fmla="*/ 427821 w 1592757"/>
                <a:gd name="connsiteY4" fmla="*/ 688830 h 3731491"/>
                <a:gd name="connsiteX5" fmla="*/ 4535 w 1592757"/>
                <a:gd name="connsiteY5" fmla="*/ 936193 h 3731491"/>
                <a:gd name="connsiteX6" fmla="*/ 239342 w 1592757"/>
                <a:gd name="connsiteY6" fmla="*/ 1386610 h 3731491"/>
                <a:gd name="connsiteX7" fmla="*/ 498392 w 1592757"/>
                <a:gd name="connsiteY7" fmla="*/ 1906876 h 3731491"/>
                <a:gd name="connsiteX8" fmla="*/ 824263 w 1592757"/>
                <a:gd name="connsiteY8" fmla="*/ 2500745 h 3731491"/>
                <a:gd name="connsiteX9" fmla="*/ 1165864 w 1592757"/>
                <a:gd name="connsiteY9" fmla="*/ 3155806 h 3731491"/>
                <a:gd name="connsiteX10" fmla="*/ 1320285 w 1592757"/>
                <a:gd name="connsiteY10" fmla="*/ 3484130 h 3731491"/>
                <a:gd name="connsiteX11" fmla="*/ 1592757 w 1592757"/>
                <a:gd name="connsiteY11" fmla="*/ 3731491 h 3731491"/>
                <a:gd name="connsiteX0" fmla="*/ 848220 w 1616569"/>
                <a:gd name="connsiteY0" fmla="*/ 0 h 3731491"/>
                <a:gd name="connsiteX1" fmla="*/ 802038 w 1616569"/>
                <a:gd name="connsiteY1" fmla="*/ 332509 h 3731491"/>
                <a:gd name="connsiteX2" fmla="*/ 746620 w 1616569"/>
                <a:gd name="connsiteY2" fmla="*/ 489527 h 3731491"/>
                <a:gd name="connsiteX3" fmla="*/ 617310 w 1616569"/>
                <a:gd name="connsiteY3" fmla="*/ 581891 h 3731491"/>
                <a:gd name="connsiteX4" fmla="*/ 427821 w 1616569"/>
                <a:gd name="connsiteY4" fmla="*/ 688830 h 3731491"/>
                <a:gd name="connsiteX5" fmla="*/ 4535 w 1616569"/>
                <a:gd name="connsiteY5" fmla="*/ 936193 h 3731491"/>
                <a:gd name="connsiteX6" fmla="*/ 239342 w 1616569"/>
                <a:gd name="connsiteY6" fmla="*/ 1386610 h 3731491"/>
                <a:gd name="connsiteX7" fmla="*/ 498392 w 1616569"/>
                <a:gd name="connsiteY7" fmla="*/ 1906876 h 3731491"/>
                <a:gd name="connsiteX8" fmla="*/ 824263 w 1616569"/>
                <a:gd name="connsiteY8" fmla="*/ 2500745 h 3731491"/>
                <a:gd name="connsiteX9" fmla="*/ 1165864 w 1616569"/>
                <a:gd name="connsiteY9" fmla="*/ 3155806 h 3731491"/>
                <a:gd name="connsiteX10" fmla="*/ 1320285 w 1616569"/>
                <a:gd name="connsiteY10" fmla="*/ 3484130 h 3731491"/>
                <a:gd name="connsiteX11" fmla="*/ 1616569 w 1616569"/>
                <a:gd name="connsiteY11" fmla="*/ 3731491 h 3731491"/>
                <a:gd name="connsiteX0" fmla="*/ 848220 w 1602282"/>
                <a:gd name="connsiteY0" fmla="*/ 0 h 3731491"/>
                <a:gd name="connsiteX1" fmla="*/ 802038 w 1602282"/>
                <a:gd name="connsiteY1" fmla="*/ 332509 h 3731491"/>
                <a:gd name="connsiteX2" fmla="*/ 746620 w 1602282"/>
                <a:gd name="connsiteY2" fmla="*/ 489527 h 3731491"/>
                <a:gd name="connsiteX3" fmla="*/ 617310 w 1602282"/>
                <a:gd name="connsiteY3" fmla="*/ 581891 h 3731491"/>
                <a:gd name="connsiteX4" fmla="*/ 427821 w 1602282"/>
                <a:gd name="connsiteY4" fmla="*/ 688830 h 3731491"/>
                <a:gd name="connsiteX5" fmla="*/ 4535 w 1602282"/>
                <a:gd name="connsiteY5" fmla="*/ 936193 h 3731491"/>
                <a:gd name="connsiteX6" fmla="*/ 239342 w 1602282"/>
                <a:gd name="connsiteY6" fmla="*/ 1386610 h 3731491"/>
                <a:gd name="connsiteX7" fmla="*/ 498392 w 1602282"/>
                <a:gd name="connsiteY7" fmla="*/ 1906876 h 3731491"/>
                <a:gd name="connsiteX8" fmla="*/ 824263 w 1602282"/>
                <a:gd name="connsiteY8" fmla="*/ 2500745 h 3731491"/>
                <a:gd name="connsiteX9" fmla="*/ 1165864 w 1602282"/>
                <a:gd name="connsiteY9" fmla="*/ 3155806 h 3731491"/>
                <a:gd name="connsiteX10" fmla="*/ 1320285 w 1602282"/>
                <a:gd name="connsiteY10" fmla="*/ 3484130 h 3731491"/>
                <a:gd name="connsiteX11" fmla="*/ 1602282 w 1602282"/>
                <a:gd name="connsiteY11" fmla="*/ 3731491 h 3731491"/>
                <a:gd name="connsiteX0" fmla="*/ 848220 w 1602282"/>
                <a:gd name="connsiteY0" fmla="*/ 0 h 3731491"/>
                <a:gd name="connsiteX1" fmla="*/ 802038 w 1602282"/>
                <a:gd name="connsiteY1" fmla="*/ 332509 h 3731491"/>
                <a:gd name="connsiteX2" fmla="*/ 746620 w 1602282"/>
                <a:gd name="connsiteY2" fmla="*/ 489527 h 3731491"/>
                <a:gd name="connsiteX3" fmla="*/ 617310 w 1602282"/>
                <a:gd name="connsiteY3" fmla="*/ 581891 h 3731491"/>
                <a:gd name="connsiteX4" fmla="*/ 427821 w 1602282"/>
                <a:gd name="connsiteY4" fmla="*/ 688830 h 3731491"/>
                <a:gd name="connsiteX5" fmla="*/ 4535 w 1602282"/>
                <a:gd name="connsiteY5" fmla="*/ 936193 h 3731491"/>
                <a:gd name="connsiteX6" fmla="*/ 239342 w 1602282"/>
                <a:gd name="connsiteY6" fmla="*/ 1386610 h 3731491"/>
                <a:gd name="connsiteX7" fmla="*/ 498392 w 1602282"/>
                <a:gd name="connsiteY7" fmla="*/ 1906876 h 3731491"/>
                <a:gd name="connsiteX8" fmla="*/ 824263 w 1602282"/>
                <a:gd name="connsiteY8" fmla="*/ 2500745 h 3731491"/>
                <a:gd name="connsiteX9" fmla="*/ 1151576 w 1602282"/>
                <a:gd name="connsiteY9" fmla="*/ 3155806 h 3731491"/>
                <a:gd name="connsiteX10" fmla="*/ 1320285 w 1602282"/>
                <a:gd name="connsiteY10" fmla="*/ 3484130 h 3731491"/>
                <a:gd name="connsiteX11" fmla="*/ 1602282 w 1602282"/>
                <a:gd name="connsiteY11" fmla="*/ 3731491 h 3731491"/>
                <a:gd name="connsiteX0" fmla="*/ 848220 w 1602282"/>
                <a:gd name="connsiteY0" fmla="*/ 0 h 3731491"/>
                <a:gd name="connsiteX1" fmla="*/ 802038 w 1602282"/>
                <a:gd name="connsiteY1" fmla="*/ 332509 h 3731491"/>
                <a:gd name="connsiteX2" fmla="*/ 746620 w 1602282"/>
                <a:gd name="connsiteY2" fmla="*/ 489527 h 3731491"/>
                <a:gd name="connsiteX3" fmla="*/ 617310 w 1602282"/>
                <a:gd name="connsiteY3" fmla="*/ 581891 h 3731491"/>
                <a:gd name="connsiteX4" fmla="*/ 427821 w 1602282"/>
                <a:gd name="connsiteY4" fmla="*/ 688830 h 3731491"/>
                <a:gd name="connsiteX5" fmla="*/ 4535 w 1602282"/>
                <a:gd name="connsiteY5" fmla="*/ 936193 h 3731491"/>
                <a:gd name="connsiteX6" fmla="*/ 239342 w 1602282"/>
                <a:gd name="connsiteY6" fmla="*/ 1386610 h 3731491"/>
                <a:gd name="connsiteX7" fmla="*/ 498392 w 1602282"/>
                <a:gd name="connsiteY7" fmla="*/ 1906876 h 3731491"/>
                <a:gd name="connsiteX8" fmla="*/ 809976 w 1602282"/>
                <a:gd name="connsiteY8" fmla="*/ 2500745 h 3731491"/>
                <a:gd name="connsiteX9" fmla="*/ 1151576 w 1602282"/>
                <a:gd name="connsiteY9" fmla="*/ 3155806 h 3731491"/>
                <a:gd name="connsiteX10" fmla="*/ 1320285 w 1602282"/>
                <a:gd name="connsiteY10" fmla="*/ 3484130 h 3731491"/>
                <a:gd name="connsiteX11" fmla="*/ 1602282 w 1602282"/>
                <a:gd name="connsiteY11" fmla="*/ 3731491 h 3731491"/>
                <a:gd name="connsiteX0" fmla="*/ 848220 w 1602282"/>
                <a:gd name="connsiteY0" fmla="*/ 0 h 3731491"/>
                <a:gd name="connsiteX1" fmla="*/ 802038 w 1602282"/>
                <a:gd name="connsiteY1" fmla="*/ 332509 h 3731491"/>
                <a:gd name="connsiteX2" fmla="*/ 746620 w 1602282"/>
                <a:gd name="connsiteY2" fmla="*/ 489527 h 3731491"/>
                <a:gd name="connsiteX3" fmla="*/ 617310 w 1602282"/>
                <a:gd name="connsiteY3" fmla="*/ 581891 h 3731491"/>
                <a:gd name="connsiteX4" fmla="*/ 427821 w 1602282"/>
                <a:gd name="connsiteY4" fmla="*/ 688830 h 3731491"/>
                <a:gd name="connsiteX5" fmla="*/ 4535 w 1602282"/>
                <a:gd name="connsiteY5" fmla="*/ 936193 h 3731491"/>
                <a:gd name="connsiteX6" fmla="*/ 239342 w 1602282"/>
                <a:gd name="connsiteY6" fmla="*/ 1386610 h 3731491"/>
                <a:gd name="connsiteX7" fmla="*/ 498392 w 1602282"/>
                <a:gd name="connsiteY7" fmla="*/ 1906876 h 3731491"/>
                <a:gd name="connsiteX8" fmla="*/ 809976 w 1602282"/>
                <a:gd name="connsiteY8" fmla="*/ 2500745 h 3731491"/>
                <a:gd name="connsiteX9" fmla="*/ 1180151 w 1602282"/>
                <a:gd name="connsiteY9" fmla="*/ 3217719 h 3731491"/>
                <a:gd name="connsiteX10" fmla="*/ 1320285 w 1602282"/>
                <a:gd name="connsiteY10" fmla="*/ 3484130 h 3731491"/>
                <a:gd name="connsiteX11" fmla="*/ 1602282 w 1602282"/>
                <a:gd name="connsiteY11" fmla="*/ 3731491 h 3731491"/>
                <a:gd name="connsiteX0" fmla="*/ 848220 w 1602282"/>
                <a:gd name="connsiteY0" fmla="*/ 0 h 3731491"/>
                <a:gd name="connsiteX1" fmla="*/ 802038 w 1602282"/>
                <a:gd name="connsiteY1" fmla="*/ 332509 h 3731491"/>
                <a:gd name="connsiteX2" fmla="*/ 746620 w 1602282"/>
                <a:gd name="connsiteY2" fmla="*/ 489527 h 3731491"/>
                <a:gd name="connsiteX3" fmla="*/ 617310 w 1602282"/>
                <a:gd name="connsiteY3" fmla="*/ 581891 h 3731491"/>
                <a:gd name="connsiteX4" fmla="*/ 427821 w 1602282"/>
                <a:gd name="connsiteY4" fmla="*/ 688830 h 3731491"/>
                <a:gd name="connsiteX5" fmla="*/ 4535 w 1602282"/>
                <a:gd name="connsiteY5" fmla="*/ 936193 h 3731491"/>
                <a:gd name="connsiteX6" fmla="*/ 239342 w 1602282"/>
                <a:gd name="connsiteY6" fmla="*/ 1386610 h 3731491"/>
                <a:gd name="connsiteX7" fmla="*/ 498392 w 1602282"/>
                <a:gd name="connsiteY7" fmla="*/ 1906876 h 3731491"/>
                <a:gd name="connsiteX8" fmla="*/ 809976 w 1602282"/>
                <a:gd name="connsiteY8" fmla="*/ 2500745 h 3731491"/>
                <a:gd name="connsiteX9" fmla="*/ 1199201 w 1602282"/>
                <a:gd name="connsiteY9" fmla="*/ 3217719 h 3731491"/>
                <a:gd name="connsiteX10" fmla="*/ 1320285 w 1602282"/>
                <a:gd name="connsiteY10" fmla="*/ 3484130 h 3731491"/>
                <a:gd name="connsiteX11" fmla="*/ 1602282 w 1602282"/>
                <a:gd name="connsiteY11" fmla="*/ 3731491 h 3731491"/>
                <a:gd name="connsiteX0" fmla="*/ 848220 w 1602282"/>
                <a:gd name="connsiteY0" fmla="*/ 0 h 3731491"/>
                <a:gd name="connsiteX1" fmla="*/ 802038 w 1602282"/>
                <a:gd name="connsiteY1" fmla="*/ 332509 h 3731491"/>
                <a:gd name="connsiteX2" fmla="*/ 746620 w 1602282"/>
                <a:gd name="connsiteY2" fmla="*/ 489527 h 3731491"/>
                <a:gd name="connsiteX3" fmla="*/ 617310 w 1602282"/>
                <a:gd name="connsiteY3" fmla="*/ 581891 h 3731491"/>
                <a:gd name="connsiteX4" fmla="*/ 427821 w 1602282"/>
                <a:gd name="connsiteY4" fmla="*/ 688830 h 3731491"/>
                <a:gd name="connsiteX5" fmla="*/ 4535 w 1602282"/>
                <a:gd name="connsiteY5" fmla="*/ 936193 h 3731491"/>
                <a:gd name="connsiteX6" fmla="*/ 239342 w 1602282"/>
                <a:gd name="connsiteY6" fmla="*/ 1386610 h 3731491"/>
                <a:gd name="connsiteX7" fmla="*/ 498392 w 1602282"/>
                <a:gd name="connsiteY7" fmla="*/ 1906876 h 3731491"/>
                <a:gd name="connsiteX8" fmla="*/ 809976 w 1602282"/>
                <a:gd name="connsiteY8" fmla="*/ 2500745 h 3731491"/>
                <a:gd name="connsiteX9" fmla="*/ 1184914 w 1602282"/>
                <a:gd name="connsiteY9" fmla="*/ 3227244 h 3731491"/>
                <a:gd name="connsiteX10" fmla="*/ 1320285 w 1602282"/>
                <a:gd name="connsiteY10" fmla="*/ 3484130 h 3731491"/>
                <a:gd name="connsiteX11" fmla="*/ 1602282 w 1602282"/>
                <a:gd name="connsiteY11" fmla="*/ 3731491 h 3731491"/>
                <a:gd name="connsiteX0" fmla="*/ 848220 w 1602282"/>
                <a:gd name="connsiteY0" fmla="*/ 0 h 3731491"/>
                <a:gd name="connsiteX1" fmla="*/ 802038 w 1602282"/>
                <a:gd name="connsiteY1" fmla="*/ 332509 h 3731491"/>
                <a:gd name="connsiteX2" fmla="*/ 746620 w 1602282"/>
                <a:gd name="connsiteY2" fmla="*/ 489527 h 3731491"/>
                <a:gd name="connsiteX3" fmla="*/ 617310 w 1602282"/>
                <a:gd name="connsiteY3" fmla="*/ 581891 h 3731491"/>
                <a:gd name="connsiteX4" fmla="*/ 427821 w 1602282"/>
                <a:gd name="connsiteY4" fmla="*/ 688830 h 3731491"/>
                <a:gd name="connsiteX5" fmla="*/ 4535 w 1602282"/>
                <a:gd name="connsiteY5" fmla="*/ 936193 h 3731491"/>
                <a:gd name="connsiteX6" fmla="*/ 239342 w 1602282"/>
                <a:gd name="connsiteY6" fmla="*/ 1386610 h 3731491"/>
                <a:gd name="connsiteX7" fmla="*/ 498392 w 1602282"/>
                <a:gd name="connsiteY7" fmla="*/ 1906876 h 3731491"/>
                <a:gd name="connsiteX8" fmla="*/ 809976 w 1602282"/>
                <a:gd name="connsiteY8" fmla="*/ 2500745 h 3731491"/>
                <a:gd name="connsiteX9" fmla="*/ 1199201 w 1602282"/>
                <a:gd name="connsiteY9" fmla="*/ 3227244 h 3731491"/>
                <a:gd name="connsiteX10" fmla="*/ 1320285 w 1602282"/>
                <a:gd name="connsiteY10" fmla="*/ 3484130 h 3731491"/>
                <a:gd name="connsiteX11" fmla="*/ 1602282 w 1602282"/>
                <a:gd name="connsiteY11" fmla="*/ 3731491 h 3731491"/>
                <a:gd name="connsiteX0" fmla="*/ 51 w 4481563"/>
                <a:gd name="connsiteY0" fmla="*/ 1124028 h 3445819"/>
                <a:gd name="connsiteX1" fmla="*/ 3681319 w 4481563"/>
                <a:gd name="connsiteY1" fmla="*/ 46837 h 3445819"/>
                <a:gd name="connsiteX2" fmla="*/ 3625901 w 4481563"/>
                <a:gd name="connsiteY2" fmla="*/ 203855 h 3445819"/>
                <a:gd name="connsiteX3" fmla="*/ 3496591 w 4481563"/>
                <a:gd name="connsiteY3" fmla="*/ 296219 h 3445819"/>
                <a:gd name="connsiteX4" fmla="*/ 3307102 w 4481563"/>
                <a:gd name="connsiteY4" fmla="*/ 403158 h 3445819"/>
                <a:gd name="connsiteX5" fmla="*/ 2883816 w 4481563"/>
                <a:gd name="connsiteY5" fmla="*/ 650521 h 3445819"/>
                <a:gd name="connsiteX6" fmla="*/ 3118623 w 4481563"/>
                <a:gd name="connsiteY6" fmla="*/ 1100938 h 3445819"/>
                <a:gd name="connsiteX7" fmla="*/ 3377673 w 4481563"/>
                <a:gd name="connsiteY7" fmla="*/ 1621204 h 3445819"/>
                <a:gd name="connsiteX8" fmla="*/ 3689257 w 4481563"/>
                <a:gd name="connsiteY8" fmla="*/ 2215073 h 3445819"/>
                <a:gd name="connsiteX9" fmla="*/ 4078482 w 4481563"/>
                <a:gd name="connsiteY9" fmla="*/ 2941572 h 3445819"/>
                <a:gd name="connsiteX10" fmla="*/ 4199566 w 4481563"/>
                <a:gd name="connsiteY10" fmla="*/ 3198458 h 3445819"/>
                <a:gd name="connsiteX11" fmla="*/ 4481563 w 4481563"/>
                <a:gd name="connsiteY11" fmla="*/ 3445819 h 3445819"/>
                <a:gd name="connsiteX0" fmla="*/ 4429 w 4485941"/>
                <a:gd name="connsiteY0" fmla="*/ 970138 h 3291929"/>
                <a:gd name="connsiteX1" fmla="*/ 580547 w 4485941"/>
                <a:gd name="connsiteY1" fmla="*/ 991497 h 3291929"/>
                <a:gd name="connsiteX2" fmla="*/ 3630279 w 4485941"/>
                <a:gd name="connsiteY2" fmla="*/ 49965 h 3291929"/>
                <a:gd name="connsiteX3" fmla="*/ 3500969 w 4485941"/>
                <a:gd name="connsiteY3" fmla="*/ 142329 h 3291929"/>
                <a:gd name="connsiteX4" fmla="*/ 3311480 w 4485941"/>
                <a:gd name="connsiteY4" fmla="*/ 249268 h 3291929"/>
                <a:gd name="connsiteX5" fmla="*/ 2888194 w 4485941"/>
                <a:gd name="connsiteY5" fmla="*/ 496631 h 3291929"/>
                <a:gd name="connsiteX6" fmla="*/ 3123001 w 4485941"/>
                <a:gd name="connsiteY6" fmla="*/ 947048 h 3291929"/>
                <a:gd name="connsiteX7" fmla="*/ 3382051 w 4485941"/>
                <a:gd name="connsiteY7" fmla="*/ 1467314 h 3291929"/>
                <a:gd name="connsiteX8" fmla="*/ 3693635 w 4485941"/>
                <a:gd name="connsiteY8" fmla="*/ 2061183 h 3291929"/>
                <a:gd name="connsiteX9" fmla="*/ 4082860 w 4485941"/>
                <a:gd name="connsiteY9" fmla="*/ 2787682 h 3291929"/>
                <a:gd name="connsiteX10" fmla="*/ 4203944 w 4485941"/>
                <a:gd name="connsiteY10" fmla="*/ 3044568 h 3291929"/>
                <a:gd name="connsiteX11" fmla="*/ 4485941 w 4485941"/>
                <a:gd name="connsiteY11" fmla="*/ 3291929 h 3291929"/>
                <a:gd name="connsiteX0" fmla="*/ 359 w 4481871"/>
                <a:gd name="connsiteY0" fmla="*/ 874176 h 3195967"/>
                <a:gd name="connsiteX1" fmla="*/ 576477 w 4481871"/>
                <a:gd name="connsiteY1" fmla="*/ 895535 h 3195967"/>
                <a:gd name="connsiteX2" fmla="*/ 921109 w 4481871"/>
                <a:gd name="connsiteY2" fmla="*/ 931903 h 3195967"/>
                <a:gd name="connsiteX3" fmla="*/ 3496899 w 4481871"/>
                <a:gd name="connsiteY3" fmla="*/ 46367 h 3195967"/>
                <a:gd name="connsiteX4" fmla="*/ 3307410 w 4481871"/>
                <a:gd name="connsiteY4" fmla="*/ 153306 h 3195967"/>
                <a:gd name="connsiteX5" fmla="*/ 2884124 w 4481871"/>
                <a:gd name="connsiteY5" fmla="*/ 400669 h 3195967"/>
                <a:gd name="connsiteX6" fmla="*/ 3118931 w 4481871"/>
                <a:gd name="connsiteY6" fmla="*/ 851086 h 3195967"/>
                <a:gd name="connsiteX7" fmla="*/ 3377981 w 4481871"/>
                <a:gd name="connsiteY7" fmla="*/ 1371352 h 3195967"/>
                <a:gd name="connsiteX8" fmla="*/ 3689565 w 4481871"/>
                <a:gd name="connsiteY8" fmla="*/ 1965221 h 3195967"/>
                <a:gd name="connsiteX9" fmla="*/ 4078790 w 4481871"/>
                <a:gd name="connsiteY9" fmla="*/ 2691720 h 3195967"/>
                <a:gd name="connsiteX10" fmla="*/ 4199874 w 4481871"/>
                <a:gd name="connsiteY10" fmla="*/ 2948606 h 3195967"/>
                <a:gd name="connsiteX11" fmla="*/ 4481871 w 4481871"/>
                <a:gd name="connsiteY11" fmla="*/ 3195967 h 3195967"/>
                <a:gd name="connsiteX0" fmla="*/ 0 w 4481512"/>
                <a:gd name="connsiteY0" fmla="*/ 874176 h 3195967"/>
                <a:gd name="connsiteX1" fmla="*/ 576118 w 4481512"/>
                <a:gd name="connsiteY1" fmla="*/ 895535 h 3195967"/>
                <a:gd name="connsiteX2" fmla="*/ 920750 w 4481512"/>
                <a:gd name="connsiteY2" fmla="*/ 931903 h 3195967"/>
                <a:gd name="connsiteX3" fmla="*/ 3496540 w 4481512"/>
                <a:gd name="connsiteY3" fmla="*/ 46367 h 3195967"/>
                <a:gd name="connsiteX4" fmla="*/ 3307051 w 4481512"/>
                <a:gd name="connsiteY4" fmla="*/ 153306 h 3195967"/>
                <a:gd name="connsiteX5" fmla="*/ 2883765 w 4481512"/>
                <a:gd name="connsiteY5" fmla="*/ 400669 h 3195967"/>
                <a:gd name="connsiteX6" fmla="*/ 3118572 w 4481512"/>
                <a:gd name="connsiteY6" fmla="*/ 851086 h 3195967"/>
                <a:gd name="connsiteX7" fmla="*/ 3377622 w 4481512"/>
                <a:gd name="connsiteY7" fmla="*/ 1371352 h 3195967"/>
                <a:gd name="connsiteX8" fmla="*/ 3689206 w 4481512"/>
                <a:gd name="connsiteY8" fmla="*/ 1965221 h 3195967"/>
                <a:gd name="connsiteX9" fmla="*/ 4078431 w 4481512"/>
                <a:gd name="connsiteY9" fmla="*/ 2691720 h 3195967"/>
                <a:gd name="connsiteX10" fmla="*/ 4199515 w 4481512"/>
                <a:gd name="connsiteY10" fmla="*/ 2948606 h 3195967"/>
                <a:gd name="connsiteX11" fmla="*/ 4481512 w 4481512"/>
                <a:gd name="connsiteY11" fmla="*/ 3195967 h 3195967"/>
                <a:gd name="connsiteX0" fmla="*/ 0 w 4481512"/>
                <a:gd name="connsiteY0" fmla="*/ 737570 h 3059361"/>
                <a:gd name="connsiteX1" fmla="*/ 576118 w 4481512"/>
                <a:gd name="connsiteY1" fmla="*/ 758929 h 3059361"/>
                <a:gd name="connsiteX2" fmla="*/ 920750 w 4481512"/>
                <a:gd name="connsiteY2" fmla="*/ 795297 h 3059361"/>
                <a:gd name="connsiteX3" fmla="*/ 1540740 w 4481512"/>
                <a:gd name="connsiteY3" fmla="*/ 716211 h 3059361"/>
                <a:gd name="connsiteX4" fmla="*/ 3307051 w 4481512"/>
                <a:gd name="connsiteY4" fmla="*/ 16700 h 3059361"/>
                <a:gd name="connsiteX5" fmla="*/ 2883765 w 4481512"/>
                <a:gd name="connsiteY5" fmla="*/ 264063 h 3059361"/>
                <a:gd name="connsiteX6" fmla="*/ 3118572 w 4481512"/>
                <a:gd name="connsiteY6" fmla="*/ 714480 h 3059361"/>
                <a:gd name="connsiteX7" fmla="*/ 3377622 w 4481512"/>
                <a:gd name="connsiteY7" fmla="*/ 1234746 h 3059361"/>
                <a:gd name="connsiteX8" fmla="*/ 3689206 w 4481512"/>
                <a:gd name="connsiteY8" fmla="*/ 1828615 h 3059361"/>
                <a:gd name="connsiteX9" fmla="*/ 4078431 w 4481512"/>
                <a:gd name="connsiteY9" fmla="*/ 2555114 h 3059361"/>
                <a:gd name="connsiteX10" fmla="*/ 4199515 w 4481512"/>
                <a:gd name="connsiteY10" fmla="*/ 2812000 h 3059361"/>
                <a:gd name="connsiteX11" fmla="*/ 4481512 w 4481512"/>
                <a:gd name="connsiteY11" fmla="*/ 3059361 h 3059361"/>
                <a:gd name="connsiteX0" fmla="*/ 0 w 4481512"/>
                <a:gd name="connsiteY0" fmla="*/ 488220 h 2810011"/>
                <a:gd name="connsiteX1" fmla="*/ 576118 w 4481512"/>
                <a:gd name="connsiteY1" fmla="*/ 509579 h 2810011"/>
                <a:gd name="connsiteX2" fmla="*/ 920750 w 4481512"/>
                <a:gd name="connsiteY2" fmla="*/ 545947 h 2810011"/>
                <a:gd name="connsiteX3" fmla="*/ 1540740 w 4481512"/>
                <a:gd name="connsiteY3" fmla="*/ 466861 h 2810011"/>
                <a:gd name="connsiteX4" fmla="*/ 2494251 w 4481512"/>
                <a:gd name="connsiteY4" fmla="*/ 142000 h 2810011"/>
                <a:gd name="connsiteX5" fmla="*/ 2883765 w 4481512"/>
                <a:gd name="connsiteY5" fmla="*/ 14713 h 2810011"/>
                <a:gd name="connsiteX6" fmla="*/ 3118572 w 4481512"/>
                <a:gd name="connsiteY6" fmla="*/ 465130 h 2810011"/>
                <a:gd name="connsiteX7" fmla="*/ 3377622 w 4481512"/>
                <a:gd name="connsiteY7" fmla="*/ 985396 h 2810011"/>
                <a:gd name="connsiteX8" fmla="*/ 3689206 w 4481512"/>
                <a:gd name="connsiteY8" fmla="*/ 1579265 h 2810011"/>
                <a:gd name="connsiteX9" fmla="*/ 4078431 w 4481512"/>
                <a:gd name="connsiteY9" fmla="*/ 2305764 h 2810011"/>
                <a:gd name="connsiteX10" fmla="*/ 4199515 w 4481512"/>
                <a:gd name="connsiteY10" fmla="*/ 2562650 h 2810011"/>
                <a:gd name="connsiteX11" fmla="*/ 4481512 w 4481512"/>
                <a:gd name="connsiteY11" fmla="*/ 2810011 h 2810011"/>
                <a:gd name="connsiteX0" fmla="*/ 0 w 4481512"/>
                <a:gd name="connsiteY0" fmla="*/ 486249 h 2808040"/>
                <a:gd name="connsiteX1" fmla="*/ 576118 w 4481512"/>
                <a:gd name="connsiteY1" fmla="*/ 507608 h 2808040"/>
                <a:gd name="connsiteX2" fmla="*/ 920750 w 4481512"/>
                <a:gd name="connsiteY2" fmla="*/ 543976 h 2808040"/>
                <a:gd name="connsiteX3" fmla="*/ 1540740 w 4481512"/>
                <a:gd name="connsiteY3" fmla="*/ 464890 h 2808040"/>
                <a:gd name="connsiteX4" fmla="*/ 2494251 w 4481512"/>
                <a:gd name="connsiteY4" fmla="*/ 140029 h 2808040"/>
                <a:gd name="connsiteX5" fmla="*/ 2883765 w 4481512"/>
                <a:gd name="connsiteY5" fmla="*/ 12742 h 2808040"/>
                <a:gd name="connsiteX6" fmla="*/ 3118572 w 4481512"/>
                <a:gd name="connsiteY6" fmla="*/ 463159 h 2808040"/>
                <a:gd name="connsiteX7" fmla="*/ 3377622 w 4481512"/>
                <a:gd name="connsiteY7" fmla="*/ 983425 h 2808040"/>
                <a:gd name="connsiteX8" fmla="*/ 3689206 w 4481512"/>
                <a:gd name="connsiteY8" fmla="*/ 1577294 h 2808040"/>
                <a:gd name="connsiteX9" fmla="*/ 4078431 w 4481512"/>
                <a:gd name="connsiteY9" fmla="*/ 2303793 h 2808040"/>
                <a:gd name="connsiteX10" fmla="*/ 4199515 w 4481512"/>
                <a:gd name="connsiteY10" fmla="*/ 2560679 h 2808040"/>
                <a:gd name="connsiteX11" fmla="*/ 4481512 w 4481512"/>
                <a:gd name="connsiteY11" fmla="*/ 2808040 h 2808040"/>
                <a:gd name="connsiteX0" fmla="*/ 0 w 4481512"/>
                <a:gd name="connsiteY0" fmla="*/ 473535 h 2795326"/>
                <a:gd name="connsiteX1" fmla="*/ 576118 w 4481512"/>
                <a:gd name="connsiteY1" fmla="*/ 494894 h 2795326"/>
                <a:gd name="connsiteX2" fmla="*/ 920750 w 4481512"/>
                <a:gd name="connsiteY2" fmla="*/ 531262 h 2795326"/>
                <a:gd name="connsiteX3" fmla="*/ 1540740 w 4481512"/>
                <a:gd name="connsiteY3" fmla="*/ 452176 h 2795326"/>
                <a:gd name="connsiteX4" fmla="*/ 2494251 w 4481512"/>
                <a:gd name="connsiteY4" fmla="*/ 127315 h 2795326"/>
                <a:gd name="connsiteX5" fmla="*/ 2883765 w 4481512"/>
                <a:gd name="connsiteY5" fmla="*/ 28 h 2795326"/>
                <a:gd name="connsiteX6" fmla="*/ 3118572 w 4481512"/>
                <a:gd name="connsiteY6" fmla="*/ 450445 h 2795326"/>
                <a:gd name="connsiteX7" fmla="*/ 3377622 w 4481512"/>
                <a:gd name="connsiteY7" fmla="*/ 970711 h 2795326"/>
                <a:gd name="connsiteX8" fmla="*/ 3689206 w 4481512"/>
                <a:gd name="connsiteY8" fmla="*/ 1564580 h 2795326"/>
                <a:gd name="connsiteX9" fmla="*/ 4078431 w 4481512"/>
                <a:gd name="connsiteY9" fmla="*/ 2291079 h 2795326"/>
                <a:gd name="connsiteX10" fmla="*/ 4199515 w 4481512"/>
                <a:gd name="connsiteY10" fmla="*/ 2547965 h 2795326"/>
                <a:gd name="connsiteX11" fmla="*/ 4481512 w 4481512"/>
                <a:gd name="connsiteY11" fmla="*/ 2795326 h 2795326"/>
                <a:gd name="connsiteX0" fmla="*/ 0 w 4481512"/>
                <a:gd name="connsiteY0" fmla="*/ 473535 h 2795326"/>
                <a:gd name="connsiteX1" fmla="*/ 576118 w 4481512"/>
                <a:gd name="connsiteY1" fmla="*/ 494894 h 2795326"/>
                <a:gd name="connsiteX2" fmla="*/ 920750 w 4481512"/>
                <a:gd name="connsiteY2" fmla="*/ 531262 h 2795326"/>
                <a:gd name="connsiteX3" fmla="*/ 1540740 w 4481512"/>
                <a:gd name="connsiteY3" fmla="*/ 452176 h 2795326"/>
                <a:gd name="connsiteX4" fmla="*/ 2494251 w 4481512"/>
                <a:gd name="connsiteY4" fmla="*/ 127315 h 2795326"/>
                <a:gd name="connsiteX5" fmla="*/ 2883765 w 4481512"/>
                <a:gd name="connsiteY5" fmla="*/ 28 h 2795326"/>
                <a:gd name="connsiteX6" fmla="*/ 3118572 w 4481512"/>
                <a:gd name="connsiteY6" fmla="*/ 450445 h 2795326"/>
                <a:gd name="connsiteX7" fmla="*/ 3377622 w 4481512"/>
                <a:gd name="connsiteY7" fmla="*/ 970711 h 2795326"/>
                <a:gd name="connsiteX8" fmla="*/ 3689206 w 4481512"/>
                <a:gd name="connsiteY8" fmla="*/ 1564580 h 2795326"/>
                <a:gd name="connsiteX9" fmla="*/ 4078431 w 4481512"/>
                <a:gd name="connsiteY9" fmla="*/ 2291079 h 2795326"/>
                <a:gd name="connsiteX10" fmla="*/ 4199515 w 4481512"/>
                <a:gd name="connsiteY10" fmla="*/ 2547965 h 2795326"/>
                <a:gd name="connsiteX11" fmla="*/ 4481512 w 4481512"/>
                <a:gd name="connsiteY11" fmla="*/ 2795326 h 2795326"/>
                <a:gd name="connsiteX0" fmla="*/ 0 w 4481512"/>
                <a:gd name="connsiteY0" fmla="*/ 473535 h 2795326"/>
                <a:gd name="connsiteX1" fmla="*/ 512618 w 4481512"/>
                <a:gd name="connsiteY1" fmla="*/ 520294 h 2795326"/>
                <a:gd name="connsiteX2" fmla="*/ 920750 w 4481512"/>
                <a:gd name="connsiteY2" fmla="*/ 531262 h 2795326"/>
                <a:gd name="connsiteX3" fmla="*/ 1540740 w 4481512"/>
                <a:gd name="connsiteY3" fmla="*/ 452176 h 2795326"/>
                <a:gd name="connsiteX4" fmla="*/ 2494251 w 4481512"/>
                <a:gd name="connsiteY4" fmla="*/ 127315 h 2795326"/>
                <a:gd name="connsiteX5" fmla="*/ 2883765 w 4481512"/>
                <a:gd name="connsiteY5" fmla="*/ 28 h 2795326"/>
                <a:gd name="connsiteX6" fmla="*/ 3118572 w 4481512"/>
                <a:gd name="connsiteY6" fmla="*/ 450445 h 2795326"/>
                <a:gd name="connsiteX7" fmla="*/ 3377622 w 4481512"/>
                <a:gd name="connsiteY7" fmla="*/ 970711 h 2795326"/>
                <a:gd name="connsiteX8" fmla="*/ 3689206 w 4481512"/>
                <a:gd name="connsiteY8" fmla="*/ 1564580 h 2795326"/>
                <a:gd name="connsiteX9" fmla="*/ 4078431 w 4481512"/>
                <a:gd name="connsiteY9" fmla="*/ 2291079 h 2795326"/>
                <a:gd name="connsiteX10" fmla="*/ 4199515 w 4481512"/>
                <a:gd name="connsiteY10" fmla="*/ 2547965 h 2795326"/>
                <a:gd name="connsiteX11" fmla="*/ 4481512 w 4481512"/>
                <a:gd name="connsiteY11" fmla="*/ 2795326 h 2795326"/>
                <a:gd name="connsiteX0" fmla="*/ 0 w 4481512"/>
                <a:gd name="connsiteY0" fmla="*/ 473535 h 2795326"/>
                <a:gd name="connsiteX1" fmla="*/ 512618 w 4481512"/>
                <a:gd name="connsiteY1" fmla="*/ 520294 h 2795326"/>
                <a:gd name="connsiteX2" fmla="*/ 920750 w 4481512"/>
                <a:gd name="connsiteY2" fmla="*/ 531262 h 2795326"/>
                <a:gd name="connsiteX3" fmla="*/ 1540740 w 4481512"/>
                <a:gd name="connsiteY3" fmla="*/ 452176 h 2795326"/>
                <a:gd name="connsiteX4" fmla="*/ 2494251 w 4481512"/>
                <a:gd name="connsiteY4" fmla="*/ 127315 h 2795326"/>
                <a:gd name="connsiteX5" fmla="*/ 2858365 w 4481512"/>
                <a:gd name="connsiteY5" fmla="*/ 28 h 2795326"/>
                <a:gd name="connsiteX6" fmla="*/ 3118572 w 4481512"/>
                <a:gd name="connsiteY6" fmla="*/ 450445 h 2795326"/>
                <a:gd name="connsiteX7" fmla="*/ 3377622 w 4481512"/>
                <a:gd name="connsiteY7" fmla="*/ 970711 h 2795326"/>
                <a:gd name="connsiteX8" fmla="*/ 3689206 w 4481512"/>
                <a:gd name="connsiteY8" fmla="*/ 1564580 h 2795326"/>
                <a:gd name="connsiteX9" fmla="*/ 4078431 w 4481512"/>
                <a:gd name="connsiteY9" fmla="*/ 2291079 h 2795326"/>
                <a:gd name="connsiteX10" fmla="*/ 4199515 w 4481512"/>
                <a:gd name="connsiteY10" fmla="*/ 2547965 h 2795326"/>
                <a:gd name="connsiteX11" fmla="*/ 4481512 w 4481512"/>
                <a:gd name="connsiteY11" fmla="*/ 2795326 h 2795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81512" h="2795326">
                  <a:moveTo>
                    <a:pt x="0" y="473535"/>
                  </a:moveTo>
                  <a:cubicBezTo>
                    <a:pt x="309225" y="497395"/>
                    <a:pt x="359160" y="510673"/>
                    <a:pt x="512618" y="520294"/>
                  </a:cubicBezTo>
                  <a:cubicBezTo>
                    <a:pt x="666076" y="529915"/>
                    <a:pt x="749396" y="542615"/>
                    <a:pt x="920750" y="531262"/>
                  </a:cubicBezTo>
                  <a:cubicBezTo>
                    <a:pt x="1092104" y="519909"/>
                    <a:pt x="1278490" y="519501"/>
                    <a:pt x="1540740" y="452176"/>
                  </a:cubicBezTo>
                  <a:cubicBezTo>
                    <a:pt x="1802990" y="384852"/>
                    <a:pt x="2274647" y="202673"/>
                    <a:pt x="2494251" y="127315"/>
                  </a:cubicBezTo>
                  <a:cubicBezTo>
                    <a:pt x="2713855" y="51957"/>
                    <a:pt x="2836862" y="3323"/>
                    <a:pt x="2858365" y="28"/>
                  </a:cubicBezTo>
                  <a:cubicBezTo>
                    <a:pt x="2879868" y="-3267"/>
                    <a:pt x="3032029" y="288665"/>
                    <a:pt x="3118572" y="450445"/>
                  </a:cubicBezTo>
                  <a:cubicBezTo>
                    <a:pt x="3205115" y="612225"/>
                    <a:pt x="3282516" y="785022"/>
                    <a:pt x="3377622" y="970711"/>
                  </a:cubicBezTo>
                  <a:cubicBezTo>
                    <a:pt x="3472728" y="1156400"/>
                    <a:pt x="3572404" y="1344519"/>
                    <a:pt x="3689206" y="1564580"/>
                  </a:cubicBezTo>
                  <a:cubicBezTo>
                    <a:pt x="3806008" y="1784641"/>
                    <a:pt x="3955039" y="2052088"/>
                    <a:pt x="4078431" y="2291079"/>
                  </a:cubicBezTo>
                  <a:cubicBezTo>
                    <a:pt x="4163482" y="2454976"/>
                    <a:pt x="4139479" y="2392486"/>
                    <a:pt x="4199515" y="2547965"/>
                  </a:cubicBezTo>
                  <a:cubicBezTo>
                    <a:pt x="4259551" y="2703444"/>
                    <a:pt x="4394343" y="2720810"/>
                    <a:pt x="4481512" y="2795326"/>
                  </a:cubicBezTo>
                </a:path>
              </a:pathLst>
            </a:cu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フリーフォーム 18"/>
            <p:cNvSpPr/>
            <p:nvPr/>
          </p:nvSpPr>
          <p:spPr>
            <a:xfrm>
              <a:off x="250857" y="1439142"/>
              <a:ext cx="4206410" cy="2630453"/>
            </a:xfrm>
            <a:custGeom>
              <a:avLst/>
              <a:gdLst>
                <a:gd name="connsiteX0" fmla="*/ 1586270 w 2740816"/>
                <a:gd name="connsiteY0" fmla="*/ 0 h 3380948"/>
                <a:gd name="connsiteX1" fmla="*/ 1355361 w 2740816"/>
                <a:gd name="connsiteY1" fmla="*/ 147781 h 3380948"/>
                <a:gd name="connsiteX2" fmla="*/ 1244525 w 2740816"/>
                <a:gd name="connsiteY2" fmla="*/ 249381 h 3380948"/>
                <a:gd name="connsiteX3" fmla="*/ 875070 w 2740816"/>
                <a:gd name="connsiteY3" fmla="*/ 360218 h 3380948"/>
                <a:gd name="connsiteX4" fmla="*/ 690343 w 2740816"/>
                <a:gd name="connsiteY4" fmla="*/ 415636 h 3380948"/>
                <a:gd name="connsiteX5" fmla="*/ 681106 w 2740816"/>
                <a:gd name="connsiteY5" fmla="*/ 415636 h 3380948"/>
                <a:gd name="connsiteX6" fmla="*/ 634925 w 2740816"/>
                <a:gd name="connsiteY6" fmla="*/ 572654 h 3380948"/>
                <a:gd name="connsiteX7" fmla="*/ 413252 w 2740816"/>
                <a:gd name="connsiteY7" fmla="*/ 1330036 h 3380948"/>
                <a:gd name="connsiteX8" fmla="*/ 71506 w 2740816"/>
                <a:gd name="connsiteY8" fmla="*/ 2493818 h 3380948"/>
                <a:gd name="connsiteX9" fmla="*/ 16088 w 2740816"/>
                <a:gd name="connsiteY9" fmla="*/ 2687781 h 3380948"/>
                <a:gd name="connsiteX10" fmla="*/ 6852 w 2740816"/>
                <a:gd name="connsiteY10" fmla="*/ 2743200 h 3380948"/>
                <a:gd name="connsiteX11" fmla="*/ 108452 w 2740816"/>
                <a:gd name="connsiteY11" fmla="*/ 2835563 h 3380948"/>
                <a:gd name="connsiteX12" fmla="*/ 496379 w 2740816"/>
                <a:gd name="connsiteY12" fmla="*/ 3195781 h 3380948"/>
                <a:gd name="connsiteX13" fmla="*/ 690343 w 2740816"/>
                <a:gd name="connsiteY13" fmla="*/ 3297381 h 3380948"/>
                <a:gd name="connsiteX14" fmla="*/ 828888 w 2740816"/>
                <a:gd name="connsiteY14" fmla="*/ 3334327 h 3380948"/>
                <a:gd name="connsiteX15" fmla="*/ 1022852 w 2740816"/>
                <a:gd name="connsiteY15" fmla="*/ 3362036 h 3380948"/>
                <a:gd name="connsiteX16" fmla="*/ 1410779 w 2740816"/>
                <a:gd name="connsiteY16" fmla="*/ 3380509 h 3380948"/>
                <a:gd name="connsiteX17" fmla="*/ 1807943 w 2740816"/>
                <a:gd name="connsiteY17" fmla="*/ 3343563 h 3380948"/>
                <a:gd name="connsiteX18" fmla="*/ 2186634 w 2740816"/>
                <a:gd name="connsiteY18" fmla="*/ 3186545 h 3380948"/>
                <a:gd name="connsiteX19" fmla="*/ 2334416 w 2740816"/>
                <a:gd name="connsiteY19" fmla="*/ 3112654 h 3380948"/>
                <a:gd name="connsiteX20" fmla="*/ 2556088 w 2740816"/>
                <a:gd name="connsiteY20" fmla="*/ 3001818 h 3380948"/>
                <a:gd name="connsiteX21" fmla="*/ 2611506 w 2740816"/>
                <a:gd name="connsiteY21" fmla="*/ 3001818 h 3380948"/>
                <a:gd name="connsiteX22" fmla="*/ 2740816 w 2740816"/>
                <a:gd name="connsiteY22" fmla="*/ 3048000 h 3380948"/>
                <a:gd name="connsiteX0" fmla="*/ 1586270 w 2740816"/>
                <a:gd name="connsiteY0" fmla="*/ 0 h 3380948"/>
                <a:gd name="connsiteX1" fmla="*/ 1355361 w 2740816"/>
                <a:gd name="connsiteY1" fmla="*/ 147781 h 3380948"/>
                <a:gd name="connsiteX2" fmla="*/ 1020688 w 2740816"/>
                <a:gd name="connsiteY2" fmla="*/ 316056 h 3380948"/>
                <a:gd name="connsiteX3" fmla="*/ 875070 w 2740816"/>
                <a:gd name="connsiteY3" fmla="*/ 360218 h 3380948"/>
                <a:gd name="connsiteX4" fmla="*/ 690343 w 2740816"/>
                <a:gd name="connsiteY4" fmla="*/ 415636 h 3380948"/>
                <a:gd name="connsiteX5" fmla="*/ 681106 w 2740816"/>
                <a:gd name="connsiteY5" fmla="*/ 415636 h 3380948"/>
                <a:gd name="connsiteX6" fmla="*/ 634925 w 2740816"/>
                <a:gd name="connsiteY6" fmla="*/ 572654 h 3380948"/>
                <a:gd name="connsiteX7" fmla="*/ 413252 w 2740816"/>
                <a:gd name="connsiteY7" fmla="*/ 1330036 h 3380948"/>
                <a:gd name="connsiteX8" fmla="*/ 71506 w 2740816"/>
                <a:gd name="connsiteY8" fmla="*/ 2493818 h 3380948"/>
                <a:gd name="connsiteX9" fmla="*/ 16088 w 2740816"/>
                <a:gd name="connsiteY9" fmla="*/ 2687781 h 3380948"/>
                <a:gd name="connsiteX10" fmla="*/ 6852 w 2740816"/>
                <a:gd name="connsiteY10" fmla="*/ 2743200 h 3380948"/>
                <a:gd name="connsiteX11" fmla="*/ 108452 w 2740816"/>
                <a:gd name="connsiteY11" fmla="*/ 2835563 h 3380948"/>
                <a:gd name="connsiteX12" fmla="*/ 496379 w 2740816"/>
                <a:gd name="connsiteY12" fmla="*/ 3195781 h 3380948"/>
                <a:gd name="connsiteX13" fmla="*/ 690343 w 2740816"/>
                <a:gd name="connsiteY13" fmla="*/ 3297381 h 3380948"/>
                <a:gd name="connsiteX14" fmla="*/ 828888 w 2740816"/>
                <a:gd name="connsiteY14" fmla="*/ 3334327 h 3380948"/>
                <a:gd name="connsiteX15" fmla="*/ 1022852 w 2740816"/>
                <a:gd name="connsiteY15" fmla="*/ 3362036 h 3380948"/>
                <a:gd name="connsiteX16" fmla="*/ 1410779 w 2740816"/>
                <a:gd name="connsiteY16" fmla="*/ 3380509 h 3380948"/>
                <a:gd name="connsiteX17" fmla="*/ 1807943 w 2740816"/>
                <a:gd name="connsiteY17" fmla="*/ 3343563 h 3380948"/>
                <a:gd name="connsiteX18" fmla="*/ 2186634 w 2740816"/>
                <a:gd name="connsiteY18" fmla="*/ 3186545 h 3380948"/>
                <a:gd name="connsiteX19" fmla="*/ 2334416 w 2740816"/>
                <a:gd name="connsiteY19" fmla="*/ 3112654 h 3380948"/>
                <a:gd name="connsiteX20" fmla="*/ 2556088 w 2740816"/>
                <a:gd name="connsiteY20" fmla="*/ 3001818 h 3380948"/>
                <a:gd name="connsiteX21" fmla="*/ 2611506 w 2740816"/>
                <a:gd name="connsiteY21" fmla="*/ 3001818 h 3380948"/>
                <a:gd name="connsiteX22" fmla="*/ 2740816 w 2740816"/>
                <a:gd name="connsiteY22" fmla="*/ 3048000 h 3380948"/>
                <a:gd name="connsiteX0" fmla="*/ 1586270 w 2740816"/>
                <a:gd name="connsiteY0" fmla="*/ 0 h 3380948"/>
                <a:gd name="connsiteX1" fmla="*/ 1355361 w 2740816"/>
                <a:gd name="connsiteY1" fmla="*/ 147781 h 3380948"/>
                <a:gd name="connsiteX2" fmla="*/ 1006401 w 2740816"/>
                <a:gd name="connsiteY2" fmla="*/ 320818 h 3380948"/>
                <a:gd name="connsiteX3" fmla="*/ 875070 w 2740816"/>
                <a:gd name="connsiteY3" fmla="*/ 360218 h 3380948"/>
                <a:gd name="connsiteX4" fmla="*/ 690343 w 2740816"/>
                <a:gd name="connsiteY4" fmla="*/ 415636 h 3380948"/>
                <a:gd name="connsiteX5" fmla="*/ 681106 w 2740816"/>
                <a:gd name="connsiteY5" fmla="*/ 415636 h 3380948"/>
                <a:gd name="connsiteX6" fmla="*/ 634925 w 2740816"/>
                <a:gd name="connsiteY6" fmla="*/ 572654 h 3380948"/>
                <a:gd name="connsiteX7" fmla="*/ 413252 w 2740816"/>
                <a:gd name="connsiteY7" fmla="*/ 1330036 h 3380948"/>
                <a:gd name="connsiteX8" fmla="*/ 71506 w 2740816"/>
                <a:gd name="connsiteY8" fmla="*/ 2493818 h 3380948"/>
                <a:gd name="connsiteX9" fmla="*/ 16088 w 2740816"/>
                <a:gd name="connsiteY9" fmla="*/ 2687781 h 3380948"/>
                <a:gd name="connsiteX10" fmla="*/ 6852 w 2740816"/>
                <a:gd name="connsiteY10" fmla="*/ 2743200 h 3380948"/>
                <a:gd name="connsiteX11" fmla="*/ 108452 w 2740816"/>
                <a:gd name="connsiteY11" fmla="*/ 2835563 h 3380948"/>
                <a:gd name="connsiteX12" fmla="*/ 496379 w 2740816"/>
                <a:gd name="connsiteY12" fmla="*/ 3195781 h 3380948"/>
                <a:gd name="connsiteX13" fmla="*/ 690343 w 2740816"/>
                <a:gd name="connsiteY13" fmla="*/ 3297381 h 3380948"/>
                <a:gd name="connsiteX14" fmla="*/ 828888 w 2740816"/>
                <a:gd name="connsiteY14" fmla="*/ 3334327 h 3380948"/>
                <a:gd name="connsiteX15" fmla="*/ 1022852 w 2740816"/>
                <a:gd name="connsiteY15" fmla="*/ 3362036 h 3380948"/>
                <a:gd name="connsiteX16" fmla="*/ 1410779 w 2740816"/>
                <a:gd name="connsiteY16" fmla="*/ 3380509 h 3380948"/>
                <a:gd name="connsiteX17" fmla="*/ 1807943 w 2740816"/>
                <a:gd name="connsiteY17" fmla="*/ 3343563 h 3380948"/>
                <a:gd name="connsiteX18" fmla="*/ 2186634 w 2740816"/>
                <a:gd name="connsiteY18" fmla="*/ 3186545 h 3380948"/>
                <a:gd name="connsiteX19" fmla="*/ 2334416 w 2740816"/>
                <a:gd name="connsiteY19" fmla="*/ 3112654 h 3380948"/>
                <a:gd name="connsiteX20" fmla="*/ 2556088 w 2740816"/>
                <a:gd name="connsiteY20" fmla="*/ 3001818 h 3380948"/>
                <a:gd name="connsiteX21" fmla="*/ 2611506 w 2740816"/>
                <a:gd name="connsiteY21" fmla="*/ 3001818 h 3380948"/>
                <a:gd name="connsiteX22" fmla="*/ 2740816 w 2740816"/>
                <a:gd name="connsiteY22" fmla="*/ 3048000 h 3380948"/>
                <a:gd name="connsiteX0" fmla="*/ 1586270 w 2740816"/>
                <a:gd name="connsiteY0" fmla="*/ 0 h 3380948"/>
                <a:gd name="connsiteX1" fmla="*/ 1355361 w 2740816"/>
                <a:gd name="connsiteY1" fmla="*/ 147781 h 3380948"/>
                <a:gd name="connsiteX2" fmla="*/ 875070 w 2740816"/>
                <a:gd name="connsiteY2" fmla="*/ 360218 h 3380948"/>
                <a:gd name="connsiteX3" fmla="*/ 690343 w 2740816"/>
                <a:gd name="connsiteY3" fmla="*/ 415636 h 3380948"/>
                <a:gd name="connsiteX4" fmla="*/ 681106 w 2740816"/>
                <a:gd name="connsiteY4" fmla="*/ 415636 h 3380948"/>
                <a:gd name="connsiteX5" fmla="*/ 634925 w 2740816"/>
                <a:gd name="connsiteY5" fmla="*/ 572654 h 3380948"/>
                <a:gd name="connsiteX6" fmla="*/ 413252 w 2740816"/>
                <a:gd name="connsiteY6" fmla="*/ 1330036 h 3380948"/>
                <a:gd name="connsiteX7" fmla="*/ 71506 w 2740816"/>
                <a:gd name="connsiteY7" fmla="*/ 2493818 h 3380948"/>
                <a:gd name="connsiteX8" fmla="*/ 16088 w 2740816"/>
                <a:gd name="connsiteY8" fmla="*/ 2687781 h 3380948"/>
                <a:gd name="connsiteX9" fmla="*/ 6852 w 2740816"/>
                <a:gd name="connsiteY9" fmla="*/ 2743200 h 3380948"/>
                <a:gd name="connsiteX10" fmla="*/ 108452 w 2740816"/>
                <a:gd name="connsiteY10" fmla="*/ 2835563 h 3380948"/>
                <a:gd name="connsiteX11" fmla="*/ 496379 w 2740816"/>
                <a:gd name="connsiteY11" fmla="*/ 3195781 h 3380948"/>
                <a:gd name="connsiteX12" fmla="*/ 690343 w 2740816"/>
                <a:gd name="connsiteY12" fmla="*/ 3297381 h 3380948"/>
                <a:gd name="connsiteX13" fmla="*/ 828888 w 2740816"/>
                <a:gd name="connsiteY13" fmla="*/ 3334327 h 3380948"/>
                <a:gd name="connsiteX14" fmla="*/ 1022852 w 2740816"/>
                <a:gd name="connsiteY14" fmla="*/ 3362036 h 3380948"/>
                <a:gd name="connsiteX15" fmla="*/ 1410779 w 2740816"/>
                <a:gd name="connsiteY15" fmla="*/ 3380509 h 3380948"/>
                <a:gd name="connsiteX16" fmla="*/ 1807943 w 2740816"/>
                <a:gd name="connsiteY16" fmla="*/ 3343563 h 3380948"/>
                <a:gd name="connsiteX17" fmla="*/ 2186634 w 2740816"/>
                <a:gd name="connsiteY17" fmla="*/ 3186545 h 3380948"/>
                <a:gd name="connsiteX18" fmla="*/ 2334416 w 2740816"/>
                <a:gd name="connsiteY18" fmla="*/ 3112654 h 3380948"/>
                <a:gd name="connsiteX19" fmla="*/ 2556088 w 2740816"/>
                <a:gd name="connsiteY19" fmla="*/ 3001818 h 3380948"/>
                <a:gd name="connsiteX20" fmla="*/ 2611506 w 2740816"/>
                <a:gd name="connsiteY20" fmla="*/ 3001818 h 3380948"/>
                <a:gd name="connsiteX21" fmla="*/ 2740816 w 2740816"/>
                <a:gd name="connsiteY21" fmla="*/ 3048000 h 3380948"/>
                <a:gd name="connsiteX0" fmla="*/ 1586270 w 2740816"/>
                <a:gd name="connsiteY0" fmla="*/ 0 h 3380948"/>
                <a:gd name="connsiteX1" fmla="*/ 875070 w 2740816"/>
                <a:gd name="connsiteY1" fmla="*/ 360218 h 3380948"/>
                <a:gd name="connsiteX2" fmla="*/ 690343 w 2740816"/>
                <a:gd name="connsiteY2" fmla="*/ 415636 h 3380948"/>
                <a:gd name="connsiteX3" fmla="*/ 681106 w 2740816"/>
                <a:gd name="connsiteY3" fmla="*/ 415636 h 3380948"/>
                <a:gd name="connsiteX4" fmla="*/ 634925 w 2740816"/>
                <a:gd name="connsiteY4" fmla="*/ 572654 h 3380948"/>
                <a:gd name="connsiteX5" fmla="*/ 413252 w 2740816"/>
                <a:gd name="connsiteY5" fmla="*/ 1330036 h 3380948"/>
                <a:gd name="connsiteX6" fmla="*/ 71506 w 2740816"/>
                <a:gd name="connsiteY6" fmla="*/ 2493818 h 3380948"/>
                <a:gd name="connsiteX7" fmla="*/ 16088 w 2740816"/>
                <a:gd name="connsiteY7" fmla="*/ 2687781 h 3380948"/>
                <a:gd name="connsiteX8" fmla="*/ 6852 w 2740816"/>
                <a:gd name="connsiteY8" fmla="*/ 2743200 h 3380948"/>
                <a:gd name="connsiteX9" fmla="*/ 108452 w 2740816"/>
                <a:gd name="connsiteY9" fmla="*/ 2835563 h 3380948"/>
                <a:gd name="connsiteX10" fmla="*/ 496379 w 2740816"/>
                <a:gd name="connsiteY10" fmla="*/ 3195781 h 3380948"/>
                <a:gd name="connsiteX11" fmla="*/ 690343 w 2740816"/>
                <a:gd name="connsiteY11" fmla="*/ 3297381 h 3380948"/>
                <a:gd name="connsiteX12" fmla="*/ 828888 w 2740816"/>
                <a:gd name="connsiteY12" fmla="*/ 3334327 h 3380948"/>
                <a:gd name="connsiteX13" fmla="*/ 1022852 w 2740816"/>
                <a:gd name="connsiteY13" fmla="*/ 3362036 h 3380948"/>
                <a:gd name="connsiteX14" fmla="*/ 1410779 w 2740816"/>
                <a:gd name="connsiteY14" fmla="*/ 3380509 h 3380948"/>
                <a:gd name="connsiteX15" fmla="*/ 1807943 w 2740816"/>
                <a:gd name="connsiteY15" fmla="*/ 3343563 h 3380948"/>
                <a:gd name="connsiteX16" fmla="*/ 2186634 w 2740816"/>
                <a:gd name="connsiteY16" fmla="*/ 3186545 h 3380948"/>
                <a:gd name="connsiteX17" fmla="*/ 2334416 w 2740816"/>
                <a:gd name="connsiteY17" fmla="*/ 3112654 h 3380948"/>
                <a:gd name="connsiteX18" fmla="*/ 2556088 w 2740816"/>
                <a:gd name="connsiteY18" fmla="*/ 3001818 h 3380948"/>
                <a:gd name="connsiteX19" fmla="*/ 2611506 w 2740816"/>
                <a:gd name="connsiteY19" fmla="*/ 3001818 h 3380948"/>
                <a:gd name="connsiteX20" fmla="*/ 2740816 w 2740816"/>
                <a:gd name="connsiteY20" fmla="*/ 3048000 h 3380948"/>
                <a:gd name="connsiteX0" fmla="*/ 1167170 w 2740816"/>
                <a:gd name="connsiteY0" fmla="*/ 0 h 3176161"/>
                <a:gd name="connsiteX1" fmla="*/ 875070 w 2740816"/>
                <a:gd name="connsiteY1" fmla="*/ 155431 h 3176161"/>
                <a:gd name="connsiteX2" fmla="*/ 690343 w 2740816"/>
                <a:gd name="connsiteY2" fmla="*/ 210849 h 3176161"/>
                <a:gd name="connsiteX3" fmla="*/ 681106 w 2740816"/>
                <a:gd name="connsiteY3" fmla="*/ 210849 h 3176161"/>
                <a:gd name="connsiteX4" fmla="*/ 634925 w 2740816"/>
                <a:gd name="connsiteY4" fmla="*/ 367867 h 3176161"/>
                <a:gd name="connsiteX5" fmla="*/ 413252 w 2740816"/>
                <a:gd name="connsiteY5" fmla="*/ 1125249 h 3176161"/>
                <a:gd name="connsiteX6" fmla="*/ 71506 w 2740816"/>
                <a:gd name="connsiteY6" fmla="*/ 2289031 h 3176161"/>
                <a:gd name="connsiteX7" fmla="*/ 16088 w 2740816"/>
                <a:gd name="connsiteY7" fmla="*/ 2482994 h 3176161"/>
                <a:gd name="connsiteX8" fmla="*/ 6852 w 2740816"/>
                <a:gd name="connsiteY8" fmla="*/ 2538413 h 3176161"/>
                <a:gd name="connsiteX9" fmla="*/ 108452 w 2740816"/>
                <a:gd name="connsiteY9" fmla="*/ 2630776 h 3176161"/>
                <a:gd name="connsiteX10" fmla="*/ 496379 w 2740816"/>
                <a:gd name="connsiteY10" fmla="*/ 2990994 h 3176161"/>
                <a:gd name="connsiteX11" fmla="*/ 690343 w 2740816"/>
                <a:gd name="connsiteY11" fmla="*/ 3092594 h 3176161"/>
                <a:gd name="connsiteX12" fmla="*/ 828888 w 2740816"/>
                <a:gd name="connsiteY12" fmla="*/ 3129540 h 3176161"/>
                <a:gd name="connsiteX13" fmla="*/ 1022852 w 2740816"/>
                <a:gd name="connsiteY13" fmla="*/ 3157249 h 3176161"/>
                <a:gd name="connsiteX14" fmla="*/ 1410779 w 2740816"/>
                <a:gd name="connsiteY14" fmla="*/ 3175722 h 3176161"/>
                <a:gd name="connsiteX15" fmla="*/ 1807943 w 2740816"/>
                <a:gd name="connsiteY15" fmla="*/ 3138776 h 3176161"/>
                <a:gd name="connsiteX16" fmla="*/ 2186634 w 2740816"/>
                <a:gd name="connsiteY16" fmla="*/ 2981758 h 3176161"/>
                <a:gd name="connsiteX17" fmla="*/ 2334416 w 2740816"/>
                <a:gd name="connsiteY17" fmla="*/ 2907867 h 3176161"/>
                <a:gd name="connsiteX18" fmla="*/ 2556088 w 2740816"/>
                <a:gd name="connsiteY18" fmla="*/ 2797031 h 3176161"/>
                <a:gd name="connsiteX19" fmla="*/ 2611506 w 2740816"/>
                <a:gd name="connsiteY19" fmla="*/ 2797031 h 3176161"/>
                <a:gd name="connsiteX20" fmla="*/ 2740816 w 2740816"/>
                <a:gd name="connsiteY20" fmla="*/ 2843213 h 3176161"/>
                <a:gd name="connsiteX0" fmla="*/ 1200507 w 2740816"/>
                <a:gd name="connsiteY0" fmla="*/ 0 h 3138061"/>
                <a:gd name="connsiteX1" fmla="*/ 875070 w 2740816"/>
                <a:gd name="connsiteY1" fmla="*/ 117331 h 3138061"/>
                <a:gd name="connsiteX2" fmla="*/ 690343 w 2740816"/>
                <a:gd name="connsiteY2" fmla="*/ 172749 h 3138061"/>
                <a:gd name="connsiteX3" fmla="*/ 681106 w 2740816"/>
                <a:gd name="connsiteY3" fmla="*/ 172749 h 3138061"/>
                <a:gd name="connsiteX4" fmla="*/ 634925 w 2740816"/>
                <a:gd name="connsiteY4" fmla="*/ 329767 h 3138061"/>
                <a:gd name="connsiteX5" fmla="*/ 413252 w 2740816"/>
                <a:gd name="connsiteY5" fmla="*/ 1087149 h 3138061"/>
                <a:gd name="connsiteX6" fmla="*/ 71506 w 2740816"/>
                <a:gd name="connsiteY6" fmla="*/ 2250931 h 3138061"/>
                <a:gd name="connsiteX7" fmla="*/ 16088 w 2740816"/>
                <a:gd name="connsiteY7" fmla="*/ 2444894 h 3138061"/>
                <a:gd name="connsiteX8" fmla="*/ 6852 w 2740816"/>
                <a:gd name="connsiteY8" fmla="*/ 2500313 h 3138061"/>
                <a:gd name="connsiteX9" fmla="*/ 108452 w 2740816"/>
                <a:gd name="connsiteY9" fmla="*/ 2592676 h 3138061"/>
                <a:gd name="connsiteX10" fmla="*/ 496379 w 2740816"/>
                <a:gd name="connsiteY10" fmla="*/ 2952894 h 3138061"/>
                <a:gd name="connsiteX11" fmla="*/ 690343 w 2740816"/>
                <a:gd name="connsiteY11" fmla="*/ 3054494 h 3138061"/>
                <a:gd name="connsiteX12" fmla="*/ 828888 w 2740816"/>
                <a:gd name="connsiteY12" fmla="*/ 3091440 h 3138061"/>
                <a:gd name="connsiteX13" fmla="*/ 1022852 w 2740816"/>
                <a:gd name="connsiteY13" fmla="*/ 3119149 h 3138061"/>
                <a:gd name="connsiteX14" fmla="*/ 1410779 w 2740816"/>
                <a:gd name="connsiteY14" fmla="*/ 3137622 h 3138061"/>
                <a:gd name="connsiteX15" fmla="*/ 1807943 w 2740816"/>
                <a:gd name="connsiteY15" fmla="*/ 3100676 h 3138061"/>
                <a:gd name="connsiteX16" fmla="*/ 2186634 w 2740816"/>
                <a:gd name="connsiteY16" fmla="*/ 2943658 h 3138061"/>
                <a:gd name="connsiteX17" fmla="*/ 2334416 w 2740816"/>
                <a:gd name="connsiteY17" fmla="*/ 2869767 h 3138061"/>
                <a:gd name="connsiteX18" fmla="*/ 2556088 w 2740816"/>
                <a:gd name="connsiteY18" fmla="*/ 2758931 h 3138061"/>
                <a:gd name="connsiteX19" fmla="*/ 2611506 w 2740816"/>
                <a:gd name="connsiteY19" fmla="*/ 2758931 h 3138061"/>
                <a:gd name="connsiteX20" fmla="*/ 2740816 w 2740816"/>
                <a:gd name="connsiteY20" fmla="*/ 2805113 h 3138061"/>
                <a:gd name="connsiteX0" fmla="*/ 1200507 w 2740816"/>
                <a:gd name="connsiteY0" fmla="*/ 0 h 3138061"/>
                <a:gd name="connsiteX1" fmla="*/ 875070 w 2740816"/>
                <a:gd name="connsiteY1" fmla="*/ 117331 h 3138061"/>
                <a:gd name="connsiteX2" fmla="*/ 690343 w 2740816"/>
                <a:gd name="connsiteY2" fmla="*/ 172749 h 3138061"/>
                <a:gd name="connsiteX3" fmla="*/ 681106 w 2740816"/>
                <a:gd name="connsiteY3" fmla="*/ 172749 h 3138061"/>
                <a:gd name="connsiteX4" fmla="*/ 634925 w 2740816"/>
                <a:gd name="connsiteY4" fmla="*/ 329767 h 3138061"/>
                <a:gd name="connsiteX5" fmla="*/ 413252 w 2740816"/>
                <a:gd name="connsiteY5" fmla="*/ 1087149 h 3138061"/>
                <a:gd name="connsiteX6" fmla="*/ 71506 w 2740816"/>
                <a:gd name="connsiteY6" fmla="*/ 2250931 h 3138061"/>
                <a:gd name="connsiteX7" fmla="*/ 16088 w 2740816"/>
                <a:gd name="connsiteY7" fmla="*/ 2444894 h 3138061"/>
                <a:gd name="connsiteX8" fmla="*/ 6852 w 2740816"/>
                <a:gd name="connsiteY8" fmla="*/ 2500313 h 3138061"/>
                <a:gd name="connsiteX9" fmla="*/ 108452 w 2740816"/>
                <a:gd name="connsiteY9" fmla="*/ 2592676 h 3138061"/>
                <a:gd name="connsiteX10" fmla="*/ 496379 w 2740816"/>
                <a:gd name="connsiteY10" fmla="*/ 2952894 h 3138061"/>
                <a:gd name="connsiteX11" fmla="*/ 690343 w 2740816"/>
                <a:gd name="connsiteY11" fmla="*/ 3054494 h 3138061"/>
                <a:gd name="connsiteX12" fmla="*/ 828888 w 2740816"/>
                <a:gd name="connsiteY12" fmla="*/ 3091440 h 3138061"/>
                <a:gd name="connsiteX13" fmla="*/ 1022852 w 2740816"/>
                <a:gd name="connsiteY13" fmla="*/ 3119149 h 3138061"/>
                <a:gd name="connsiteX14" fmla="*/ 1410779 w 2740816"/>
                <a:gd name="connsiteY14" fmla="*/ 3137622 h 3138061"/>
                <a:gd name="connsiteX15" fmla="*/ 1807943 w 2740816"/>
                <a:gd name="connsiteY15" fmla="*/ 3100676 h 3138061"/>
                <a:gd name="connsiteX16" fmla="*/ 2186634 w 2740816"/>
                <a:gd name="connsiteY16" fmla="*/ 2943658 h 3138061"/>
                <a:gd name="connsiteX17" fmla="*/ 2334416 w 2740816"/>
                <a:gd name="connsiteY17" fmla="*/ 2869767 h 3138061"/>
                <a:gd name="connsiteX18" fmla="*/ 2556088 w 2740816"/>
                <a:gd name="connsiteY18" fmla="*/ 2758931 h 3138061"/>
                <a:gd name="connsiteX19" fmla="*/ 2611506 w 2740816"/>
                <a:gd name="connsiteY19" fmla="*/ 2758931 h 3138061"/>
                <a:gd name="connsiteX20" fmla="*/ 2740816 w 2740816"/>
                <a:gd name="connsiteY20" fmla="*/ 2805113 h 3138061"/>
                <a:gd name="connsiteX0" fmla="*/ 1200507 w 2764628"/>
                <a:gd name="connsiteY0" fmla="*/ 0 h 3138061"/>
                <a:gd name="connsiteX1" fmla="*/ 875070 w 2764628"/>
                <a:gd name="connsiteY1" fmla="*/ 117331 h 3138061"/>
                <a:gd name="connsiteX2" fmla="*/ 690343 w 2764628"/>
                <a:gd name="connsiteY2" fmla="*/ 172749 h 3138061"/>
                <a:gd name="connsiteX3" fmla="*/ 681106 w 2764628"/>
                <a:gd name="connsiteY3" fmla="*/ 172749 h 3138061"/>
                <a:gd name="connsiteX4" fmla="*/ 634925 w 2764628"/>
                <a:gd name="connsiteY4" fmla="*/ 329767 h 3138061"/>
                <a:gd name="connsiteX5" fmla="*/ 413252 w 2764628"/>
                <a:gd name="connsiteY5" fmla="*/ 1087149 h 3138061"/>
                <a:gd name="connsiteX6" fmla="*/ 71506 w 2764628"/>
                <a:gd name="connsiteY6" fmla="*/ 2250931 h 3138061"/>
                <a:gd name="connsiteX7" fmla="*/ 16088 w 2764628"/>
                <a:gd name="connsiteY7" fmla="*/ 2444894 h 3138061"/>
                <a:gd name="connsiteX8" fmla="*/ 6852 w 2764628"/>
                <a:gd name="connsiteY8" fmla="*/ 2500313 h 3138061"/>
                <a:gd name="connsiteX9" fmla="*/ 108452 w 2764628"/>
                <a:gd name="connsiteY9" fmla="*/ 2592676 h 3138061"/>
                <a:gd name="connsiteX10" fmla="*/ 496379 w 2764628"/>
                <a:gd name="connsiteY10" fmla="*/ 2952894 h 3138061"/>
                <a:gd name="connsiteX11" fmla="*/ 690343 w 2764628"/>
                <a:gd name="connsiteY11" fmla="*/ 3054494 h 3138061"/>
                <a:gd name="connsiteX12" fmla="*/ 828888 w 2764628"/>
                <a:gd name="connsiteY12" fmla="*/ 3091440 h 3138061"/>
                <a:gd name="connsiteX13" fmla="*/ 1022852 w 2764628"/>
                <a:gd name="connsiteY13" fmla="*/ 3119149 h 3138061"/>
                <a:gd name="connsiteX14" fmla="*/ 1410779 w 2764628"/>
                <a:gd name="connsiteY14" fmla="*/ 3137622 h 3138061"/>
                <a:gd name="connsiteX15" fmla="*/ 1807943 w 2764628"/>
                <a:gd name="connsiteY15" fmla="*/ 3100676 h 3138061"/>
                <a:gd name="connsiteX16" fmla="*/ 2186634 w 2764628"/>
                <a:gd name="connsiteY16" fmla="*/ 2943658 h 3138061"/>
                <a:gd name="connsiteX17" fmla="*/ 2334416 w 2764628"/>
                <a:gd name="connsiteY17" fmla="*/ 2869767 h 3138061"/>
                <a:gd name="connsiteX18" fmla="*/ 2556088 w 2764628"/>
                <a:gd name="connsiteY18" fmla="*/ 2758931 h 3138061"/>
                <a:gd name="connsiteX19" fmla="*/ 2611506 w 2764628"/>
                <a:gd name="connsiteY19" fmla="*/ 2758931 h 3138061"/>
                <a:gd name="connsiteX20" fmla="*/ 2764628 w 2764628"/>
                <a:gd name="connsiteY20" fmla="*/ 2833688 h 3138061"/>
                <a:gd name="connsiteX0" fmla="*/ 1200507 w 2764628"/>
                <a:gd name="connsiteY0" fmla="*/ 0 h 3138061"/>
                <a:gd name="connsiteX1" fmla="*/ 875070 w 2764628"/>
                <a:gd name="connsiteY1" fmla="*/ 117331 h 3138061"/>
                <a:gd name="connsiteX2" fmla="*/ 690343 w 2764628"/>
                <a:gd name="connsiteY2" fmla="*/ 172749 h 3138061"/>
                <a:gd name="connsiteX3" fmla="*/ 634925 w 2764628"/>
                <a:gd name="connsiteY3" fmla="*/ 329767 h 3138061"/>
                <a:gd name="connsiteX4" fmla="*/ 413252 w 2764628"/>
                <a:gd name="connsiteY4" fmla="*/ 1087149 h 3138061"/>
                <a:gd name="connsiteX5" fmla="*/ 71506 w 2764628"/>
                <a:gd name="connsiteY5" fmla="*/ 2250931 h 3138061"/>
                <a:gd name="connsiteX6" fmla="*/ 16088 w 2764628"/>
                <a:gd name="connsiteY6" fmla="*/ 2444894 h 3138061"/>
                <a:gd name="connsiteX7" fmla="*/ 6852 w 2764628"/>
                <a:gd name="connsiteY7" fmla="*/ 2500313 h 3138061"/>
                <a:gd name="connsiteX8" fmla="*/ 108452 w 2764628"/>
                <a:gd name="connsiteY8" fmla="*/ 2592676 h 3138061"/>
                <a:gd name="connsiteX9" fmla="*/ 496379 w 2764628"/>
                <a:gd name="connsiteY9" fmla="*/ 2952894 h 3138061"/>
                <a:gd name="connsiteX10" fmla="*/ 690343 w 2764628"/>
                <a:gd name="connsiteY10" fmla="*/ 3054494 h 3138061"/>
                <a:gd name="connsiteX11" fmla="*/ 828888 w 2764628"/>
                <a:gd name="connsiteY11" fmla="*/ 3091440 h 3138061"/>
                <a:gd name="connsiteX12" fmla="*/ 1022852 w 2764628"/>
                <a:gd name="connsiteY12" fmla="*/ 3119149 h 3138061"/>
                <a:gd name="connsiteX13" fmla="*/ 1410779 w 2764628"/>
                <a:gd name="connsiteY13" fmla="*/ 3137622 h 3138061"/>
                <a:gd name="connsiteX14" fmla="*/ 1807943 w 2764628"/>
                <a:gd name="connsiteY14" fmla="*/ 3100676 h 3138061"/>
                <a:gd name="connsiteX15" fmla="*/ 2186634 w 2764628"/>
                <a:gd name="connsiteY15" fmla="*/ 2943658 h 3138061"/>
                <a:gd name="connsiteX16" fmla="*/ 2334416 w 2764628"/>
                <a:gd name="connsiteY16" fmla="*/ 2869767 h 3138061"/>
                <a:gd name="connsiteX17" fmla="*/ 2556088 w 2764628"/>
                <a:gd name="connsiteY17" fmla="*/ 2758931 h 3138061"/>
                <a:gd name="connsiteX18" fmla="*/ 2611506 w 2764628"/>
                <a:gd name="connsiteY18" fmla="*/ 2758931 h 3138061"/>
                <a:gd name="connsiteX19" fmla="*/ 2764628 w 2764628"/>
                <a:gd name="connsiteY19" fmla="*/ 2833688 h 3138061"/>
                <a:gd name="connsiteX0" fmla="*/ 1200507 w 2764628"/>
                <a:gd name="connsiteY0" fmla="*/ 0 h 3138061"/>
                <a:gd name="connsiteX1" fmla="*/ 875070 w 2764628"/>
                <a:gd name="connsiteY1" fmla="*/ 117331 h 3138061"/>
                <a:gd name="connsiteX2" fmla="*/ 634925 w 2764628"/>
                <a:gd name="connsiteY2" fmla="*/ 329767 h 3138061"/>
                <a:gd name="connsiteX3" fmla="*/ 413252 w 2764628"/>
                <a:gd name="connsiteY3" fmla="*/ 1087149 h 3138061"/>
                <a:gd name="connsiteX4" fmla="*/ 71506 w 2764628"/>
                <a:gd name="connsiteY4" fmla="*/ 2250931 h 3138061"/>
                <a:gd name="connsiteX5" fmla="*/ 16088 w 2764628"/>
                <a:gd name="connsiteY5" fmla="*/ 2444894 h 3138061"/>
                <a:gd name="connsiteX6" fmla="*/ 6852 w 2764628"/>
                <a:gd name="connsiteY6" fmla="*/ 2500313 h 3138061"/>
                <a:gd name="connsiteX7" fmla="*/ 108452 w 2764628"/>
                <a:gd name="connsiteY7" fmla="*/ 2592676 h 3138061"/>
                <a:gd name="connsiteX8" fmla="*/ 496379 w 2764628"/>
                <a:gd name="connsiteY8" fmla="*/ 2952894 h 3138061"/>
                <a:gd name="connsiteX9" fmla="*/ 690343 w 2764628"/>
                <a:gd name="connsiteY9" fmla="*/ 3054494 h 3138061"/>
                <a:gd name="connsiteX10" fmla="*/ 828888 w 2764628"/>
                <a:gd name="connsiteY10" fmla="*/ 3091440 h 3138061"/>
                <a:gd name="connsiteX11" fmla="*/ 1022852 w 2764628"/>
                <a:gd name="connsiteY11" fmla="*/ 3119149 h 3138061"/>
                <a:gd name="connsiteX12" fmla="*/ 1410779 w 2764628"/>
                <a:gd name="connsiteY12" fmla="*/ 3137622 h 3138061"/>
                <a:gd name="connsiteX13" fmla="*/ 1807943 w 2764628"/>
                <a:gd name="connsiteY13" fmla="*/ 3100676 h 3138061"/>
                <a:gd name="connsiteX14" fmla="*/ 2186634 w 2764628"/>
                <a:gd name="connsiteY14" fmla="*/ 2943658 h 3138061"/>
                <a:gd name="connsiteX15" fmla="*/ 2334416 w 2764628"/>
                <a:gd name="connsiteY15" fmla="*/ 2869767 h 3138061"/>
                <a:gd name="connsiteX16" fmla="*/ 2556088 w 2764628"/>
                <a:gd name="connsiteY16" fmla="*/ 2758931 h 3138061"/>
                <a:gd name="connsiteX17" fmla="*/ 2611506 w 2764628"/>
                <a:gd name="connsiteY17" fmla="*/ 2758931 h 3138061"/>
                <a:gd name="connsiteX18" fmla="*/ 2764628 w 2764628"/>
                <a:gd name="connsiteY18" fmla="*/ 2833688 h 3138061"/>
                <a:gd name="connsiteX0" fmla="*/ 1200507 w 2764628"/>
                <a:gd name="connsiteY0" fmla="*/ 0 h 3138061"/>
                <a:gd name="connsiteX1" fmla="*/ 875070 w 2764628"/>
                <a:gd name="connsiteY1" fmla="*/ 117331 h 3138061"/>
                <a:gd name="connsiteX2" fmla="*/ 413252 w 2764628"/>
                <a:gd name="connsiteY2" fmla="*/ 1087149 h 3138061"/>
                <a:gd name="connsiteX3" fmla="*/ 71506 w 2764628"/>
                <a:gd name="connsiteY3" fmla="*/ 2250931 h 3138061"/>
                <a:gd name="connsiteX4" fmla="*/ 16088 w 2764628"/>
                <a:gd name="connsiteY4" fmla="*/ 2444894 h 3138061"/>
                <a:gd name="connsiteX5" fmla="*/ 6852 w 2764628"/>
                <a:gd name="connsiteY5" fmla="*/ 2500313 h 3138061"/>
                <a:gd name="connsiteX6" fmla="*/ 108452 w 2764628"/>
                <a:gd name="connsiteY6" fmla="*/ 2592676 h 3138061"/>
                <a:gd name="connsiteX7" fmla="*/ 496379 w 2764628"/>
                <a:gd name="connsiteY7" fmla="*/ 2952894 h 3138061"/>
                <a:gd name="connsiteX8" fmla="*/ 690343 w 2764628"/>
                <a:gd name="connsiteY8" fmla="*/ 3054494 h 3138061"/>
                <a:gd name="connsiteX9" fmla="*/ 828888 w 2764628"/>
                <a:gd name="connsiteY9" fmla="*/ 3091440 h 3138061"/>
                <a:gd name="connsiteX10" fmla="*/ 1022852 w 2764628"/>
                <a:gd name="connsiteY10" fmla="*/ 3119149 h 3138061"/>
                <a:gd name="connsiteX11" fmla="*/ 1410779 w 2764628"/>
                <a:gd name="connsiteY11" fmla="*/ 3137622 h 3138061"/>
                <a:gd name="connsiteX12" fmla="*/ 1807943 w 2764628"/>
                <a:gd name="connsiteY12" fmla="*/ 3100676 h 3138061"/>
                <a:gd name="connsiteX13" fmla="*/ 2186634 w 2764628"/>
                <a:gd name="connsiteY13" fmla="*/ 2943658 h 3138061"/>
                <a:gd name="connsiteX14" fmla="*/ 2334416 w 2764628"/>
                <a:gd name="connsiteY14" fmla="*/ 2869767 h 3138061"/>
                <a:gd name="connsiteX15" fmla="*/ 2556088 w 2764628"/>
                <a:gd name="connsiteY15" fmla="*/ 2758931 h 3138061"/>
                <a:gd name="connsiteX16" fmla="*/ 2611506 w 2764628"/>
                <a:gd name="connsiteY16" fmla="*/ 2758931 h 3138061"/>
                <a:gd name="connsiteX17" fmla="*/ 2764628 w 2764628"/>
                <a:gd name="connsiteY17" fmla="*/ 2833688 h 3138061"/>
                <a:gd name="connsiteX0" fmla="*/ 1200507 w 2764628"/>
                <a:gd name="connsiteY0" fmla="*/ 0 h 3138061"/>
                <a:gd name="connsiteX1" fmla="*/ 413252 w 2764628"/>
                <a:gd name="connsiteY1" fmla="*/ 1087149 h 3138061"/>
                <a:gd name="connsiteX2" fmla="*/ 71506 w 2764628"/>
                <a:gd name="connsiteY2" fmla="*/ 2250931 h 3138061"/>
                <a:gd name="connsiteX3" fmla="*/ 16088 w 2764628"/>
                <a:gd name="connsiteY3" fmla="*/ 2444894 h 3138061"/>
                <a:gd name="connsiteX4" fmla="*/ 6852 w 2764628"/>
                <a:gd name="connsiteY4" fmla="*/ 2500313 h 3138061"/>
                <a:gd name="connsiteX5" fmla="*/ 108452 w 2764628"/>
                <a:gd name="connsiteY5" fmla="*/ 2592676 h 3138061"/>
                <a:gd name="connsiteX6" fmla="*/ 496379 w 2764628"/>
                <a:gd name="connsiteY6" fmla="*/ 2952894 h 3138061"/>
                <a:gd name="connsiteX7" fmla="*/ 690343 w 2764628"/>
                <a:gd name="connsiteY7" fmla="*/ 3054494 h 3138061"/>
                <a:gd name="connsiteX8" fmla="*/ 828888 w 2764628"/>
                <a:gd name="connsiteY8" fmla="*/ 3091440 h 3138061"/>
                <a:gd name="connsiteX9" fmla="*/ 1022852 w 2764628"/>
                <a:gd name="connsiteY9" fmla="*/ 3119149 h 3138061"/>
                <a:gd name="connsiteX10" fmla="*/ 1410779 w 2764628"/>
                <a:gd name="connsiteY10" fmla="*/ 3137622 h 3138061"/>
                <a:gd name="connsiteX11" fmla="*/ 1807943 w 2764628"/>
                <a:gd name="connsiteY11" fmla="*/ 3100676 h 3138061"/>
                <a:gd name="connsiteX12" fmla="*/ 2186634 w 2764628"/>
                <a:gd name="connsiteY12" fmla="*/ 2943658 h 3138061"/>
                <a:gd name="connsiteX13" fmla="*/ 2334416 w 2764628"/>
                <a:gd name="connsiteY13" fmla="*/ 2869767 h 3138061"/>
                <a:gd name="connsiteX14" fmla="*/ 2556088 w 2764628"/>
                <a:gd name="connsiteY14" fmla="*/ 2758931 h 3138061"/>
                <a:gd name="connsiteX15" fmla="*/ 2611506 w 2764628"/>
                <a:gd name="connsiteY15" fmla="*/ 2758931 h 3138061"/>
                <a:gd name="connsiteX16" fmla="*/ 2764628 w 2764628"/>
                <a:gd name="connsiteY16" fmla="*/ 2833688 h 3138061"/>
                <a:gd name="connsiteX0" fmla="*/ 413252 w 2764628"/>
                <a:gd name="connsiteY0" fmla="*/ 0 h 2050912"/>
                <a:gd name="connsiteX1" fmla="*/ 71506 w 2764628"/>
                <a:gd name="connsiteY1" fmla="*/ 1163782 h 2050912"/>
                <a:gd name="connsiteX2" fmla="*/ 16088 w 2764628"/>
                <a:gd name="connsiteY2" fmla="*/ 1357745 h 2050912"/>
                <a:gd name="connsiteX3" fmla="*/ 6852 w 2764628"/>
                <a:gd name="connsiteY3" fmla="*/ 1413164 h 2050912"/>
                <a:gd name="connsiteX4" fmla="*/ 108452 w 2764628"/>
                <a:gd name="connsiteY4" fmla="*/ 1505527 h 2050912"/>
                <a:gd name="connsiteX5" fmla="*/ 496379 w 2764628"/>
                <a:gd name="connsiteY5" fmla="*/ 1865745 h 2050912"/>
                <a:gd name="connsiteX6" fmla="*/ 690343 w 2764628"/>
                <a:gd name="connsiteY6" fmla="*/ 1967345 h 2050912"/>
                <a:gd name="connsiteX7" fmla="*/ 828888 w 2764628"/>
                <a:gd name="connsiteY7" fmla="*/ 2004291 h 2050912"/>
                <a:gd name="connsiteX8" fmla="*/ 1022852 w 2764628"/>
                <a:gd name="connsiteY8" fmla="*/ 2032000 h 2050912"/>
                <a:gd name="connsiteX9" fmla="*/ 1410779 w 2764628"/>
                <a:gd name="connsiteY9" fmla="*/ 2050473 h 2050912"/>
                <a:gd name="connsiteX10" fmla="*/ 1807943 w 2764628"/>
                <a:gd name="connsiteY10" fmla="*/ 2013527 h 2050912"/>
                <a:gd name="connsiteX11" fmla="*/ 2186634 w 2764628"/>
                <a:gd name="connsiteY11" fmla="*/ 1856509 h 2050912"/>
                <a:gd name="connsiteX12" fmla="*/ 2334416 w 2764628"/>
                <a:gd name="connsiteY12" fmla="*/ 1782618 h 2050912"/>
                <a:gd name="connsiteX13" fmla="*/ 2556088 w 2764628"/>
                <a:gd name="connsiteY13" fmla="*/ 1671782 h 2050912"/>
                <a:gd name="connsiteX14" fmla="*/ 2611506 w 2764628"/>
                <a:gd name="connsiteY14" fmla="*/ 1671782 h 2050912"/>
                <a:gd name="connsiteX15" fmla="*/ 2764628 w 2764628"/>
                <a:gd name="connsiteY15" fmla="*/ 1746539 h 2050912"/>
                <a:gd name="connsiteX0" fmla="*/ 452284 w 2803660"/>
                <a:gd name="connsiteY0" fmla="*/ 0 h 2050912"/>
                <a:gd name="connsiteX1" fmla="*/ 110538 w 2803660"/>
                <a:gd name="connsiteY1" fmla="*/ 1163782 h 2050912"/>
                <a:gd name="connsiteX2" fmla="*/ 55120 w 2803660"/>
                <a:gd name="connsiteY2" fmla="*/ 1357745 h 2050912"/>
                <a:gd name="connsiteX3" fmla="*/ 45884 w 2803660"/>
                <a:gd name="connsiteY3" fmla="*/ 1413164 h 2050912"/>
                <a:gd name="connsiteX4" fmla="*/ 674534 w 2803660"/>
                <a:gd name="connsiteY4" fmla="*/ 686377 h 2050912"/>
                <a:gd name="connsiteX5" fmla="*/ 535411 w 2803660"/>
                <a:gd name="connsiteY5" fmla="*/ 1865745 h 2050912"/>
                <a:gd name="connsiteX6" fmla="*/ 729375 w 2803660"/>
                <a:gd name="connsiteY6" fmla="*/ 1967345 h 2050912"/>
                <a:gd name="connsiteX7" fmla="*/ 867920 w 2803660"/>
                <a:gd name="connsiteY7" fmla="*/ 2004291 h 2050912"/>
                <a:gd name="connsiteX8" fmla="*/ 1061884 w 2803660"/>
                <a:gd name="connsiteY8" fmla="*/ 2032000 h 2050912"/>
                <a:gd name="connsiteX9" fmla="*/ 1449811 w 2803660"/>
                <a:gd name="connsiteY9" fmla="*/ 2050473 h 2050912"/>
                <a:gd name="connsiteX10" fmla="*/ 1846975 w 2803660"/>
                <a:gd name="connsiteY10" fmla="*/ 2013527 h 2050912"/>
                <a:gd name="connsiteX11" fmla="*/ 2225666 w 2803660"/>
                <a:gd name="connsiteY11" fmla="*/ 1856509 h 2050912"/>
                <a:gd name="connsiteX12" fmla="*/ 2373448 w 2803660"/>
                <a:gd name="connsiteY12" fmla="*/ 1782618 h 2050912"/>
                <a:gd name="connsiteX13" fmla="*/ 2595120 w 2803660"/>
                <a:gd name="connsiteY13" fmla="*/ 1671782 h 2050912"/>
                <a:gd name="connsiteX14" fmla="*/ 2650538 w 2803660"/>
                <a:gd name="connsiteY14" fmla="*/ 1671782 h 2050912"/>
                <a:gd name="connsiteX15" fmla="*/ 2803660 w 2803660"/>
                <a:gd name="connsiteY15" fmla="*/ 1746539 h 2050912"/>
                <a:gd name="connsiteX0" fmla="*/ 452284 w 2803660"/>
                <a:gd name="connsiteY0" fmla="*/ 0 h 2050912"/>
                <a:gd name="connsiteX1" fmla="*/ 110538 w 2803660"/>
                <a:gd name="connsiteY1" fmla="*/ 1163782 h 2050912"/>
                <a:gd name="connsiteX2" fmla="*/ 55120 w 2803660"/>
                <a:gd name="connsiteY2" fmla="*/ 1357745 h 2050912"/>
                <a:gd name="connsiteX3" fmla="*/ 45884 w 2803660"/>
                <a:gd name="connsiteY3" fmla="*/ 1413164 h 2050912"/>
                <a:gd name="connsiteX4" fmla="*/ 674534 w 2803660"/>
                <a:gd name="connsiteY4" fmla="*/ 686377 h 2050912"/>
                <a:gd name="connsiteX5" fmla="*/ 535411 w 2803660"/>
                <a:gd name="connsiteY5" fmla="*/ 1865745 h 2050912"/>
                <a:gd name="connsiteX6" fmla="*/ 729375 w 2803660"/>
                <a:gd name="connsiteY6" fmla="*/ 1967345 h 2050912"/>
                <a:gd name="connsiteX7" fmla="*/ 867920 w 2803660"/>
                <a:gd name="connsiteY7" fmla="*/ 2004291 h 2050912"/>
                <a:gd name="connsiteX8" fmla="*/ 1061884 w 2803660"/>
                <a:gd name="connsiteY8" fmla="*/ 2032000 h 2050912"/>
                <a:gd name="connsiteX9" fmla="*/ 1449811 w 2803660"/>
                <a:gd name="connsiteY9" fmla="*/ 2050473 h 2050912"/>
                <a:gd name="connsiteX10" fmla="*/ 1846975 w 2803660"/>
                <a:gd name="connsiteY10" fmla="*/ 2013527 h 2050912"/>
                <a:gd name="connsiteX11" fmla="*/ 2225666 w 2803660"/>
                <a:gd name="connsiteY11" fmla="*/ 1856509 h 2050912"/>
                <a:gd name="connsiteX12" fmla="*/ 2373448 w 2803660"/>
                <a:gd name="connsiteY12" fmla="*/ 1782618 h 2050912"/>
                <a:gd name="connsiteX13" fmla="*/ 2595120 w 2803660"/>
                <a:gd name="connsiteY13" fmla="*/ 1671782 h 2050912"/>
                <a:gd name="connsiteX14" fmla="*/ 2650538 w 2803660"/>
                <a:gd name="connsiteY14" fmla="*/ 1671782 h 2050912"/>
                <a:gd name="connsiteX15" fmla="*/ 2803660 w 2803660"/>
                <a:gd name="connsiteY15" fmla="*/ 1746539 h 2050912"/>
                <a:gd name="connsiteX0" fmla="*/ 452284 w 2803660"/>
                <a:gd name="connsiteY0" fmla="*/ 0 h 2050912"/>
                <a:gd name="connsiteX1" fmla="*/ 110538 w 2803660"/>
                <a:gd name="connsiteY1" fmla="*/ 1163782 h 2050912"/>
                <a:gd name="connsiteX2" fmla="*/ 55120 w 2803660"/>
                <a:gd name="connsiteY2" fmla="*/ 1357745 h 2050912"/>
                <a:gd name="connsiteX3" fmla="*/ 45884 w 2803660"/>
                <a:gd name="connsiteY3" fmla="*/ 1413164 h 2050912"/>
                <a:gd name="connsiteX4" fmla="*/ 674534 w 2803660"/>
                <a:gd name="connsiteY4" fmla="*/ 686377 h 2050912"/>
                <a:gd name="connsiteX5" fmla="*/ 376661 w 2803660"/>
                <a:gd name="connsiteY5" fmla="*/ 1726045 h 2050912"/>
                <a:gd name="connsiteX6" fmla="*/ 729375 w 2803660"/>
                <a:gd name="connsiteY6" fmla="*/ 1967345 h 2050912"/>
                <a:gd name="connsiteX7" fmla="*/ 867920 w 2803660"/>
                <a:gd name="connsiteY7" fmla="*/ 2004291 h 2050912"/>
                <a:gd name="connsiteX8" fmla="*/ 1061884 w 2803660"/>
                <a:gd name="connsiteY8" fmla="*/ 2032000 h 2050912"/>
                <a:gd name="connsiteX9" fmla="*/ 1449811 w 2803660"/>
                <a:gd name="connsiteY9" fmla="*/ 2050473 h 2050912"/>
                <a:gd name="connsiteX10" fmla="*/ 1846975 w 2803660"/>
                <a:gd name="connsiteY10" fmla="*/ 2013527 h 2050912"/>
                <a:gd name="connsiteX11" fmla="*/ 2225666 w 2803660"/>
                <a:gd name="connsiteY11" fmla="*/ 1856509 h 2050912"/>
                <a:gd name="connsiteX12" fmla="*/ 2373448 w 2803660"/>
                <a:gd name="connsiteY12" fmla="*/ 1782618 h 2050912"/>
                <a:gd name="connsiteX13" fmla="*/ 2595120 w 2803660"/>
                <a:gd name="connsiteY13" fmla="*/ 1671782 h 2050912"/>
                <a:gd name="connsiteX14" fmla="*/ 2650538 w 2803660"/>
                <a:gd name="connsiteY14" fmla="*/ 1671782 h 2050912"/>
                <a:gd name="connsiteX15" fmla="*/ 2803660 w 2803660"/>
                <a:gd name="connsiteY15" fmla="*/ 1746539 h 2050912"/>
                <a:gd name="connsiteX0" fmla="*/ 452284 w 2803660"/>
                <a:gd name="connsiteY0" fmla="*/ 0 h 2050912"/>
                <a:gd name="connsiteX1" fmla="*/ 110538 w 2803660"/>
                <a:gd name="connsiteY1" fmla="*/ 1163782 h 2050912"/>
                <a:gd name="connsiteX2" fmla="*/ 55120 w 2803660"/>
                <a:gd name="connsiteY2" fmla="*/ 1357745 h 2050912"/>
                <a:gd name="connsiteX3" fmla="*/ 45884 w 2803660"/>
                <a:gd name="connsiteY3" fmla="*/ 1413164 h 2050912"/>
                <a:gd name="connsiteX4" fmla="*/ 674534 w 2803660"/>
                <a:gd name="connsiteY4" fmla="*/ 686377 h 2050912"/>
                <a:gd name="connsiteX5" fmla="*/ 376661 w 2803660"/>
                <a:gd name="connsiteY5" fmla="*/ 1726045 h 2050912"/>
                <a:gd name="connsiteX6" fmla="*/ 729375 w 2803660"/>
                <a:gd name="connsiteY6" fmla="*/ 1967345 h 2050912"/>
                <a:gd name="connsiteX7" fmla="*/ 867920 w 2803660"/>
                <a:gd name="connsiteY7" fmla="*/ 2004291 h 2050912"/>
                <a:gd name="connsiteX8" fmla="*/ 1061884 w 2803660"/>
                <a:gd name="connsiteY8" fmla="*/ 2032000 h 2050912"/>
                <a:gd name="connsiteX9" fmla="*/ 1449811 w 2803660"/>
                <a:gd name="connsiteY9" fmla="*/ 2050473 h 2050912"/>
                <a:gd name="connsiteX10" fmla="*/ 1846975 w 2803660"/>
                <a:gd name="connsiteY10" fmla="*/ 2013527 h 2050912"/>
                <a:gd name="connsiteX11" fmla="*/ 2225666 w 2803660"/>
                <a:gd name="connsiteY11" fmla="*/ 1856509 h 2050912"/>
                <a:gd name="connsiteX12" fmla="*/ 2373448 w 2803660"/>
                <a:gd name="connsiteY12" fmla="*/ 1782618 h 2050912"/>
                <a:gd name="connsiteX13" fmla="*/ 2595120 w 2803660"/>
                <a:gd name="connsiteY13" fmla="*/ 1671782 h 2050912"/>
                <a:gd name="connsiteX14" fmla="*/ 2650538 w 2803660"/>
                <a:gd name="connsiteY14" fmla="*/ 1671782 h 2050912"/>
                <a:gd name="connsiteX15" fmla="*/ 2803660 w 2803660"/>
                <a:gd name="connsiteY15" fmla="*/ 1746539 h 2050912"/>
                <a:gd name="connsiteX0" fmla="*/ 452284 w 2803660"/>
                <a:gd name="connsiteY0" fmla="*/ 0 h 2050912"/>
                <a:gd name="connsiteX1" fmla="*/ 110538 w 2803660"/>
                <a:gd name="connsiteY1" fmla="*/ 1163782 h 2050912"/>
                <a:gd name="connsiteX2" fmla="*/ 55120 w 2803660"/>
                <a:gd name="connsiteY2" fmla="*/ 1357745 h 2050912"/>
                <a:gd name="connsiteX3" fmla="*/ 45884 w 2803660"/>
                <a:gd name="connsiteY3" fmla="*/ 1413164 h 2050912"/>
                <a:gd name="connsiteX4" fmla="*/ 674534 w 2803660"/>
                <a:gd name="connsiteY4" fmla="*/ 686377 h 2050912"/>
                <a:gd name="connsiteX5" fmla="*/ 376661 w 2803660"/>
                <a:gd name="connsiteY5" fmla="*/ 1726045 h 2050912"/>
                <a:gd name="connsiteX6" fmla="*/ 729375 w 2803660"/>
                <a:gd name="connsiteY6" fmla="*/ 1967345 h 2050912"/>
                <a:gd name="connsiteX7" fmla="*/ 867920 w 2803660"/>
                <a:gd name="connsiteY7" fmla="*/ 2004291 h 2050912"/>
                <a:gd name="connsiteX8" fmla="*/ 1061884 w 2803660"/>
                <a:gd name="connsiteY8" fmla="*/ 2032000 h 2050912"/>
                <a:gd name="connsiteX9" fmla="*/ 1449811 w 2803660"/>
                <a:gd name="connsiteY9" fmla="*/ 2050473 h 2050912"/>
                <a:gd name="connsiteX10" fmla="*/ 1846975 w 2803660"/>
                <a:gd name="connsiteY10" fmla="*/ 2013527 h 2050912"/>
                <a:gd name="connsiteX11" fmla="*/ 2225666 w 2803660"/>
                <a:gd name="connsiteY11" fmla="*/ 1856509 h 2050912"/>
                <a:gd name="connsiteX12" fmla="*/ 2373448 w 2803660"/>
                <a:gd name="connsiteY12" fmla="*/ 1782618 h 2050912"/>
                <a:gd name="connsiteX13" fmla="*/ 2595120 w 2803660"/>
                <a:gd name="connsiteY13" fmla="*/ 1671782 h 2050912"/>
                <a:gd name="connsiteX14" fmla="*/ 2650538 w 2803660"/>
                <a:gd name="connsiteY14" fmla="*/ 1671782 h 2050912"/>
                <a:gd name="connsiteX15" fmla="*/ 2803660 w 2803660"/>
                <a:gd name="connsiteY15" fmla="*/ 1746539 h 2050912"/>
                <a:gd name="connsiteX0" fmla="*/ 450874 w 2802250"/>
                <a:gd name="connsiteY0" fmla="*/ 0 h 2050912"/>
                <a:gd name="connsiteX1" fmla="*/ 109128 w 2802250"/>
                <a:gd name="connsiteY1" fmla="*/ 1163782 h 2050912"/>
                <a:gd name="connsiteX2" fmla="*/ 53710 w 2802250"/>
                <a:gd name="connsiteY2" fmla="*/ 1357745 h 2050912"/>
                <a:gd name="connsiteX3" fmla="*/ 44474 w 2802250"/>
                <a:gd name="connsiteY3" fmla="*/ 1413164 h 2050912"/>
                <a:gd name="connsiteX4" fmla="*/ 654074 w 2802250"/>
                <a:gd name="connsiteY4" fmla="*/ 692727 h 2050912"/>
                <a:gd name="connsiteX5" fmla="*/ 375251 w 2802250"/>
                <a:gd name="connsiteY5" fmla="*/ 1726045 h 2050912"/>
                <a:gd name="connsiteX6" fmla="*/ 727965 w 2802250"/>
                <a:gd name="connsiteY6" fmla="*/ 1967345 h 2050912"/>
                <a:gd name="connsiteX7" fmla="*/ 866510 w 2802250"/>
                <a:gd name="connsiteY7" fmla="*/ 2004291 h 2050912"/>
                <a:gd name="connsiteX8" fmla="*/ 1060474 w 2802250"/>
                <a:gd name="connsiteY8" fmla="*/ 2032000 h 2050912"/>
                <a:gd name="connsiteX9" fmla="*/ 1448401 w 2802250"/>
                <a:gd name="connsiteY9" fmla="*/ 2050473 h 2050912"/>
                <a:gd name="connsiteX10" fmla="*/ 1845565 w 2802250"/>
                <a:gd name="connsiteY10" fmla="*/ 2013527 h 2050912"/>
                <a:gd name="connsiteX11" fmla="*/ 2224256 w 2802250"/>
                <a:gd name="connsiteY11" fmla="*/ 1856509 h 2050912"/>
                <a:gd name="connsiteX12" fmla="*/ 2372038 w 2802250"/>
                <a:gd name="connsiteY12" fmla="*/ 1782618 h 2050912"/>
                <a:gd name="connsiteX13" fmla="*/ 2593710 w 2802250"/>
                <a:gd name="connsiteY13" fmla="*/ 1671782 h 2050912"/>
                <a:gd name="connsiteX14" fmla="*/ 2649128 w 2802250"/>
                <a:gd name="connsiteY14" fmla="*/ 1671782 h 2050912"/>
                <a:gd name="connsiteX15" fmla="*/ 2802250 w 2802250"/>
                <a:gd name="connsiteY15" fmla="*/ 1746539 h 2050912"/>
                <a:gd name="connsiteX0" fmla="*/ 450874 w 2802250"/>
                <a:gd name="connsiteY0" fmla="*/ 0 h 2050912"/>
                <a:gd name="connsiteX1" fmla="*/ 109128 w 2802250"/>
                <a:gd name="connsiteY1" fmla="*/ 1163782 h 2050912"/>
                <a:gd name="connsiteX2" fmla="*/ 53710 w 2802250"/>
                <a:gd name="connsiteY2" fmla="*/ 1357745 h 2050912"/>
                <a:gd name="connsiteX3" fmla="*/ 44474 w 2802250"/>
                <a:gd name="connsiteY3" fmla="*/ 1413164 h 2050912"/>
                <a:gd name="connsiteX4" fmla="*/ 654074 w 2802250"/>
                <a:gd name="connsiteY4" fmla="*/ 692727 h 2050912"/>
                <a:gd name="connsiteX5" fmla="*/ 375251 w 2802250"/>
                <a:gd name="connsiteY5" fmla="*/ 1726045 h 2050912"/>
                <a:gd name="connsiteX6" fmla="*/ 727965 w 2802250"/>
                <a:gd name="connsiteY6" fmla="*/ 1967345 h 2050912"/>
                <a:gd name="connsiteX7" fmla="*/ 866510 w 2802250"/>
                <a:gd name="connsiteY7" fmla="*/ 2004291 h 2050912"/>
                <a:gd name="connsiteX8" fmla="*/ 1060474 w 2802250"/>
                <a:gd name="connsiteY8" fmla="*/ 2032000 h 2050912"/>
                <a:gd name="connsiteX9" fmla="*/ 1448401 w 2802250"/>
                <a:gd name="connsiteY9" fmla="*/ 2050473 h 2050912"/>
                <a:gd name="connsiteX10" fmla="*/ 1845565 w 2802250"/>
                <a:gd name="connsiteY10" fmla="*/ 2013527 h 2050912"/>
                <a:gd name="connsiteX11" fmla="*/ 2224256 w 2802250"/>
                <a:gd name="connsiteY11" fmla="*/ 1856509 h 2050912"/>
                <a:gd name="connsiteX12" fmla="*/ 2372038 w 2802250"/>
                <a:gd name="connsiteY12" fmla="*/ 1782618 h 2050912"/>
                <a:gd name="connsiteX13" fmla="*/ 2593710 w 2802250"/>
                <a:gd name="connsiteY13" fmla="*/ 1671782 h 2050912"/>
                <a:gd name="connsiteX14" fmla="*/ 2649128 w 2802250"/>
                <a:gd name="connsiteY14" fmla="*/ 1671782 h 2050912"/>
                <a:gd name="connsiteX15" fmla="*/ 2802250 w 2802250"/>
                <a:gd name="connsiteY15" fmla="*/ 1746539 h 2050912"/>
                <a:gd name="connsiteX0" fmla="*/ 450874 w 2802250"/>
                <a:gd name="connsiteY0" fmla="*/ 0 h 2050912"/>
                <a:gd name="connsiteX1" fmla="*/ 109128 w 2802250"/>
                <a:gd name="connsiteY1" fmla="*/ 1163782 h 2050912"/>
                <a:gd name="connsiteX2" fmla="*/ 53710 w 2802250"/>
                <a:gd name="connsiteY2" fmla="*/ 1357745 h 2050912"/>
                <a:gd name="connsiteX3" fmla="*/ 44474 w 2802250"/>
                <a:gd name="connsiteY3" fmla="*/ 1413164 h 2050912"/>
                <a:gd name="connsiteX4" fmla="*/ 654074 w 2802250"/>
                <a:gd name="connsiteY4" fmla="*/ 692727 h 2050912"/>
                <a:gd name="connsiteX5" fmla="*/ 375251 w 2802250"/>
                <a:gd name="connsiteY5" fmla="*/ 1726045 h 2050912"/>
                <a:gd name="connsiteX6" fmla="*/ 645415 w 2802250"/>
                <a:gd name="connsiteY6" fmla="*/ 1922895 h 2050912"/>
                <a:gd name="connsiteX7" fmla="*/ 866510 w 2802250"/>
                <a:gd name="connsiteY7" fmla="*/ 2004291 h 2050912"/>
                <a:gd name="connsiteX8" fmla="*/ 1060474 w 2802250"/>
                <a:gd name="connsiteY8" fmla="*/ 2032000 h 2050912"/>
                <a:gd name="connsiteX9" fmla="*/ 1448401 w 2802250"/>
                <a:gd name="connsiteY9" fmla="*/ 2050473 h 2050912"/>
                <a:gd name="connsiteX10" fmla="*/ 1845565 w 2802250"/>
                <a:gd name="connsiteY10" fmla="*/ 2013527 h 2050912"/>
                <a:gd name="connsiteX11" fmla="*/ 2224256 w 2802250"/>
                <a:gd name="connsiteY11" fmla="*/ 1856509 h 2050912"/>
                <a:gd name="connsiteX12" fmla="*/ 2372038 w 2802250"/>
                <a:gd name="connsiteY12" fmla="*/ 1782618 h 2050912"/>
                <a:gd name="connsiteX13" fmla="*/ 2593710 w 2802250"/>
                <a:gd name="connsiteY13" fmla="*/ 1671782 h 2050912"/>
                <a:gd name="connsiteX14" fmla="*/ 2649128 w 2802250"/>
                <a:gd name="connsiteY14" fmla="*/ 1671782 h 2050912"/>
                <a:gd name="connsiteX15" fmla="*/ 2802250 w 2802250"/>
                <a:gd name="connsiteY15" fmla="*/ 1746539 h 2050912"/>
                <a:gd name="connsiteX0" fmla="*/ 450874 w 2802250"/>
                <a:gd name="connsiteY0" fmla="*/ 0 h 2050912"/>
                <a:gd name="connsiteX1" fmla="*/ 109128 w 2802250"/>
                <a:gd name="connsiteY1" fmla="*/ 1163782 h 2050912"/>
                <a:gd name="connsiteX2" fmla="*/ 53710 w 2802250"/>
                <a:gd name="connsiteY2" fmla="*/ 1357745 h 2050912"/>
                <a:gd name="connsiteX3" fmla="*/ 44474 w 2802250"/>
                <a:gd name="connsiteY3" fmla="*/ 1413164 h 2050912"/>
                <a:gd name="connsiteX4" fmla="*/ 654074 w 2802250"/>
                <a:gd name="connsiteY4" fmla="*/ 692727 h 2050912"/>
                <a:gd name="connsiteX5" fmla="*/ 375251 w 2802250"/>
                <a:gd name="connsiteY5" fmla="*/ 1726045 h 2050912"/>
                <a:gd name="connsiteX6" fmla="*/ 645415 w 2802250"/>
                <a:gd name="connsiteY6" fmla="*/ 1922895 h 2050912"/>
                <a:gd name="connsiteX7" fmla="*/ 866510 w 2802250"/>
                <a:gd name="connsiteY7" fmla="*/ 2004291 h 2050912"/>
                <a:gd name="connsiteX8" fmla="*/ 1060474 w 2802250"/>
                <a:gd name="connsiteY8" fmla="*/ 2032000 h 2050912"/>
                <a:gd name="connsiteX9" fmla="*/ 1448401 w 2802250"/>
                <a:gd name="connsiteY9" fmla="*/ 2050473 h 2050912"/>
                <a:gd name="connsiteX10" fmla="*/ 1845565 w 2802250"/>
                <a:gd name="connsiteY10" fmla="*/ 2013527 h 2050912"/>
                <a:gd name="connsiteX11" fmla="*/ 2224256 w 2802250"/>
                <a:gd name="connsiteY11" fmla="*/ 1856509 h 2050912"/>
                <a:gd name="connsiteX12" fmla="*/ 2372038 w 2802250"/>
                <a:gd name="connsiteY12" fmla="*/ 1782618 h 2050912"/>
                <a:gd name="connsiteX13" fmla="*/ 2593710 w 2802250"/>
                <a:gd name="connsiteY13" fmla="*/ 1671782 h 2050912"/>
                <a:gd name="connsiteX14" fmla="*/ 2649128 w 2802250"/>
                <a:gd name="connsiteY14" fmla="*/ 1671782 h 2050912"/>
                <a:gd name="connsiteX15" fmla="*/ 2802250 w 2802250"/>
                <a:gd name="connsiteY15" fmla="*/ 1746539 h 2050912"/>
                <a:gd name="connsiteX0" fmla="*/ 0 w 4199226"/>
                <a:gd name="connsiteY0" fmla="*/ 0 h 2616062"/>
                <a:gd name="connsiteX1" fmla="*/ 1506104 w 4199226"/>
                <a:gd name="connsiteY1" fmla="*/ 1728932 h 2616062"/>
                <a:gd name="connsiteX2" fmla="*/ 1450686 w 4199226"/>
                <a:gd name="connsiteY2" fmla="*/ 1922895 h 2616062"/>
                <a:gd name="connsiteX3" fmla="*/ 1441450 w 4199226"/>
                <a:gd name="connsiteY3" fmla="*/ 1978314 h 2616062"/>
                <a:gd name="connsiteX4" fmla="*/ 2051050 w 4199226"/>
                <a:gd name="connsiteY4" fmla="*/ 1257877 h 2616062"/>
                <a:gd name="connsiteX5" fmla="*/ 1772227 w 4199226"/>
                <a:gd name="connsiteY5" fmla="*/ 2291195 h 2616062"/>
                <a:gd name="connsiteX6" fmla="*/ 2042391 w 4199226"/>
                <a:gd name="connsiteY6" fmla="*/ 2488045 h 2616062"/>
                <a:gd name="connsiteX7" fmla="*/ 2263486 w 4199226"/>
                <a:gd name="connsiteY7" fmla="*/ 2569441 h 2616062"/>
                <a:gd name="connsiteX8" fmla="*/ 2457450 w 4199226"/>
                <a:gd name="connsiteY8" fmla="*/ 2597150 h 2616062"/>
                <a:gd name="connsiteX9" fmla="*/ 2845377 w 4199226"/>
                <a:gd name="connsiteY9" fmla="*/ 2615623 h 2616062"/>
                <a:gd name="connsiteX10" fmla="*/ 3242541 w 4199226"/>
                <a:gd name="connsiteY10" fmla="*/ 2578677 h 2616062"/>
                <a:gd name="connsiteX11" fmla="*/ 3621232 w 4199226"/>
                <a:gd name="connsiteY11" fmla="*/ 2421659 h 2616062"/>
                <a:gd name="connsiteX12" fmla="*/ 3769014 w 4199226"/>
                <a:gd name="connsiteY12" fmla="*/ 2347768 h 2616062"/>
                <a:gd name="connsiteX13" fmla="*/ 3990686 w 4199226"/>
                <a:gd name="connsiteY13" fmla="*/ 2236932 h 2616062"/>
                <a:gd name="connsiteX14" fmla="*/ 4046104 w 4199226"/>
                <a:gd name="connsiteY14" fmla="*/ 2236932 h 2616062"/>
                <a:gd name="connsiteX15" fmla="*/ 4199226 w 4199226"/>
                <a:gd name="connsiteY15" fmla="*/ 2311689 h 2616062"/>
                <a:gd name="connsiteX0" fmla="*/ 26 w 4199252"/>
                <a:gd name="connsiteY0" fmla="*/ 0 h 2616062"/>
                <a:gd name="connsiteX1" fmla="*/ 1506130 w 4199252"/>
                <a:gd name="connsiteY1" fmla="*/ 1728932 h 2616062"/>
                <a:gd name="connsiteX2" fmla="*/ 1450712 w 4199252"/>
                <a:gd name="connsiteY2" fmla="*/ 1922895 h 2616062"/>
                <a:gd name="connsiteX3" fmla="*/ 1441476 w 4199252"/>
                <a:gd name="connsiteY3" fmla="*/ 1978314 h 2616062"/>
                <a:gd name="connsiteX4" fmla="*/ 2051076 w 4199252"/>
                <a:gd name="connsiteY4" fmla="*/ 1257877 h 2616062"/>
                <a:gd name="connsiteX5" fmla="*/ 1772253 w 4199252"/>
                <a:gd name="connsiteY5" fmla="*/ 2291195 h 2616062"/>
                <a:gd name="connsiteX6" fmla="*/ 2042417 w 4199252"/>
                <a:gd name="connsiteY6" fmla="*/ 2488045 h 2616062"/>
                <a:gd name="connsiteX7" fmla="*/ 2263512 w 4199252"/>
                <a:gd name="connsiteY7" fmla="*/ 2569441 h 2616062"/>
                <a:gd name="connsiteX8" fmla="*/ 2457476 w 4199252"/>
                <a:gd name="connsiteY8" fmla="*/ 2597150 h 2616062"/>
                <a:gd name="connsiteX9" fmla="*/ 2845403 w 4199252"/>
                <a:gd name="connsiteY9" fmla="*/ 2615623 h 2616062"/>
                <a:gd name="connsiteX10" fmla="*/ 3242567 w 4199252"/>
                <a:gd name="connsiteY10" fmla="*/ 2578677 h 2616062"/>
                <a:gd name="connsiteX11" fmla="*/ 3621258 w 4199252"/>
                <a:gd name="connsiteY11" fmla="*/ 2421659 h 2616062"/>
                <a:gd name="connsiteX12" fmla="*/ 3769040 w 4199252"/>
                <a:gd name="connsiteY12" fmla="*/ 2347768 h 2616062"/>
                <a:gd name="connsiteX13" fmla="*/ 3990712 w 4199252"/>
                <a:gd name="connsiteY13" fmla="*/ 2236932 h 2616062"/>
                <a:gd name="connsiteX14" fmla="*/ 4046130 w 4199252"/>
                <a:gd name="connsiteY14" fmla="*/ 2236932 h 2616062"/>
                <a:gd name="connsiteX15" fmla="*/ 4199252 w 4199252"/>
                <a:gd name="connsiteY15" fmla="*/ 2311689 h 2616062"/>
                <a:gd name="connsiteX0" fmla="*/ 0 w 4199226"/>
                <a:gd name="connsiteY0" fmla="*/ 0 h 2616062"/>
                <a:gd name="connsiteX1" fmla="*/ 1506104 w 4199226"/>
                <a:gd name="connsiteY1" fmla="*/ 1728932 h 2616062"/>
                <a:gd name="connsiteX2" fmla="*/ 1450686 w 4199226"/>
                <a:gd name="connsiteY2" fmla="*/ 1922895 h 2616062"/>
                <a:gd name="connsiteX3" fmla="*/ 1441450 w 4199226"/>
                <a:gd name="connsiteY3" fmla="*/ 1978314 h 2616062"/>
                <a:gd name="connsiteX4" fmla="*/ 2051050 w 4199226"/>
                <a:gd name="connsiteY4" fmla="*/ 1257877 h 2616062"/>
                <a:gd name="connsiteX5" fmla="*/ 1772227 w 4199226"/>
                <a:gd name="connsiteY5" fmla="*/ 2291195 h 2616062"/>
                <a:gd name="connsiteX6" fmla="*/ 2042391 w 4199226"/>
                <a:gd name="connsiteY6" fmla="*/ 2488045 h 2616062"/>
                <a:gd name="connsiteX7" fmla="*/ 2263486 w 4199226"/>
                <a:gd name="connsiteY7" fmla="*/ 2569441 h 2616062"/>
                <a:gd name="connsiteX8" fmla="*/ 2457450 w 4199226"/>
                <a:gd name="connsiteY8" fmla="*/ 2597150 h 2616062"/>
                <a:gd name="connsiteX9" fmla="*/ 2845377 w 4199226"/>
                <a:gd name="connsiteY9" fmla="*/ 2615623 h 2616062"/>
                <a:gd name="connsiteX10" fmla="*/ 3242541 w 4199226"/>
                <a:gd name="connsiteY10" fmla="*/ 2578677 h 2616062"/>
                <a:gd name="connsiteX11" fmla="*/ 3621232 w 4199226"/>
                <a:gd name="connsiteY11" fmla="*/ 2421659 h 2616062"/>
                <a:gd name="connsiteX12" fmla="*/ 3769014 w 4199226"/>
                <a:gd name="connsiteY12" fmla="*/ 2347768 h 2616062"/>
                <a:gd name="connsiteX13" fmla="*/ 3990686 w 4199226"/>
                <a:gd name="connsiteY13" fmla="*/ 2236932 h 2616062"/>
                <a:gd name="connsiteX14" fmla="*/ 4046104 w 4199226"/>
                <a:gd name="connsiteY14" fmla="*/ 2236932 h 2616062"/>
                <a:gd name="connsiteX15" fmla="*/ 4199226 w 4199226"/>
                <a:gd name="connsiteY15" fmla="*/ 2311689 h 2616062"/>
                <a:gd name="connsiteX0" fmla="*/ 203851 w 4403077"/>
                <a:gd name="connsiteY0" fmla="*/ 0 h 2616062"/>
                <a:gd name="connsiteX1" fmla="*/ 224055 w 4403077"/>
                <a:gd name="connsiteY1" fmla="*/ 630382 h 2616062"/>
                <a:gd name="connsiteX2" fmla="*/ 1654537 w 4403077"/>
                <a:gd name="connsiteY2" fmla="*/ 1922895 h 2616062"/>
                <a:gd name="connsiteX3" fmla="*/ 1645301 w 4403077"/>
                <a:gd name="connsiteY3" fmla="*/ 1978314 h 2616062"/>
                <a:gd name="connsiteX4" fmla="*/ 2254901 w 4403077"/>
                <a:gd name="connsiteY4" fmla="*/ 1257877 h 2616062"/>
                <a:gd name="connsiteX5" fmla="*/ 1976078 w 4403077"/>
                <a:gd name="connsiteY5" fmla="*/ 2291195 h 2616062"/>
                <a:gd name="connsiteX6" fmla="*/ 2246242 w 4403077"/>
                <a:gd name="connsiteY6" fmla="*/ 2488045 h 2616062"/>
                <a:gd name="connsiteX7" fmla="*/ 2467337 w 4403077"/>
                <a:gd name="connsiteY7" fmla="*/ 2569441 h 2616062"/>
                <a:gd name="connsiteX8" fmla="*/ 2661301 w 4403077"/>
                <a:gd name="connsiteY8" fmla="*/ 2597150 h 2616062"/>
                <a:gd name="connsiteX9" fmla="*/ 3049228 w 4403077"/>
                <a:gd name="connsiteY9" fmla="*/ 2615623 h 2616062"/>
                <a:gd name="connsiteX10" fmla="*/ 3446392 w 4403077"/>
                <a:gd name="connsiteY10" fmla="*/ 2578677 h 2616062"/>
                <a:gd name="connsiteX11" fmla="*/ 3825083 w 4403077"/>
                <a:gd name="connsiteY11" fmla="*/ 2421659 h 2616062"/>
                <a:gd name="connsiteX12" fmla="*/ 3972865 w 4403077"/>
                <a:gd name="connsiteY12" fmla="*/ 2347768 h 2616062"/>
                <a:gd name="connsiteX13" fmla="*/ 4194537 w 4403077"/>
                <a:gd name="connsiteY13" fmla="*/ 2236932 h 2616062"/>
                <a:gd name="connsiteX14" fmla="*/ 4249955 w 4403077"/>
                <a:gd name="connsiteY14" fmla="*/ 2236932 h 2616062"/>
                <a:gd name="connsiteX15" fmla="*/ 4403077 w 4403077"/>
                <a:gd name="connsiteY15" fmla="*/ 2311689 h 2616062"/>
                <a:gd name="connsiteX0" fmla="*/ 203851 w 4403077"/>
                <a:gd name="connsiteY0" fmla="*/ 0 h 2616062"/>
                <a:gd name="connsiteX1" fmla="*/ 224055 w 4403077"/>
                <a:gd name="connsiteY1" fmla="*/ 630382 h 2616062"/>
                <a:gd name="connsiteX2" fmla="*/ 1654537 w 4403077"/>
                <a:gd name="connsiteY2" fmla="*/ 1922895 h 2616062"/>
                <a:gd name="connsiteX3" fmla="*/ 1645301 w 4403077"/>
                <a:gd name="connsiteY3" fmla="*/ 1978314 h 2616062"/>
                <a:gd name="connsiteX4" fmla="*/ 2254901 w 4403077"/>
                <a:gd name="connsiteY4" fmla="*/ 1257877 h 2616062"/>
                <a:gd name="connsiteX5" fmla="*/ 1976078 w 4403077"/>
                <a:gd name="connsiteY5" fmla="*/ 2291195 h 2616062"/>
                <a:gd name="connsiteX6" fmla="*/ 2246242 w 4403077"/>
                <a:gd name="connsiteY6" fmla="*/ 2488045 h 2616062"/>
                <a:gd name="connsiteX7" fmla="*/ 2467337 w 4403077"/>
                <a:gd name="connsiteY7" fmla="*/ 2569441 h 2616062"/>
                <a:gd name="connsiteX8" fmla="*/ 2661301 w 4403077"/>
                <a:gd name="connsiteY8" fmla="*/ 2597150 h 2616062"/>
                <a:gd name="connsiteX9" fmla="*/ 3049228 w 4403077"/>
                <a:gd name="connsiteY9" fmla="*/ 2615623 h 2616062"/>
                <a:gd name="connsiteX10" fmla="*/ 3446392 w 4403077"/>
                <a:gd name="connsiteY10" fmla="*/ 2578677 h 2616062"/>
                <a:gd name="connsiteX11" fmla="*/ 3825083 w 4403077"/>
                <a:gd name="connsiteY11" fmla="*/ 2421659 h 2616062"/>
                <a:gd name="connsiteX12" fmla="*/ 3972865 w 4403077"/>
                <a:gd name="connsiteY12" fmla="*/ 2347768 h 2616062"/>
                <a:gd name="connsiteX13" fmla="*/ 4194537 w 4403077"/>
                <a:gd name="connsiteY13" fmla="*/ 2236932 h 2616062"/>
                <a:gd name="connsiteX14" fmla="*/ 4249955 w 4403077"/>
                <a:gd name="connsiteY14" fmla="*/ 2236932 h 2616062"/>
                <a:gd name="connsiteX15" fmla="*/ 4403077 w 4403077"/>
                <a:gd name="connsiteY15" fmla="*/ 2311689 h 2616062"/>
                <a:gd name="connsiteX0" fmla="*/ 0 w 4199226"/>
                <a:gd name="connsiteY0" fmla="*/ 0 h 2616062"/>
                <a:gd name="connsiteX1" fmla="*/ 20204 w 4199226"/>
                <a:gd name="connsiteY1" fmla="*/ 630382 h 2616062"/>
                <a:gd name="connsiteX2" fmla="*/ 1450686 w 4199226"/>
                <a:gd name="connsiteY2" fmla="*/ 1922895 h 2616062"/>
                <a:gd name="connsiteX3" fmla="*/ 1441450 w 4199226"/>
                <a:gd name="connsiteY3" fmla="*/ 1978314 h 2616062"/>
                <a:gd name="connsiteX4" fmla="*/ 2051050 w 4199226"/>
                <a:gd name="connsiteY4" fmla="*/ 1257877 h 2616062"/>
                <a:gd name="connsiteX5" fmla="*/ 1772227 w 4199226"/>
                <a:gd name="connsiteY5" fmla="*/ 2291195 h 2616062"/>
                <a:gd name="connsiteX6" fmla="*/ 2042391 w 4199226"/>
                <a:gd name="connsiteY6" fmla="*/ 2488045 h 2616062"/>
                <a:gd name="connsiteX7" fmla="*/ 2263486 w 4199226"/>
                <a:gd name="connsiteY7" fmla="*/ 2569441 h 2616062"/>
                <a:gd name="connsiteX8" fmla="*/ 2457450 w 4199226"/>
                <a:gd name="connsiteY8" fmla="*/ 2597150 h 2616062"/>
                <a:gd name="connsiteX9" fmla="*/ 2845377 w 4199226"/>
                <a:gd name="connsiteY9" fmla="*/ 2615623 h 2616062"/>
                <a:gd name="connsiteX10" fmla="*/ 3242541 w 4199226"/>
                <a:gd name="connsiteY10" fmla="*/ 2578677 h 2616062"/>
                <a:gd name="connsiteX11" fmla="*/ 3621232 w 4199226"/>
                <a:gd name="connsiteY11" fmla="*/ 2421659 h 2616062"/>
                <a:gd name="connsiteX12" fmla="*/ 3769014 w 4199226"/>
                <a:gd name="connsiteY12" fmla="*/ 2347768 h 2616062"/>
                <a:gd name="connsiteX13" fmla="*/ 3990686 w 4199226"/>
                <a:gd name="connsiteY13" fmla="*/ 2236932 h 2616062"/>
                <a:gd name="connsiteX14" fmla="*/ 4046104 w 4199226"/>
                <a:gd name="connsiteY14" fmla="*/ 2236932 h 2616062"/>
                <a:gd name="connsiteX15" fmla="*/ 4199226 w 4199226"/>
                <a:gd name="connsiteY15" fmla="*/ 2311689 h 2616062"/>
                <a:gd name="connsiteX0" fmla="*/ 7184 w 4206410"/>
                <a:gd name="connsiteY0" fmla="*/ 0 h 2616062"/>
                <a:gd name="connsiteX1" fmla="*/ 8338 w 4206410"/>
                <a:gd name="connsiteY1" fmla="*/ 617682 h 2616062"/>
                <a:gd name="connsiteX2" fmla="*/ 1457870 w 4206410"/>
                <a:gd name="connsiteY2" fmla="*/ 1922895 h 2616062"/>
                <a:gd name="connsiteX3" fmla="*/ 1448634 w 4206410"/>
                <a:gd name="connsiteY3" fmla="*/ 1978314 h 2616062"/>
                <a:gd name="connsiteX4" fmla="*/ 2058234 w 4206410"/>
                <a:gd name="connsiteY4" fmla="*/ 1257877 h 2616062"/>
                <a:gd name="connsiteX5" fmla="*/ 1779411 w 4206410"/>
                <a:gd name="connsiteY5" fmla="*/ 2291195 h 2616062"/>
                <a:gd name="connsiteX6" fmla="*/ 2049575 w 4206410"/>
                <a:gd name="connsiteY6" fmla="*/ 2488045 h 2616062"/>
                <a:gd name="connsiteX7" fmla="*/ 2270670 w 4206410"/>
                <a:gd name="connsiteY7" fmla="*/ 2569441 h 2616062"/>
                <a:gd name="connsiteX8" fmla="*/ 2464634 w 4206410"/>
                <a:gd name="connsiteY8" fmla="*/ 2597150 h 2616062"/>
                <a:gd name="connsiteX9" fmla="*/ 2852561 w 4206410"/>
                <a:gd name="connsiteY9" fmla="*/ 2615623 h 2616062"/>
                <a:gd name="connsiteX10" fmla="*/ 3249725 w 4206410"/>
                <a:gd name="connsiteY10" fmla="*/ 2578677 h 2616062"/>
                <a:gd name="connsiteX11" fmla="*/ 3628416 w 4206410"/>
                <a:gd name="connsiteY11" fmla="*/ 2421659 h 2616062"/>
                <a:gd name="connsiteX12" fmla="*/ 3776198 w 4206410"/>
                <a:gd name="connsiteY12" fmla="*/ 2347768 h 2616062"/>
                <a:gd name="connsiteX13" fmla="*/ 3997870 w 4206410"/>
                <a:gd name="connsiteY13" fmla="*/ 2236932 h 2616062"/>
                <a:gd name="connsiteX14" fmla="*/ 4053288 w 4206410"/>
                <a:gd name="connsiteY14" fmla="*/ 2236932 h 2616062"/>
                <a:gd name="connsiteX15" fmla="*/ 4206410 w 4206410"/>
                <a:gd name="connsiteY15" fmla="*/ 2311689 h 2616062"/>
                <a:gd name="connsiteX0" fmla="*/ 7184 w 4206410"/>
                <a:gd name="connsiteY0" fmla="*/ 0 h 2616062"/>
                <a:gd name="connsiteX1" fmla="*/ 8338 w 4206410"/>
                <a:gd name="connsiteY1" fmla="*/ 617682 h 2616062"/>
                <a:gd name="connsiteX2" fmla="*/ 778420 w 4206410"/>
                <a:gd name="connsiteY2" fmla="*/ 862445 h 2616062"/>
                <a:gd name="connsiteX3" fmla="*/ 1448634 w 4206410"/>
                <a:gd name="connsiteY3" fmla="*/ 1978314 h 2616062"/>
                <a:gd name="connsiteX4" fmla="*/ 2058234 w 4206410"/>
                <a:gd name="connsiteY4" fmla="*/ 1257877 h 2616062"/>
                <a:gd name="connsiteX5" fmla="*/ 1779411 w 4206410"/>
                <a:gd name="connsiteY5" fmla="*/ 2291195 h 2616062"/>
                <a:gd name="connsiteX6" fmla="*/ 2049575 w 4206410"/>
                <a:gd name="connsiteY6" fmla="*/ 2488045 h 2616062"/>
                <a:gd name="connsiteX7" fmla="*/ 2270670 w 4206410"/>
                <a:gd name="connsiteY7" fmla="*/ 2569441 h 2616062"/>
                <a:gd name="connsiteX8" fmla="*/ 2464634 w 4206410"/>
                <a:gd name="connsiteY8" fmla="*/ 2597150 h 2616062"/>
                <a:gd name="connsiteX9" fmla="*/ 2852561 w 4206410"/>
                <a:gd name="connsiteY9" fmla="*/ 2615623 h 2616062"/>
                <a:gd name="connsiteX10" fmla="*/ 3249725 w 4206410"/>
                <a:gd name="connsiteY10" fmla="*/ 2578677 h 2616062"/>
                <a:gd name="connsiteX11" fmla="*/ 3628416 w 4206410"/>
                <a:gd name="connsiteY11" fmla="*/ 2421659 h 2616062"/>
                <a:gd name="connsiteX12" fmla="*/ 3776198 w 4206410"/>
                <a:gd name="connsiteY12" fmla="*/ 2347768 h 2616062"/>
                <a:gd name="connsiteX13" fmla="*/ 3997870 w 4206410"/>
                <a:gd name="connsiteY13" fmla="*/ 2236932 h 2616062"/>
                <a:gd name="connsiteX14" fmla="*/ 4053288 w 4206410"/>
                <a:gd name="connsiteY14" fmla="*/ 2236932 h 2616062"/>
                <a:gd name="connsiteX15" fmla="*/ 4206410 w 4206410"/>
                <a:gd name="connsiteY15" fmla="*/ 2311689 h 2616062"/>
                <a:gd name="connsiteX0" fmla="*/ 7184 w 4206410"/>
                <a:gd name="connsiteY0" fmla="*/ 0 h 2616062"/>
                <a:gd name="connsiteX1" fmla="*/ 8338 w 4206410"/>
                <a:gd name="connsiteY1" fmla="*/ 617682 h 2616062"/>
                <a:gd name="connsiteX2" fmla="*/ 778420 w 4206410"/>
                <a:gd name="connsiteY2" fmla="*/ 862445 h 2616062"/>
                <a:gd name="connsiteX3" fmla="*/ 1448634 w 4206410"/>
                <a:gd name="connsiteY3" fmla="*/ 1978314 h 2616062"/>
                <a:gd name="connsiteX4" fmla="*/ 2058234 w 4206410"/>
                <a:gd name="connsiteY4" fmla="*/ 1257877 h 2616062"/>
                <a:gd name="connsiteX5" fmla="*/ 1779411 w 4206410"/>
                <a:gd name="connsiteY5" fmla="*/ 2291195 h 2616062"/>
                <a:gd name="connsiteX6" fmla="*/ 2049575 w 4206410"/>
                <a:gd name="connsiteY6" fmla="*/ 2488045 h 2616062"/>
                <a:gd name="connsiteX7" fmla="*/ 2270670 w 4206410"/>
                <a:gd name="connsiteY7" fmla="*/ 2569441 h 2616062"/>
                <a:gd name="connsiteX8" fmla="*/ 2464634 w 4206410"/>
                <a:gd name="connsiteY8" fmla="*/ 2597150 h 2616062"/>
                <a:gd name="connsiteX9" fmla="*/ 2852561 w 4206410"/>
                <a:gd name="connsiteY9" fmla="*/ 2615623 h 2616062"/>
                <a:gd name="connsiteX10" fmla="*/ 3249725 w 4206410"/>
                <a:gd name="connsiteY10" fmla="*/ 2578677 h 2616062"/>
                <a:gd name="connsiteX11" fmla="*/ 3628416 w 4206410"/>
                <a:gd name="connsiteY11" fmla="*/ 2421659 h 2616062"/>
                <a:gd name="connsiteX12" fmla="*/ 3776198 w 4206410"/>
                <a:gd name="connsiteY12" fmla="*/ 2347768 h 2616062"/>
                <a:gd name="connsiteX13" fmla="*/ 3997870 w 4206410"/>
                <a:gd name="connsiteY13" fmla="*/ 2236932 h 2616062"/>
                <a:gd name="connsiteX14" fmla="*/ 4053288 w 4206410"/>
                <a:gd name="connsiteY14" fmla="*/ 2236932 h 2616062"/>
                <a:gd name="connsiteX15" fmla="*/ 4206410 w 4206410"/>
                <a:gd name="connsiteY15" fmla="*/ 2311689 h 2616062"/>
                <a:gd name="connsiteX0" fmla="*/ 7184 w 4206410"/>
                <a:gd name="connsiteY0" fmla="*/ 0 h 2616062"/>
                <a:gd name="connsiteX1" fmla="*/ 8338 w 4206410"/>
                <a:gd name="connsiteY1" fmla="*/ 617682 h 2616062"/>
                <a:gd name="connsiteX2" fmla="*/ 784770 w 4206410"/>
                <a:gd name="connsiteY2" fmla="*/ 875145 h 2616062"/>
                <a:gd name="connsiteX3" fmla="*/ 1448634 w 4206410"/>
                <a:gd name="connsiteY3" fmla="*/ 1978314 h 2616062"/>
                <a:gd name="connsiteX4" fmla="*/ 2058234 w 4206410"/>
                <a:gd name="connsiteY4" fmla="*/ 1257877 h 2616062"/>
                <a:gd name="connsiteX5" fmla="*/ 1779411 w 4206410"/>
                <a:gd name="connsiteY5" fmla="*/ 2291195 h 2616062"/>
                <a:gd name="connsiteX6" fmla="*/ 2049575 w 4206410"/>
                <a:gd name="connsiteY6" fmla="*/ 2488045 h 2616062"/>
                <a:gd name="connsiteX7" fmla="*/ 2270670 w 4206410"/>
                <a:gd name="connsiteY7" fmla="*/ 2569441 h 2616062"/>
                <a:gd name="connsiteX8" fmla="*/ 2464634 w 4206410"/>
                <a:gd name="connsiteY8" fmla="*/ 2597150 h 2616062"/>
                <a:gd name="connsiteX9" fmla="*/ 2852561 w 4206410"/>
                <a:gd name="connsiteY9" fmla="*/ 2615623 h 2616062"/>
                <a:gd name="connsiteX10" fmla="*/ 3249725 w 4206410"/>
                <a:gd name="connsiteY10" fmla="*/ 2578677 h 2616062"/>
                <a:gd name="connsiteX11" fmla="*/ 3628416 w 4206410"/>
                <a:gd name="connsiteY11" fmla="*/ 2421659 h 2616062"/>
                <a:gd name="connsiteX12" fmla="*/ 3776198 w 4206410"/>
                <a:gd name="connsiteY12" fmla="*/ 2347768 h 2616062"/>
                <a:gd name="connsiteX13" fmla="*/ 3997870 w 4206410"/>
                <a:gd name="connsiteY13" fmla="*/ 2236932 h 2616062"/>
                <a:gd name="connsiteX14" fmla="*/ 4053288 w 4206410"/>
                <a:gd name="connsiteY14" fmla="*/ 2236932 h 2616062"/>
                <a:gd name="connsiteX15" fmla="*/ 4206410 w 4206410"/>
                <a:gd name="connsiteY15" fmla="*/ 2311689 h 2616062"/>
                <a:gd name="connsiteX0" fmla="*/ 7184 w 4206410"/>
                <a:gd name="connsiteY0" fmla="*/ 0 h 2616062"/>
                <a:gd name="connsiteX1" fmla="*/ 8338 w 4206410"/>
                <a:gd name="connsiteY1" fmla="*/ 617682 h 2616062"/>
                <a:gd name="connsiteX2" fmla="*/ 784770 w 4206410"/>
                <a:gd name="connsiteY2" fmla="*/ 875145 h 2616062"/>
                <a:gd name="connsiteX3" fmla="*/ 1391484 w 4206410"/>
                <a:gd name="connsiteY3" fmla="*/ 1057564 h 2616062"/>
                <a:gd name="connsiteX4" fmla="*/ 2058234 w 4206410"/>
                <a:gd name="connsiteY4" fmla="*/ 1257877 h 2616062"/>
                <a:gd name="connsiteX5" fmla="*/ 1779411 w 4206410"/>
                <a:gd name="connsiteY5" fmla="*/ 2291195 h 2616062"/>
                <a:gd name="connsiteX6" fmla="*/ 2049575 w 4206410"/>
                <a:gd name="connsiteY6" fmla="*/ 2488045 h 2616062"/>
                <a:gd name="connsiteX7" fmla="*/ 2270670 w 4206410"/>
                <a:gd name="connsiteY7" fmla="*/ 2569441 h 2616062"/>
                <a:gd name="connsiteX8" fmla="*/ 2464634 w 4206410"/>
                <a:gd name="connsiteY8" fmla="*/ 2597150 h 2616062"/>
                <a:gd name="connsiteX9" fmla="*/ 2852561 w 4206410"/>
                <a:gd name="connsiteY9" fmla="*/ 2615623 h 2616062"/>
                <a:gd name="connsiteX10" fmla="*/ 3249725 w 4206410"/>
                <a:gd name="connsiteY10" fmla="*/ 2578677 h 2616062"/>
                <a:gd name="connsiteX11" fmla="*/ 3628416 w 4206410"/>
                <a:gd name="connsiteY11" fmla="*/ 2421659 h 2616062"/>
                <a:gd name="connsiteX12" fmla="*/ 3776198 w 4206410"/>
                <a:gd name="connsiteY12" fmla="*/ 2347768 h 2616062"/>
                <a:gd name="connsiteX13" fmla="*/ 3997870 w 4206410"/>
                <a:gd name="connsiteY13" fmla="*/ 2236932 h 2616062"/>
                <a:gd name="connsiteX14" fmla="*/ 4053288 w 4206410"/>
                <a:gd name="connsiteY14" fmla="*/ 2236932 h 2616062"/>
                <a:gd name="connsiteX15" fmla="*/ 4206410 w 4206410"/>
                <a:gd name="connsiteY15" fmla="*/ 2311689 h 2616062"/>
                <a:gd name="connsiteX0" fmla="*/ 7184 w 4206410"/>
                <a:gd name="connsiteY0" fmla="*/ 0 h 2616062"/>
                <a:gd name="connsiteX1" fmla="*/ 8338 w 4206410"/>
                <a:gd name="connsiteY1" fmla="*/ 617682 h 2616062"/>
                <a:gd name="connsiteX2" fmla="*/ 784770 w 4206410"/>
                <a:gd name="connsiteY2" fmla="*/ 875145 h 2616062"/>
                <a:gd name="connsiteX3" fmla="*/ 1391484 w 4206410"/>
                <a:gd name="connsiteY3" fmla="*/ 1057564 h 2616062"/>
                <a:gd name="connsiteX4" fmla="*/ 2058234 w 4206410"/>
                <a:gd name="connsiteY4" fmla="*/ 1257877 h 2616062"/>
                <a:gd name="connsiteX5" fmla="*/ 1779411 w 4206410"/>
                <a:gd name="connsiteY5" fmla="*/ 2291195 h 2616062"/>
                <a:gd name="connsiteX6" fmla="*/ 2049575 w 4206410"/>
                <a:gd name="connsiteY6" fmla="*/ 2488045 h 2616062"/>
                <a:gd name="connsiteX7" fmla="*/ 2270670 w 4206410"/>
                <a:gd name="connsiteY7" fmla="*/ 2569441 h 2616062"/>
                <a:gd name="connsiteX8" fmla="*/ 2464634 w 4206410"/>
                <a:gd name="connsiteY8" fmla="*/ 2597150 h 2616062"/>
                <a:gd name="connsiteX9" fmla="*/ 2852561 w 4206410"/>
                <a:gd name="connsiteY9" fmla="*/ 2615623 h 2616062"/>
                <a:gd name="connsiteX10" fmla="*/ 3249725 w 4206410"/>
                <a:gd name="connsiteY10" fmla="*/ 2578677 h 2616062"/>
                <a:gd name="connsiteX11" fmla="*/ 3628416 w 4206410"/>
                <a:gd name="connsiteY11" fmla="*/ 2421659 h 2616062"/>
                <a:gd name="connsiteX12" fmla="*/ 3776198 w 4206410"/>
                <a:gd name="connsiteY12" fmla="*/ 2347768 h 2616062"/>
                <a:gd name="connsiteX13" fmla="*/ 3997870 w 4206410"/>
                <a:gd name="connsiteY13" fmla="*/ 2236932 h 2616062"/>
                <a:gd name="connsiteX14" fmla="*/ 4053288 w 4206410"/>
                <a:gd name="connsiteY14" fmla="*/ 2236932 h 2616062"/>
                <a:gd name="connsiteX15" fmla="*/ 4206410 w 4206410"/>
                <a:gd name="connsiteY15" fmla="*/ 2311689 h 2616062"/>
                <a:gd name="connsiteX0" fmla="*/ 7184 w 4206410"/>
                <a:gd name="connsiteY0" fmla="*/ 0 h 2616062"/>
                <a:gd name="connsiteX1" fmla="*/ 8338 w 4206410"/>
                <a:gd name="connsiteY1" fmla="*/ 617682 h 2616062"/>
                <a:gd name="connsiteX2" fmla="*/ 784770 w 4206410"/>
                <a:gd name="connsiteY2" fmla="*/ 875145 h 2616062"/>
                <a:gd name="connsiteX3" fmla="*/ 1391484 w 4206410"/>
                <a:gd name="connsiteY3" fmla="*/ 1057564 h 2616062"/>
                <a:gd name="connsiteX4" fmla="*/ 2058234 w 4206410"/>
                <a:gd name="connsiteY4" fmla="*/ 1257877 h 2616062"/>
                <a:gd name="connsiteX5" fmla="*/ 1779411 w 4206410"/>
                <a:gd name="connsiteY5" fmla="*/ 2291195 h 2616062"/>
                <a:gd name="connsiteX6" fmla="*/ 2049575 w 4206410"/>
                <a:gd name="connsiteY6" fmla="*/ 2488045 h 2616062"/>
                <a:gd name="connsiteX7" fmla="*/ 2270670 w 4206410"/>
                <a:gd name="connsiteY7" fmla="*/ 2569441 h 2616062"/>
                <a:gd name="connsiteX8" fmla="*/ 2464634 w 4206410"/>
                <a:gd name="connsiteY8" fmla="*/ 2597150 h 2616062"/>
                <a:gd name="connsiteX9" fmla="*/ 2852561 w 4206410"/>
                <a:gd name="connsiteY9" fmla="*/ 2615623 h 2616062"/>
                <a:gd name="connsiteX10" fmla="*/ 3249725 w 4206410"/>
                <a:gd name="connsiteY10" fmla="*/ 2578677 h 2616062"/>
                <a:gd name="connsiteX11" fmla="*/ 3628416 w 4206410"/>
                <a:gd name="connsiteY11" fmla="*/ 2421659 h 2616062"/>
                <a:gd name="connsiteX12" fmla="*/ 3776198 w 4206410"/>
                <a:gd name="connsiteY12" fmla="*/ 2347768 h 2616062"/>
                <a:gd name="connsiteX13" fmla="*/ 3997870 w 4206410"/>
                <a:gd name="connsiteY13" fmla="*/ 2236932 h 2616062"/>
                <a:gd name="connsiteX14" fmla="*/ 4053288 w 4206410"/>
                <a:gd name="connsiteY14" fmla="*/ 2236932 h 2616062"/>
                <a:gd name="connsiteX15" fmla="*/ 4206410 w 4206410"/>
                <a:gd name="connsiteY15" fmla="*/ 2311689 h 2616062"/>
                <a:gd name="connsiteX0" fmla="*/ 7184 w 4206410"/>
                <a:gd name="connsiteY0" fmla="*/ 0 h 2621187"/>
                <a:gd name="connsiteX1" fmla="*/ 8338 w 4206410"/>
                <a:gd name="connsiteY1" fmla="*/ 617682 h 2621187"/>
                <a:gd name="connsiteX2" fmla="*/ 784770 w 4206410"/>
                <a:gd name="connsiteY2" fmla="*/ 875145 h 2621187"/>
                <a:gd name="connsiteX3" fmla="*/ 1391484 w 4206410"/>
                <a:gd name="connsiteY3" fmla="*/ 1057564 h 2621187"/>
                <a:gd name="connsiteX4" fmla="*/ 2058234 w 4206410"/>
                <a:gd name="connsiteY4" fmla="*/ 1257877 h 2621187"/>
                <a:gd name="connsiteX5" fmla="*/ 1779411 w 4206410"/>
                <a:gd name="connsiteY5" fmla="*/ 2291195 h 2621187"/>
                <a:gd name="connsiteX6" fmla="*/ 2049575 w 4206410"/>
                <a:gd name="connsiteY6" fmla="*/ 2488045 h 2621187"/>
                <a:gd name="connsiteX7" fmla="*/ 2270670 w 4206410"/>
                <a:gd name="connsiteY7" fmla="*/ 2569441 h 2621187"/>
                <a:gd name="connsiteX8" fmla="*/ 2528134 w 4206410"/>
                <a:gd name="connsiteY8" fmla="*/ 2616200 h 2621187"/>
                <a:gd name="connsiteX9" fmla="*/ 2852561 w 4206410"/>
                <a:gd name="connsiteY9" fmla="*/ 2615623 h 2621187"/>
                <a:gd name="connsiteX10" fmla="*/ 3249725 w 4206410"/>
                <a:gd name="connsiteY10" fmla="*/ 2578677 h 2621187"/>
                <a:gd name="connsiteX11" fmla="*/ 3628416 w 4206410"/>
                <a:gd name="connsiteY11" fmla="*/ 2421659 h 2621187"/>
                <a:gd name="connsiteX12" fmla="*/ 3776198 w 4206410"/>
                <a:gd name="connsiteY12" fmla="*/ 2347768 h 2621187"/>
                <a:gd name="connsiteX13" fmla="*/ 3997870 w 4206410"/>
                <a:gd name="connsiteY13" fmla="*/ 2236932 h 2621187"/>
                <a:gd name="connsiteX14" fmla="*/ 4053288 w 4206410"/>
                <a:gd name="connsiteY14" fmla="*/ 2236932 h 2621187"/>
                <a:gd name="connsiteX15" fmla="*/ 4206410 w 4206410"/>
                <a:gd name="connsiteY15" fmla="*/ 2311689 h 2621187"/>
                <a:gd name="connsiteX0" fmla="*/ 7184 w 4206410"/>
                <a:gd name="connsiteY0" fmla="*/ 0 h 2630453"/>
                <a:gd name="connsiteX1" fmla="*/ 8338 w 4206410"/>
                <a:gd name="connsiteY1" fmla="*/ 617682 h 2630453"/>
                <a:gd name="connsiteX2" fmla="*/ 784770 w 4206410"/>
                <a:gd name="connsiteY2" fmla="*/ 875145 h 2630453"/>
                <a:gd name="connsiteX3" fmla="*/ 1391484 w 4206410"/>
                <a:gd name="connsiteY3" fmla="*/ 1057564 h 2630453"/>
                <a:gd name="connsiteX4" fmla="*/ 2058234 w 4206410"/>
                <a:gd name="connsiteY4" fmla="*/ 1257877 h 2630453"/>
                <a:gd name="connsiteX5" fmla="*/ 1779411 w 4206410"/>
                <a:gd name="connsiteY5" fmla="*/ 2291195 h 2630453"/>
                <a:gd name="connsiteX6" fmla="*/ 2049575 w 4206410"/>
                <a:gd name="connsiteY6" fmla="*/ 2488045 h 2630453"/>
                <a:gd name="connsiteX7" fmla="*/ 2270670 w 4206410"/>
                <a:gd name="connsiteY7" fmla="*/ 2569441 h 2630453"/>
                <a:gd name="connsiteX8" fmla="*/ 2528134 w 4206410"/>
                <a:gd name="connsiteY8" fmla="*/ 2616200 h 2630453"/>
                <a:gd name="connsiteX9" fmla="*/ 2890661 w 4206410"/>
                <a:gd name="connsiteY9" fmla="*/ 2628323 h 2630453"/>
                <a:gd name="connsiteX10" fmla="*/ 3249725 w 4206410"/>
                <a:gd name="connsiteY10" fmla="*/ 2578677 h 2630453"/>
                <a:gd name="connsiteX11" fmla="*/ 3628416 w 4206410"/>
                <a:gd name="connsiteY11" fmla="*/ 2421659 h 2630453"/>
                <a:gd name="connsiteX12" fmla="*/ 3776198 w 4206410"/>
                <a:gd name="connsiteY12" fmla="*/ 2347768 h 2630453"/>
                <a:gd name="connsiteX13" fmla="*/ 3997870 w 4206410"/>
                <a:gd name="connsiteY13" fmla="*/ 2236932 h 2630453"/>
                <a:gd name="connsiteX14" fmla="*/ 4053288 w 4206410"/>
                <a:gd name="connsiteY14" fmla="*/ 2236932 h 2630453"/>
                <a:gd name="connsiteX15" fmla="*/ 4206410 w 4206410"/>
                <a:gd name="connsiteY15" fmla="*/ 2311689 h 2630453"/>
                <a:gd name="connsiteX0" fmla="*/ 7184 w 4206410"/>
                <a:gd name="connsiteY0" fmla="*/ 0 h 2630453"/>
                <a:gd name="connsiteX1" fmla="*/ 8338 w 4206410"/>
                <a:gd name="connsiteY1" fmla="*/ 617682 h 2630453"/>
                <a:gd name="connsiteX2" fmla="*/ 784770 w 4206410"/>
                <a:gd name="connsiteY2" fmla="*/ 875145 h 2630453"/>
                <a:gd name="connsiteX3" fmla="*/ 1391484 w 4206410"/>
                <a:gd name="connsiteY3" fmla="*/ 1057564 h 2630453"/>
                <a:gd name="connsiteX4" fmla="*/ 2058234 w 4206410"/>
                <a:gd name="connsiteY4" fmla="*/ 1257877 h 2630453"/>
                <a:gd name="connsiteX5" fmla="*/ 1779411 w 4206410"/>
                <a:gd name="connsiteY5" fmla="*/ 2291195 h 2630453"/>
                <a:gd name="connsiteX6" fmla="*/ 2049575 w 4206410"/>
                <a:gd name="connsiteY6" fmla="*/ 2488045 h 2630453"/>
                <a:gd name="connsiteX7" fmla="*/ 2270670 w 4206410"/>
                <a:gd name="connsiteY7" fmla="*/ 2569441 h 2630453"/>
                <a:gd name="connsiteX8" fmla="*/ 2528134 w 4206410"/>
                <a:gd name="connsiteY8" fmla="*/ 2616200 h 2630453"/>
                <a:gd name="connsiteX9" fmla="*/ 2890661 w 4206410"/>
                <a:gd name="connsiteY9" fmla="*/ 2628323 h 2630453"/>
                <a:gd name="connsiteX10" fmla="*/ 3249725 w 4206410"/>
                <a:gd name="connsiteY10" fmla="*/ 2578677 h 2630453"/>
                <a:gd name="connsiteX11" fmla="*/ 3590316 w 4206410"/>
                <a:gd name="connsiteY11" fmla="*/ 2453409 h 2630453"/>
                <a:gd name="connsiteX12" fmla="*/ 3776198 w 4206410"/>
                <a:gd name="connsiteY12" fmla="*/ 2347768 h 2630453"/>
                <a:gd name="connsiteX13" fmla="*/ 3997870 w 4206410"/>
                <a:gd name="connsiteY13" fmla="*/ 2236932 h 2630453"/>
                <a:gd name="connsiteX14" fmla="*/ 4053288 w 4206410"/>
                <a:gd name="connsiteY14" fmla="*/ 2236932 h 2630453"/>
                <a:gd name="connsiteX15" fmla="*/ 4206410 w 4206410"/>
                <a:gd name="connsiteY15" fmla="*/ 2311689 h 2630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06410" h="2630453">
                  <a:moveTo>
                    <a:pt x="7184" y="0"/>
                  </a:moveTo>
                  <a:cubicBezTo>
                    <a:pt x="26619" y="42911"/>
                    <a:pt x="-17447" y="587471"/>
                    <a:pt x="8338" y="617682"/>
                  </a:cubicBezTo>
                  <a:cubicBezTo>
                    <a:pt x="11994" y="621723"/>
                    <a:pt x="554246" y="801831"/>
                    <a:pt x="784770" y="875145"/>
                  </a:cubicBezTo>
                  <a:cubicBezTo>
                    <a:pt x="1015294" y="948459"/>
                    <a:pt x="1179240" y="993775"/>
                    <a:pt x="1391484" y="1057564"/>
                  </a:cubicBezTo>
                  <a:cubicBezTo>
                    <a:pt x="1603728" y="1121353"/>
                    <a:pt x="2054397" y="1235474"/>
                    <a:pt x="2058234" y="1257877"/>
                  </a:cubicBezTo>
                  <a:cubicBezTo>
                    <a:pt x="2065890" y="1302573"/>
                    <a:pt x="1761804" y="2244917"/>
                    <a:pt x="1779411" y="2291195"/>
                  </a:cubicBezTo>
                  <a:cubicBezTo>
                    <a:pt x="1797018" y="2337473"/>
                    <a:pt x="1967698" y="2441671"/>
                    <a:pt x="2049575" y="2488045"/>
                  </a:cubicBezTo>
                  <a:cubicBezTo>
                    <a:pt x="2131452" y="2534419"/>
                    <a:pt x="2190910" y="2548082"/>
                    <a:pt x="2270670" y="2569441"/>
                  </a:cubicBezTo>
                  <a:cubicBezTo>
                    <a:pt x="2350430" y="2590800"/>
                    <a:pt x="2424802" y="2606386"/>
                    <a:pt x="2528134" y="2616200"/>
                  </a:cubicBezTo>
                  <a:cubicBezTo>
                    <a:pt x="2631466" y="2626014"/>
                    <a:pt x="2770396" y="2634577"/>
                    <a:pt x="2890661" y="2628323"/>
                  </a:cubicBezTo>
                  <a:cubicBezTo>
                    <a:pt x="3010926" y="2622069"/>
                    <a:pt x="3133116" y="2607829"/>
                    <a:pt x="3249725" y="2578677"/>
                  </a:cubicBezTo>
                  <a:cubicBezTo>
                    <a:pt x="3366334" y="2549525"/>
                    <a:pt x="3502571" y="2491894"/>
                    <a:pt x="3590316" y="2453409"/>
                  </a:cubicBezTo>
                  <a:cubicBezTo>
                    <a:pt x="3678062" y="2414924"/>
                    <a:pt x="3708272" y="2383848"/>
                    <a:pt x="3776198" y="2347768"/>
                  </a:cubicBezTo>
                  <a:cubicBezTo>
                    <a:pt x="3844124" y="2311689"/>
                    <a:pt x="3951688" y="2255405"/>
                    <a:pt x="3997870" y="2236932"/>
                  </a:cubicBezTo>
                  <a:cubicBezTo>
                    <a:pt x="4044052" y="2218459"/>
                    <a:pt x="4022500" y="2229235"/>
                    <a:pt x="4053288" y="2236932"/>
                  </a:cubicBezTo>
                  <a:cubicBezTo>
                    <a:pt x="4084076" y="2244629"/>
                    <a:pt x="4157149" y="2292446"/>
                    <a:pt x="4206410" y="2311689"/>
                  </a:cubicBezTo>
                </a:path>
              </a:pathLst>
            </a:cu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フリーフォーム 19"/>
            <p:cNvSpPr/>
            <p:nvPr/>
          </p:nvSpPr>
          <p:spPr>
            <a:xfrm>
              <a:off x="4433455" y="3491345"/>
              <a:ext cx="1930400" cy="2161310"/>
            </a:xfrm>
            <a:custGeom>
              <a:avLst/>
              <a:gdLst>
                <a:gd name="connsiteX0" fmla="*/ 0 w 1930400"/>
                <a:gd name="connsiteY0" fmla="*/ 230910 h 2161310"/>
                <a:gd name="connsiteX1" fmla="*/ 230909 w 1930400"/>
                <a:gd name="connsiteY1" fmla="*/ 341746 h 2161310"/>
                <a:gd name="connsiteX2" fmla="*/ 286327 w 1930400"/>
                <a:gd name="connsiteY2" fmla="*/ 360219 h 2161310"/>
                <a:gd name="connsiteX3" fmla="*/ 378690 w 1930400"/>
                <a:gd name="connsiteY3" fmla="*/ 332510 h 2161310"/>
                <a:gd name="connsiteX4" fmla="*/ 572654 w 1930400"/>
                <a:gd name="connsiteY4" fmla="*/ 193964 h 2161310"/>
                <a:gd name="connsiteX5" fmla="*/ 775854 w 1930400"/>
                <a:gd name="connsiteY5" fmla="*/ 46182 h 2161310"/>
                <a:gd name="connsiteX6" fmla="*/ 849745 w 1930400"/>
                <a:gd name="connsiteY6" fmla="*/ 9237 h 2161310"/>
                <a:gd name="connsiteX7" fmla="*/ 868218 w 1930400"/>
                <a:gd name="connsiteY7" fmla="*/ 0 h 2161310"/>
                <a:gd name="connsiteX8" fmla="*/ 1080654 w 1930400"/>
                <a:gd name="connsiteY8" fmla="*/ 9237 h 2161310"/>
                <a:gd name="connsiteX9" fmla="*/ 1339272 w 1930400"/>
                <a:gd name="connsiteY9" fmla="*/ 55419 h 2161310"/>
                <a:gd name="connsiteX10" fmla="*/ 1468581 w 1930400"/>
                <a:gd name="connsiteY10" fmla="*/ 73891 h 2161310"/>
                <a:gd name="connsiteX11" fmla="*/ 1671781 w 1930400"/>
                <a:gd name="connsiteY11" fmla="*/ 129310 h 2161310"/>
                <a:gd name="connsiteX12" fmla="*/ 1671781 w 1930400"/>
                <a:gd name="connsiteY12" fmla="*/ 129310 h 2161310"/>
                <a:gd name="connsiteX13" fmla="*/ 1708727 w 1930400"/>
                <a:gd name="connsiteY13" fmla="*/ 489528 h 2161310"/>
                <a:gd name="connsiteX14" fmla="*/ 1662545 w 1930400"/>
                <a:gd name="connsiteY14" fmla="*/ 775855 h 2161310"/>
                <a:gd name="connsiteX15" fmla="*/ 1607127 w 1930400"/>
                <a:gd name="connsiteY15" fmla="*/ 1099128 h 2161310"/>
                <a:gd name="connsiteX16" fmla="*/ 1625600 w 1930400"/>
                <a:gd name="connsiteY16" fmla="*/ 1117600 h 2161310"/>
                <a:gd name="connsiteX17" fmla="*/ 1810327 w 1930400"/>
                <a:gd name="connsiteY17" fmla="*/ 1182255 h 2161310"/>
                <a:gd name="connsiteX18" fmla="*/ 1810327 w 1930400"/>
                <a:gd name="connsiteY18" fmla="*/ 1209964 h 2161310"/>
                <a:gd name="connsiteX19" fmla="*/ 1810327 w 1930400"/>
                <a:gd name="connsiteY19" fmla="*/ 1644073 h 2161310"/>
                <a:gd name="connsiteX20" fmla="*/ 1838036 w 1930400"/>
                <a:gd name="connsiteY20" fmla="*/ 1856510 h 2161310"/>
                <a:gd name="connsiteX21" fmla="*/ 1930400 w 1930400"/>
                <a:gd name="connsiteY21" fmla="*/ 2161310 h 21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30400" h="2161310">
                  <a:moveTo>
                    <a:pt x="0" y="230910"/>
                  </a:moveTo>
                  <a:lnTo>
                    <a:pt x="230909" y="341746"/>
                  </a:lnTo>
                  <a:cubicBezTo>
                    <a:pt x="278630" y="363298"/>
                    <a:pt x="261697" y="361758"/>
                    <a:pt x="286327" y="360219"/>
                  </a:cubicBezTo>
                  <a:cubicBezTo>
                    <a:pt x="310957" y="358680"/>
                    <a:pt x="330969" y="360219"/>
                    <a:pt x="378690" y="332510"/>
                  </a:cubicBezTo>
                  <a:cubicBezTo>
                    <a:pt x="426411" y="304801"/>
                    <a:pt x="572654" y="193964"/>
                    <a:pt x="572654" y="193964"/>
                  </a:cubicBezTo>
                  <a:cubicBezTo>
                    <a:pt x="638848" y="146243"/>
                    <a:pt x="729672" y="76970"/>
                    <a:pt x="775854" y="46182"/>
                  </a:cubicBezTo>
                  <a:cubicBezTo>
                    <a:pt x="822036" y="15394"/>
                    <a:pt x="849745" y="9237"/>
                    <a:pt x="849745" y="9237"/>
                  </a:cubicBezTo>
                  <a:cubicBezTo>
                    <a:pt x="865139" y="1540"/>
                    <a:pt x="829733" y="0"/>
                    <a:pt x="868218" y="0"/>
                  </a:cubicBezTo>
                  <a:cubicBezTo>
                    <a:pt x="906703" y="0"/>
                    <a:pt x="1002145" y="1"/>
                    <a:pt x="1080654" y="9237"/>
                  </a:cubicBezTo>
                  <a:cubicBezTo>
                    <a:pt x="1159163" y="18473"/>
                    <a:pt x="1274617" y="44643"/>
                    <a:pt x="1339272" y="55419"/>
                  </a:cubicBezTo>
                  <a:cubicBezTo>
                    <a:pt x="1403927" y="66195"/>
                    <a:pt x="1413163" y="61576"/>
                    <a:pt x="1468581" y="73891"/>
                  </a:cubicBezTo>
                  <a:cubicBezTo>
                    <a:pt x="1523999" y="86206"/>
                    <a:pt x="1671781" y="129310"/>
                    <a:pt x="1671781" y="129310"/>
                  </a:cubicBezTo>
                  <a:lnTo>
                    <a:pt x="1671781" y="129310"/>
                  </a:lnTo>
                  <a:cubicBezTo>
                    <a:pt x="1677939" y="189346"/>
                    <a:pt x="1710266" y="381771"/>
                    <a:pt x="1708727" y="489528"/>
                  </a:cubicBezTo>
                  <a:cubicBezTo>
                    <a:pt x="1707188" y="597285"/>
                    <a:pt x="1679478" y="674255"/>
                    <a:pt x="1662545" y="775855"/>
                  </a:cubicBezTo>
                  <a:cubicBezTo>
                    <a:pt x="1645612" y="877455"/>
                    <a:pt x="1613284" y="1042171"/>
                    <a:pt x="1607127" y="1099128"/>
                  </a:cubicBezTo>
                  <a:cubicBezTo>
                    <a:pt x="1600970" y="1156085"/>
                    <a:pt x="1591733" y="1103746"/>
                    <a:pt x="1625600" y="1117600"/>
                  </a:cubicBezTo>
                  <a:cubicBezTo>
                    <a:pt x="1659467" y="1131454"/>
                    <a:pt x="1779539" y="1166861"/>
                    <a:pt x="1810327" y="1182255"/>
                  </a:cubicBezTo>
                  <a:cubicBezTo>
                    <a:pt x="1841115" y="1197649"/>
                    <a:pt x="1810327" y="1209964"/>
                    <a:pt x="1810327" y="1209964"/>
                  </a:cubicBezTo>
                  <a:cubicBezTo>
                    <a:pt x="1810327" y="1286934"/>
                    <a:pt x="1805709" y="1536315"/>
                    <a:pt x="1810327" y="1644073"/>
                  </a:cubicBezTo>
                  <a:cubicBezTo>
                    <a:pt x="1814945" y="1751831"/>
                    <a:pt x="1818024" y="1770304"/>
                    <a:pt x="1838036" y="1856510"/>
                  </a:cubicBezTo>
                  <a:cubicBezTo>
                    <a:pt x="1858048" y="1942716"/>
                    <a:pt x="1894224" y="2052013"/>
                    <a:pt x="1930400" y="2161310"/>
                  </a:cubicBezTo>
                </a:path>
              </a:pathLst>
            </a:custGeom>
            <a:noFill/>
            <a:ln w="762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23" name="直線コネクタ 22"/>
          <p:cNvCxnSpPr/>
          <p:nvPr/>
        </p:nvCxnSpPr>
        <p:spPr>
          <a:xfrm flipH="1" flipV="1">
            <a:off x="3531378" y="218455"/>
            <a:ext cx="680582" cy="130398"/>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5" name="直線コネクタ 154"/>
          <p:cNvCxnSpPr/>
          <p:nvPr/>
        </p:nvCxnSpPr>
        <p:spPr>
          <a:xfrm flipH="1">
            <a:off x="8302937" y="104232"/>
            <a:ext cx="459972" cy="176061"/>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 name="直線コネクタ 155"/>
          <p:cNvCxnSpPr>
            <a:endCxn id="92" idx="21"/>
          </p:cNvCxnSpPr>
          <p:nvPr/>
        </p:nvCxnSpPr>
        <p:spPr>
          <a:xfrm flipH="1">
            <a:off x="5457825" y="6205105"/>
            <a:ext cx="169904" cy="20522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7" name="直線コネクタ 156"/>
          <p:cNvCxnSpPr/>
          <p:nvPr/>
        </p:nvCxnSpPr>
        <p:spPr>
          <a:xfrm flipH="1">
            <a:off x="6831214" y="6592792"/>
            <a:ext cx="84952" cy="242857"/>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0" name="グループ化 39"/>
          <p:cNvGrpSpPr/>
          <p:nvPr/>
        </p:nvGrpSpPr>
        <p:grpSpPr>
          <a:xfrm>
            <a:off x="-9236" y="0"/>
            <a:ext cx="9153236" cy="6853382"/>
            <a:chOff x="-9236" y="0"/>
            <a:chExt cx="9153236" cy="6853382"/>
          </a:xfrm>
        </p:grpSpPr>
        <p:cxnSp>
          <p:nvCxnSpPr>
            <p:cNvPr id="39" name="直線コネクタ 38"/>
            <p:cNvCxnSpPr/>
            <p:nvPr/>
          </p:nvCxnSpPr>
          <p:spPr>
            <a:xfrm>
              <a:off x="5245677" y="3338945"/>
              <a:ext cx="985439" cy="137821"/>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79" name="フリーフォーム 2078"/>
            <p:cNvSpPr/>
            <p:nvPr/>
          </p:nvSpPr>
          <p:spPr>
            <a:xfrm>
              <a:off x="683491" y="18473"/>
              <a:ext cx="203200" cy="1699491"/>
            </a:xfrm>
            <a:custGeom>
              <a:avLst/>
              <a:gdLst>
                <a:gd name="connsiteX0" fmla="*/ 203200 w 203200"/>
                <a:gd name="connsiteY0" fmla="*/ 1699491 h 1699491"/>
                <a:gd name="connsiteX1" fmla="*/ 147782 w 203200"/>
                <a:gd name="connsiteY1" fmla="*/ 1514763 h 1699491"/>
                <a:gd name="connsiteX2" fmla="*/ 101600 w 203200"/>
                <a:gd name="connsiteY2" fmla="*/ 1099127 h 1699491"/>
                <a:gd name="connsiteX3" fmla="*/ 0 w 203200"/>
                <a:gd name="connsiteY3" fmla="*/ 0 h 1699491"/>
              </a:gdLst>
              <a:ahLst/>
              <a:cxnLst>
                <a:cxn ang="0">
                  <a:pos x="connsiteX0" y="connsiteY0"/>
                </a:cxn>
                <a:cxn ang="0">
                  <a:pos x="connsiteX1" y="connsiteY1"/>
                </a:cxn>
                <a:cxn ang="0">
                  <a:pos x="connsiteX2" y="connsiteY2"/>
                </a:cxn>
                <a:cxn ang="0">
                  <a:pos x="connsiteX3" y="connsiteY3"/>
                </a:cxn>
              </a:cxnLst>
              <a:rect l="l" t="t" r="r" b="b"/>
              <a:pathLst>
                <a:path w="203200" h="1699491">
                  <a:moveTo>
                    <a:pt x="203200" y="1699491"/>
                  </a:moveTo>
                  <a:cubicBezTo>
                    <a:pt x="183957" y="1657157"/>
                    <a:pt x="164715" y="1614824"/>
                    <a:pt x="147782" y="1514763"/>
                  </a:cubicBezTo>
                  <a:cubicBezTo>
                    <a:pt x="130849" y="1414702"/>
                    <a:pt x="126230" y="1351587"/>
                    <a:pt x="101600" y="1099127"/>
                  </a:cubicBezTo>
                  <a:cubicBezTo>
                    <a:pt x="76970" y="846667"/>
                    <a:pt x="38485" y="423333"/>
                    <a:pt x="0" y="0"/>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フリーフォーム 9"/>
            <p:cNvSpPr/>
            <p:nvPr/>
          </p:nvSpPr>
          <p:spPr>
            <a:xfrm>
              <a:off x="4836437" y="0"/>
              <a:ext cx="2386399" cy="6853382"/>
            </a:xfrm>
            <a:custGeom>
              <a:avLst/>
              <a:gdLst>
                <a:gd name="connsiteX0" fmla="*/ 0 w 1810327"/>
                <a:gd name="connsiteY0" fmla="*/ 0 h 6853382"/>
                <a:gd name="connsiteX1" fmla="*/ 304800 w 1810327"/>
                <a:gd name="connsiteY1" fmla="*/ 452582 h 6853382"/>
                <a:gd name="connsiteX2" fmla="*/ 406400 w 1810327"/>
                <a:gd name="connsiteY2" fmla="*/ 581891 h 6853382"/>
                <a:gd name="connsiteX3" fmla="*/ 544946 w 1810327"/>
                <a:gd name="connsiteY3" fmla="*/ 822036 h 6853382"/>
                <a:gd name="connsiteX4" fmla="*/ 591127 w 1810327"/>
                <a:gd name="connsiteY4" fmla="*/ 960582 h 6853382"/>
                <a:gd name="connsiteX5" fmla="*/ 637309 w 1810327"/>
                <a:gd name="connsiteY5" fmla="*/ 1200727 h 6853382"/>
                <a:gd name="connsiteX6" fmla="*/ 683491 w 1810327"/>
                <a:gd name="connsiteY6" fmla="*/ 1708727 h 6853382"/>
                <a:gd name="connsiteX7" fmla="*/ 711200 w 1810327"/>
                <a:gd name="connsiteY7" fmla="*/ 2068945 h 6853382"/>
                <a:gd name="connsiteX8" fmla="*/ 738909 w 1810327"/>
                <a:gd name="connsiteY8" fmla="*/ 2447636 h 6853382"/>
                <a:gd name="connsiteX9" fmla="*/ 766618 w 1810327"/>
                <a:gd name="connsiteY9" fmla="*/ 2872509 h 6853382"/>
                <a:gd name="connsiteX10" fmla="*/ 794327 w 1810327"/>
                <a:gd name="connsiteY10" fmla="*/ 3352800 h 6853382"/>
                <a:gd name="connsiteX11" fmla="*/ 822036 w 1810327"/>
                <a:gd name="connsiteY11" fmla="*/ 3759200 h 6853382"/>
                <a:gd name="connsiteX12" fmla="*/ 822036 w 1810327"/>
                <a:gd name="connsiteY12" fmla="*/ 4064000 h 6853382"/>
                <a:gd name="connsiteX13" fmla="*/ 785091 w 1810327"/>
                <a:gd name="connsiteY13" fmla="*/ 4257964 h 6853382"/>
                <a:gd name="connsiteX14" fmla="*/ 711200 w 1810327"/>
                <a:gd name="connsiteY14" fmla="*/ 4608945 h 6853382"/>
                <a:gd name="connsiteX15" fmla="*/ 692727 w 1810327"/>
                <a:gd name="connsiteY15" fmla="*/ 4793673 h 6853382"/>
                <a:gd name="connsiteX16" fmla="*/ 674255 w 1810327"/>
                <a:gd name="connsiteY16" fmla="*/ 5052291 h 6853382"/>
                <a:gd name="connsiteX17" fmla="*/ 729673 w 1810327"/>
                <a:gd name="connsiteY17" fmla="*/ 5412509 h 6853382"/>
                <a:gd name="connsiteX18" fmla="*/ 831273 w 1810327"/>
                <a:gd name="connsiteY18" fmla="*/ 5781964 h 6853382"/>
                <a:gd name="connsiteX19" fmla="*/ 1025236 w 1810327"/>
                <a:gd name="connsiteY19" fmla="*/ 6114473 h 6853382"/>
                <a:gd name="connsiteX20" fmla="*/ 1136073 w 1810327"/>
                <a:gd name="connsiteY20" fmla="*/ 6234545 h 6853382"/>
                <a:gd name="connsiteX21" fmla="*/ 1468582 w 1810327"/>
                <a:gd name="connsiteY21" fmla="*/ 6557818 h 6853382"/>
                <a:gd name="connsiteX22" fmla="*/ 1810327 w 1810327"/>
                <a:gd name="connsiteY22" fmla="*/ 6853382 h 6853382"/>
                <a:gd name="connsiteX0" fmla="*/ 0 w 2386399"/>
                <a:gd name="connsiteY0" fmla="*/ 0 h 6853382"/>
                <a:gd name="connsiteX1" fmla="*/ 880872 w 2386399"/>
                <a:gd name="connsiteY1" fmla="*/ 452582 h 6853382"/>
                <a:gd name="connsiteX2" fmla="*/ 982472 w 2386399"/>
                <a:gd name="connsiteY2" fmla="*/ 581891 h 6853382"/>
                <a:gd name="connsiteX3" fmla="*/ 1121018 w 2386399"/>
                <a:gd name="connsiteY3" fmla="*/ 822036 h 6853382"/>
                <a:gd name="connsiteX4" fmla="*/ 1167199 w 2386399"/>
                <a:gd name="connsiteY4" fmla="*/ 960582 h 6853382"/>
                <a:gd name="connsiteX5" fmla="*/ 1213381 w 2386399"/>
                <a:gd name="connsiteY5" fmla="*/ 1200727 h 6853382"/>
                <a:gd name="connsiteX6" fmla="*/ 1259563 w 2386399"/>
                <a:gd name="connsiteY6" fmla="*/ 1708727 h 6853382"/>
                <a:gd name="connsiteX7" fmla="*/ 1287272 w 2386399"/>
                <a:gd name="connsiteY7" fmla="*/ 2068945 h 6853382"/>
                <a:gd name="connsiteX8" fmla="*/ 1314981 w 2386399"/>
                <a:gd name="connsiteY8" fmla="*/ 2447636 h 6853382"/>
                <a:gd name="connsiteX9" fmla="*/ 1342690 w 2386399"/>
                <a:gd name="connsiteY9" fmla="*/ 2872509 h 6853382"/>
                <a:gd name="connsiteX10" fmla="*/ 1370399 w 2386399"/>
                <a:gd name="connsiteY10" fmla="*/ 3352800 h 6853382"/>
                <a:gd name="connsiteX11" fmla="*/ 1398108 w 2386399"/>
                <a:gd name="connsiteY11" fmla="*/ 3759200 h 6853382"/>
                <a:gd name="connsiteX12" fmla="*/ 1398108 w 2386399"/>
                <a:gd name="connsiteY12" fmla="*/ 4064000 h 6853382"/>
                <a:gd name="connsiteX13" fmla="*/ 1361163 w 2386399"/>
                <a:gd name="connsiteY13" fmla="*/ 4257964 h 6853382"/>
                <a:gd name="connsiteX14" fmla="*/ 1287272 w 2386399"/>
                <a:gd name="connsiteY14" fmla="*/ 4608945 h 6853382"/>
                <a:gd name="connsiteX15" fmla="*/ 1268799 w 2386399"/>
                <a:gd name="connsiteY15" fmla="*/ 4793673 h 6853382"/>
                <a:gd name="connsiteX16" fmla="*/ 1250327 w 2386399"/>
                <a:gd name="connsiteY16" fmla="*/ 5052291 h 6853382"/>
                <a:gd name="connsiteX17" fmla="*/ 1305745 w 2386399"/>
                <a:gd name="connsiteY17" fmla="*/ 5412509 h 6853382"/>
                <a:gd name="connsiteX18" fmla="*/ 1407345 w 2386399"/>
                <a:gd name="connsiteY18" fmla="*/ 5781964 h 6853382"/>
                <a:gd name="connsiteX19" fmla="*/ 1601308 w 2386399"/>
                <a:gd name="connsiteY19" fmla="*/ 6114473 h 6853382"/>
                <a:gd name="connsiteX20" fmla="*/ 1712145 w 2386399"/>
                <a:gd name="connsiteY20" fmla="*/ 6234545 h 6853382"/>
                <a:gd name="connsiteX21" fmla="*/ 2044654 w 2386399"/>
                <a:gd name="connsiteY21" fmla="*/ 6557818 h 6853382"/>
                <a:gd name="connsiteX22" fmla="*/ 2386399 w 2386399"/>
                <a:gd name="connsiteY22" fmla="*/ 6853382 h 6853382"/>
                <a:gd name="connsiteX0" fmla="*/ 0 w 2386399"/>
                <a:gd name="connsiteY0" fmla="*/ 0 h 6853382"/>
                <a:gd name="connsiteX1" fmla="*/ 283972 w 2386399"/>
                <a:gd name="connsiteY1" fmla="*/ 331932 h 6853382"/>
                <a:gd name="connsiteX2" fmla="*/ 982472 w 2386399"/>
                <a:gd name="connsiteY2" fmla="*/ 581891 h 6853382"/>
                <a:gd name="connsiteX3" fmla="*/ 1121018 w 2386399"/>
                <a:gd name="connsiteY3" fmla="*/ 822036 h 6853382"/>
                <a:gd name="connsiteX4" fmla="*/ 1167199 w 2386399"/>
                <a:gd name="connsiteY4" fmla="*/ 960582 h 6853382"/>
                <a:gd name="connsiteX5" fmla="*/ 1213381 w 2386399"/>
                <a:gd name="connsiteY5" fmla="*/ 1200727 h 6853382"/>
                <a:gd name="connsiteX6" fmla="*/ 1259563 w 2386399"/>
                <a:gd name="connsiteY6" fmla="*/ 1708727 h 6853382"/>
                <a:gd name="connsiteX7" fmla="*/ 1287272 w 2386399"/>
                <a:gd name="connsiteY7" fmla="*/ 2068945 h 6853382"/>
                <a:gd name="connsiteX8" fmla="*/ 1314981 w 2386399"/>
                <a:gd name="connsiteY8" fmla="*/ 2447636 h 6853382"/>
                <a:gd name="connsiteX9" fmla="*/ 1342690 w 2386399"/>
                <a:gd name="connsiteY9" fmla="*/ 2872509 h 6853382"/>
                <a:gd name="connsiteX10" fmla="*/ 1370399 w 2386399"/>
                <a:gd name="connsiteY10" fmla="*/ 3352800 h 6853382"/>
                <a:gd name="connsiteX11" fmla="*/ 1398108 w 2386399"/>
                <a:gd name="connsiteY11" fmla="*/ 3759200 h 6853382"/>
                <a:gd name="connsiteX12" fmla="*/ 1398108 w 2386399"/>
                <a:gd name="connsiteY12" fmla="*/ 4064000 h 6853382"/>
                <a:gd name="connsiteX13" fmla="*/ 1361163 w 2386399"/>
                <a:gd name="connsiteY13" fmla="*/ 4257964 h 6853382"/>
                <a:gd name="connsiteX14" fmla="*/ 1287272 w 2386399"/>
                <a:gd name="connsiteY14" fmla="*/ 4608945 h 6853382"/>
                <a:gd name="connsiteX15" fmla="*/ 1268799 w 2386399"/>
                <a:gd name="connsiteY15" fmla="*/ 4793673 h 6853382"/>
                <a:gd name="connsiteX16" fmla="*/ 1250327 w 2386399"/>
                <a:gd name="connsiteY16" fmla="*/ 5052291 h 6853382"/>
                <a:gd name="connsiteX17" fmla="*/ 1305745 w 2386399"/>
                <a:gd name="connsiteY17" fmla="*/ 5412509 h 6853382"/>
                <a:gd name="connsiteX18" fmla="*/ 1407345 w 2386399"/>
                <a:gd name="connsiteY18" fmla="*/ 5781964 h 6853382"/>
                <a:gd name="connsiteX19" fmla="*/ 1601308 w 2386399"/>
                <a:gd name="connsiteY19" fmla="*/ 6114473 h 6853382"/>
                <a:gd name="connsiteX20" fmla="*/ 1712145 w 2386399"/>
                <a:gd name="connsiteY20" fmla="*/ 6234545 h 6853382"/>
                <a:gd name="connsiteX21" fmla="*/ 2044654 w 2386399"/>
                <a:gd name="connsiteY21" fmla="*/ 6557818 h 6853382"/>
                <a:gd name="connsiteX22" fmla="*/ 2386399 w 2386399"/>
                <a:gd name="connsiteY22" fmla="*/ 6853382 h 6853382"/>
                <a:gd name="connsiteX0" fmla="*/ 0 w 2386399"/>
                <a:gd name="connsiteY0" fmla="*/ 0 h 6853382"/>
                <a:gd name="connsiteX1" fmla="*/ 283972 w 2386399"/>
                <a:gd name="connsiteY1" fmla="*/ 331932 h 6853382"/>
                <a:gd name="connsiteX2" fmla="*/ 645922 w 2386399"/>
                <a:gd name="connsiteY2" fmla="*/ 683491 h 6853382"/>
                <a:gd name="connsiteX3" fmla="*/ 1121018 w 2386399"/>
                <a:gd name="connsiteY3" fmla="*/ 822036 h 6853382"/>
                <a:gd name="connsiteX4" fmla="*/ 1167199 w 2386399"/>
                <a:gd name="connsiteY4" fmla="*/ 960582 h 6853382"/>
                <a:gd name="connsiteX5" fmla="*/ 1213381 w 2386399"/>
                <a:gd name="connsiteY5" fmla="*/ 1200727 h 6853382"/>
                <a:gd name="connsiteX6" fmla="*/ 1259563 w 2386399"/>
                <a:gd name="connsiteY6" fmla="*/ 1708727 h 6853382"/>
                <a:gd name="connsiteX7" fmla="*/ 1287272 w 2386399"/>
                <a:gd name="connsiteY7" fmla="*/ 2068945 h 6853382"/>
                <a:gd name="connsiteX8" fmla="*/ 1314981 w 2386399"/>
                <a:gd name="connsiteY8" fmla="*/ 2447636 h 6853382"/>
                <a:gd name="connsiteX9" fmla="*/ 1342690 w 2386399"/>
                <a:gd name="connsiteY9" fmla="*/ 2872509 h 6853382"/>
                <a:gd name="connsiteX10" fmla="*/ 1370399 w 2386399"/>
                <a:gd name="connsiteY10" fmla="*/ 3352800 h 6853382"/>
                <a:gd name="connsiteX11" fmla="*/ 1398108 w 2386399"/>
                <a:gd name="connsiteY11" fmla="*/ 3759200 h 6853382"/>
                <a:gd name="connsiteX12" fmla="*/ 1398108 w 2386399"/>
                <a:gd name="connsiteY12" fmla="*/ 4064000 h 6853382"/>
                <a:gd name="connsiteX13" fmla="*/ 1361163 w 2386399"/>
                <a:gd name="connsiteY13" fmla="*/ 4257964 h 6853382"/>
                <a:gd name="connsiteX14" fmla="*/ 1287272 w 2386399"/>
                <a:gd name="connsiteY14" fmla="*/ 4608945 h 6853382"/>
                <a:gd name="connsiteX15" fmla="*/ 1268799 w 2386399"/>
                <a:gd name="connsiteY15" fmla="*/ 4793673 h 6853382"/>
                <a:gd name="connsiteX16" fmla="*/ 1250327 w 2386399"/>
                <a:gd name="connsiteY16" fmla="*/ 5052291 h 6853382"/>
                <a:gd name="connsiteX17" fmla="*/ 1305745 w 2386399"/>
                <a:gd name="connsiteY17" fmla="*/ 5412509 h 6853382"/>
                <a:gd name="connsiteX18" fmla="*/ 1407345 w 2386399"/>
                <a:gd name="connsiteY18" fmla="*/ 5781964 h 6853382"/>
                <a:gd name="connsiteX19" fmla="*/ 1601308 w 2386399"/>
                <a:gd name="connsiteY19" fmla="*/ 6114473 h 6853382"/>
                <a:gd name="connsiteX20" fmla="*/ 1712145 w 2386399"/>
                <a:gd name="connsiteY20" fmla="*/ 6234545 h 6853382"/>
                <a:gd name="connsiteX21" fmla="*/ 2044654 w 2386399"/>
                <a:gd name="connsiteY21" fmla="*/ 6557818 h 6853382"/>
                <a:gd name="connsiteX22" fmla="*/ 2386399 w 2386399"/>
                <a:gd name="connsiteY22" fmla="*/ 6853382 h 6853382"/>
                <a:gd name="connsiteX0" fmla="*/ 0 w 2386399"/>
                <a:gd name="connsiteY0" fmla="*/ 0 h 6853382"/>
                <a:gd name="connsiteX1" fmla="*/ 283972 w 2386399"/>
                <a:gd name="connsiteY1" fmla="*/ 331932 h 6853382"/>
                <a:gd name="connsiteX2" fmla="*/ 645922 w 2386399"/>
                <a:gd name="connsiteY2" fmla="*/ 683491 h 6853382"/>
                <a:gd name="connsiteX3" fmla="*/ 879718 w 2386399"/>
                <a:gd name="connsiteY3" fmla="*/ 828386 h 6853382"/>
                <a:gd name="connsiteX4" fmla="*/ 1167199 w 2386399"/>
                <a:gd name="connsiteY4" fmla="*/ 960582 h 6853382"/>
                <a:gd name="connsiteX5" fmla="*/ 1213381 w 2386399"/>
                <a:gd name="connsiteY5" fmla="*/ 1200727 h 6853382"/>
                <a:gd name="connsiteX6" fmla="*/ 1259563 w 2386399"/>
                <a:gd name="connsiteY6" fmla="*/ 1708727 h 6853382"/>
                <a:gd name="connsiteX7" fmla="*/ 1287272 w 2386399"/>
                <a:gd name="connsiteY7" fmla="*/ 2068945 h 6853382"/>
                <a:gd name="connsiteX8" fmla="*/ 1314981 w 2386399"/>
                <a:gd name="connsiteY8" fmla="*/ 2447636 h 6853382"/>
                <a:gd name="connsiteX9" fmla="*/ 1342690 w 2386399"/>
                <a:gd name="connsiteY9" fmla="*/ 2872509 h 6853382"/>
                <a:gd name="connsiteX10" fmla="*/ 1370399 w 2386399"/>
                <a:gd name="connsiteY10" fmla="*/ 3352800 h 6853382"/>
                <a:gd name="connsiteX11" fmla="*/ 1398108 w 2386399"/>
                <a:gd name="connsiteY11" fmla="*/ 3759200 h 6853382"/>
                <a:gd name="connsiteX12" fmla="*/ 1398108 w 2386399"/>
                <a:gd name="connsiteY12" fmla="*/ 4064000 h 6853382"/>
                <a:gd name="connsiteX13" fmla="*/ 1361163 w 2386399"/>
                <a:gd name="connsiteY13" fmla="*/ 4257964 h 6853382"/>
                <a:gd name="connsiteX14" fmla="*/ 1287272 w 2386399"/>
                <a:gd name="connsiteY14" fmla="*/ 4608945 h 6853382"/>
                <a:gd name="connsiteX15" fmla="*/ 1268799 w 2386399"/>
                <a:gd name="connsiteY15" fmla="*/ 4793673 h 6853382"/>
                <a:gd name="connsiteX16" fmla="*/ 1250327 w 2386399"/>
                <a:gd name="connsiteY16" fmla="*/ 5052291 h 6853382"/>
                <a:gd name="connsiteX17" fmla="*/ 1305745 w 2386399"/>
                <a:gd name="connsiteY17" fmla="*/ 5412509 h 6853382"/>
                <a:gd name="connsiteX18" fmla="*/ 1407345 w 2386399"/>
                <a:gd name="connsiteY18" fmla="*/ 5781964 h 6853382"/>
                <a:gd name="connsiteX19" fmla="*/ 1601308 w 2386399"/>
                <a:gd name="connsiteY19" fmla="*/ 6114473 h 6853382"/>
                <a:gd name="connsiteX20" fmla="*/ 1712145 w 2386399"/>
                <a:gd name="connsiteY20" fmla="*/ 6234545 h 6853382"/>
                <a:gd name="connsiteX21" fmla="*/ 2044654 w 2386399"/>
                <a:gd name="connsiteY21" fmla="*/ 6557818 h 6853382"/>
                <a:gd name="connsiteX22" fmla="*/ 2386399 w 2386399"/>
                <a:gd name="connsiteY22" fmla="*/ 6853382 h 6853382"/>
                <a:gd name="connsiteX0" fmla="*/ 0 w 2386399"/>
                <a:gd name="connsiteY0" fmla="*/ 0 h 6853382"/>
                <a:gd name="connsiteX1" fmla="*/ 283972 w 2386399"/>
                <a:gd name="connsiteY1" fmla="*/ 331932 h 6853382"/>
                <a:gd name="connsiteX2" fmla="*/ 645922 w 2386399"/>
                <a:gd name="connsiteY2" fmla="*/ 683491 h 6853382"/>
                <a:gd name="connsiteX3" fmla="*/ 898768 w 2386399"/>
                <a:gd name="connsiteY3" fmla="*/ 841086 h 6853382"/>
                <a:gd name="connsiteX4" fmla="*/ 1167199 w 2386399"/>
                <a:gd name="connsiteY4" fmla="*/ 960582 h 6853382"/>
                <a:gd name="connsiteX5" fmla="*/ 1213381 w 2386399"/>
                <a:gd name="connsiteY5" fmla="*/ 1200727 h 6853382"/>
                <a:gd name="connsiteX6" fmla="*/ 1259563 w 2386399"/>
                <a:gd name="connsiteY6" fmla="*/ 1708727 h 6853382"/>
                <a:gd name="connsiteX7" fmla="*/ 1287272 w 2386399"/>
                <a:gd name="connsiteY7" fmla="*/ 2068945 h 6853382"/>
                <a:gd name="connsiteX8" fmla="*/ 1314981 w 2386399"/>
                <a:gd name="connsiteY8" fmla="*/ 2447636 h 6853382"/>
                <a:gd name="connsiteX9" fmla="*/ 1342690 w 2386399"/>
                <a:gd name="connsiteY9" fmla="*/ 2872509 h 6853382"/>
                <a:gd name="connsiteX10" fmla="*/ 1370399 w 2386399"/>
                <a:gd name="connsiteY10" fmla="*/ 3352800 h 6853382"/>
                <a:gd name="connsiteX11" fmla="*/ 1398108 w 2386399"/>
                <a:gd name="connsiteY11" fmla="*/ 3759200 h 6853382"/>
                <a:gd name="connsiteX12" fmla="*/ 1398108 w 2386399"/>
                <a:gd name="connsiteY12" fmla="*/ 4064000 h 6853382"/>
                <a:gd name="connsiteX13" fmla="*/ 1361163 w 2386399"/>
                <a:gd name="connsiteY13" fmla="*/ 4257964 h 6853382"/>
                <a:gd name="connsiteX14" fmla="*/ 1287272 w 2386399"/>
                <a:gd name="connsiteY14" fmla="*/ 4608945 h 6853382"/>
                <a:gd name="connsiteX15" fmla="*/ 1268799 w 2386399"/>
                <a:gd name="connsiteY15" fmla="*/ 4793673 h 6853382"/>
                <a:gd name="connsiteX16" fmla="*/ 1250327 w 2386399"/>
                <a:gd name="connsiteY16" fmla="*/ 5052291 h 6853382"/>
                <a:gd name="connsiteX17" fmla="*/ 1305745 w 2386399"/>
                <a:gd name="connsiteY17" fmla="*/ 5412509 h 6853382"/>
                <a:gd name="connsiteX18" fmla="*/ 1407345 w 2386399"/>
                <a:gd name="connsiteY18" fmla="*/ 5781964 h 6853382"/>
                <a:gd name="connsiteX19" fmla="*/ 1601308 w 2386399"/>
                <a:gd name="connsiteY19" fmla="*/ 6114473 h 6853382"/>
                <a:gd name="connsiteX20" fmla="*/ 1712145 w 2386399"/>
                <a:gd name="connsiteY20" fmla="*/ 6234545 h 6853382"/>
                <a:gd name="connsiteX21" fmla="*/ 2044654 w 2386399"/>
                <a:gd name="connsiteY21" fmla="*/ 6557818 h 6853382"/>
                <a:gd name="connsiteX22" fmla="*/ 2386399 w 2386399"/>
                <a:gd name="connsiteY22" fmla="*/ 6853382 h 6853382"/>
                <a:gd name="connsiteX0" fmla="*/ 0 w 2386399"/>
                <a:gd name="connsiteY0" fmla="*/ 0 h 6853382"/>
                <a:gd name="connsiteX1" fmla="*/ 283972 w 2386399"/>
                <a:gd name="connsiteY1" fmla="*/ 331932 h 6853382"/>
                <a:gd name="connsiteX2" fmla="*/ 645922 w 2386399"/>
                <a:gd name="connsiteY2" fmla="*/ 683491 h 6853382"/>
                <a:gd name="connsiteX3" fmla="*/ 898768 w 2386399"/>
                <a:gd name="connsiteY3" fmla="*/ 841086 h 6853382"/>
                <a:gd name="connsiteX4" fmla="*/ 1167199 w 2386399"/>
                <a:gd name="connsiteY4" fmla="*/ 992332 h 6853382"/>
                <a:gd name="connsiteX5" fmla="*/ 1213381 w 2386399"/>
                <a:gd name="connsiteY5" fmla="*/ 1200727 h 6853382"/>
                <a:gd name="connsiteX6" fmla="*/ 1259563 w 2386399"/>
                <a:gd name="connsiteY6" fmla="*/ 1708727 h 6853382"/>
                <a:gd name="connsiteX7" fmla="*/ 1287272 w 2386399"/>
                <a:gd name="connsiteY7" fmla="*/ 2068945 h 6853382"/>
                <a:gd name="connsiteX8" fmla="*/ 1314981 w 2386399"/>
                <a:gd name="connsiteY8" fmla="*/ 2447636 h 6853382"/>
                <a:gd name="connsiteX9" fmla="*/ 1342690 w 2386399"/>
                <a:gd name="connsiteY9" fmla="*/ 2872509 h 6853382"/>
                <a:gd name="connsiteX10" fmla="*/ 1370399 w 2386399"/>
                <a:gd name="connsiteY10" fmla="*/ 3352800 h 6853382"/>
                <a:gd name="connsiteX11" fmla="*/ 1398108 w 2386399"/>
                <a:gd name="connsiteY11" fmla="*/ 3759200 h 6853382"/>
                <a:gd name="connsiteX12" fmla="*/ 1398108 w 2386399"/>
                <a:gd name="connsiteY12" fmla="*/ 4064000 h 6853382"/>
                <a:gd name="connsiteX13" fmla="*/ 1361163 w 2386399"/>
                <a:gd name="connsiteY13" fmla="*/ 4257964 h 6853382"/>
                <a:gd name="connsiteX14" fmla="*/ 1287272 w 2386399"/>
                <a:gd name="connsiteY14" fmla="*/ 4608945 h 6853382"/>
                <a:gd name="connsiteX15" fmla="*/ 1268799 w 2386399"/>
                <a:gd name="connsiteY15" fmla="*/ 4793673 h 6853382"/>
                <a:gd name="connsiteX16" fmla="*/ 1250327 w 2386399"/>
                <a:gd name="connsiteY16" fmla="*/ 5052291 h 6853382"/>
                <a:gd name="connsiteX17" fmla="*/ 1305745 w 2386399"/>
                <a:gd name="connsiteY17" fmla="*/ 5412509 h 6853382"/>
                <a:gd name="connsiteX18" fmla="*/ 1407345 w 2386399"/>
                <a:gd name="connsiteY18" fmla="*/ 5781964 h 6853382"/>
                <a:gd name="connsiteX19" fmla="*/ 1601308 w 2386399"/>
                <a:gd name="connsiteY19" fmla="*/ 6114473 h 6853382"/>
                <a:gd name="connsiteX20" fmla="*/ 1712145 w 2386399"/>
                <a:gd name="connsiteY20" fmla="*/ 6234545 h 6853382"/>
                <a:gd name="connsiteX21" fmla="*/ 2044654 w 2386399"/>
                <a:gd name="connsiteY21" fmla="*/ 6557818 h 6853382"/>
                <a:gd name="connsiteX22" fmla="*/ 2386399 w 2386399"/>
                <a:gd name="connsiteY22" fmla="*/ 6853382 h 6853382"/>
                <a:gd name="connsiteX0" fmla="*/ 0 w 2386399"/>
                <a:gd name="connsiteY0" fmla="*/ 0 h 6853382"/>
                <a:gd name="connsiteX1" fmla="*/ 283972 w 2386399"/>
                <a:gd name="connsiteY1" fmla="*/ 331932 h 6853382"/>
                <a:gd name="connsiteX2" fmla="*/ 645922 w 2386399"/>
                <a:gd name="connsiteY2" fmla="*/ 683491 h 6853382"/>
                <a:gd name="connsiteX3" fmla="*/ 898768 w 2386399"/>
                <a:gd name="connsiteY3" fmla="*/ 841086 h 6853382"/>
                <a:gd name="connsiteX4" fmla="*/ 1141799 w 2386399"/>
                <a:gd name="connsiteY4" fmla="*/ 998682 h 6853382"/>
                <a:gd name="connsiteX5" fmla="*/ 1213381 w 2386399"/>
                <a:gd name="connsiteY5" fmla="*/ 1200727 h 6853382"/>
                <a:gd name="connsiteX6" fmla="*/ 1259563 w 2386399"/>
                <a:gd name="connsiteY6" fmla="*/ 1708727 h 6853382"/>
                <a:gd name="connsiteX7" fmla="*/ 1287272 w 2386399"/>
                <a:gd name="connsiteY7" fmla="*/ 2068945 h 6853382"/>
                <a:gd name="connsiteX8" fmla="*/ 1314981 w 2386399"/>
                <a:gd name="connsiteY8" fmla="*/ 2447636 h 6853382"/>
                <a:gd name="connsiteX9" fmla="*/ 1342690 w 2386399"/>
                <a:gd name="connsiteY9" fmla="*/ 2872509 h 6853382"/>
                <a:gd name="connsiteX10" fmla="*/ 1370399 w 2386399"/>
                <a:gd name="connsiteY10" fmla="*/ 3352800 h 6853382"/>
                <a:gd name="connsiteX11" fmla="*/ 1398108 w 2386399"/>
                <a:gd name="connsiteY11" fmla="*/ 3759200 h 6853382"/>
                <a:gd name="connsiteX12" fmla="*/ 1398108 w 2386399"/>
                <a:gd name="connsiteY12" fmla="*/ 4064000 h 6853382"/>
                <a:gd name="connsiteX13" fmla="*/ 1361163 w 2386399"/>
                <a:gd name="connsiteY13" fmla="*/ 4257964 h 6853382"/>
                <a:gd name="connsiteX14" fmla="*/ 1287272 w 2386399"/>
                <a:gd name="connsiteY14" fmla="*/ 4608945 h 6853382"/>
                <a:gd name="connsiteX15" fmla="*/ 1268799 w 2386399"/>
                <a:gd name="connsiteY15" fmla="*/ 4793673 h 6853382"/>
                <a:gd name="connsiteX16" fmla="*/ 1250327 w 2386399"/>
                <a:gd name="connsiteY16" fmla="*/ 5052291 h 6853382"/>
                <a:gd name="connsiteX17" fmla="*/ 1305745 w 2386399"/>
                <a:gd name="connsiteY17" fmla="*/ 5412509 h 6853382"/>
                <a:gd name="connsiteX18" fmla="*/ 1407345 w 2386399"/>
                <a:gd name="connsiteY18" fmla="*/ 5781964 h 6853382"/>
                <a:gd name="connsiteX19" fmla="*/ 1601308 w 2386399"/>
                <a:gd name="connsiteY19" fmla="*/ 6114473 h 6853382"/>
                <a:gd name="connsiteX20" fmla="*/ 1712145 w 2386399"/>
                <a:gd name="connsiteY20" fmla="*/ 6234545 h 6853382"/>
                <a:gd name="connsiteX21" fmla="*/ 2044654 w 2386399"/>
                <a:gd name="connsiteY21" fmla="*/ 6557818 h 6853382"/>
                <a:gd name="connsiteX22" fmla="*/ 2386399 w 2386399"/>
                <a:gd name="connsiteY22" fmla="*/ 6853382 h 6853382"/>
                <a:gd name="connsiteX0" fmla="*/ 0 w 2386399"/>
                <a:gd name="connsiteY0" fmla="*/ 0 h 6853382"/>
                <a:gd name="connsiteX1" fmla="*/ 283972 w 2386399"/>
                <a:gd name="connsiteY1" fmla="*/ 331932 h 6853382"/>
                <a:gd name="connsiteX2" fmla="*/ 595122 w 2386399"/>
                <a:gd name="connsiteY2" fmla="*/ 626341 h 6853382"/>
                <a:gd name="connsiteX3" fmla="*/ 898768 w 2386399"/>
                <a:gd name="connsiteY3" fmla="*/ 841086 h 6853382"/>
                <a:gd name="connsiteX4" fmla="*/ 1141799 w 2386399"/>
                <a:gd name="connsiteY4" fmla="*/ 998682 h 6853382"/>
                <a:gd name="connsiteX5" fmla="*/ 1213381 w 2386399"/>
                <a:gd name="connsiteY5" fmla="*/ 1200727 h 6853382"/>
                <a:gd name="connsiteX6" fmla="*/ 1259563 w 2386399"/>
                <a:gd name="connsiteY6" fmla="*/ 1708727 h 6853382"/>
                <a:gd name="connsiteX7" fmla="*/ 1287272 w 2386399"/>
                <a:gd name="connsiteY7" fmla="*/ 2068945 h 6853382"/>
                <a:gd name="connsiteX8" fmla="*/ 1314981 w 2386399"/>
                <a:gd name="connsiteY8" fmla="*/ 2447636 h 6853382"/>
                <a:gd name="connsiteX9" fmla="*/ 1342690 w 2386399"/>
                <a:gd name="connsiteY9" fmla="*/ 2872509 h 6853382"/>
                <a:gd name="connsiteX10" fmla="*/ 1370399 w 2386399"/>
                <a:gd name="connsiteY10" fmla="*/ 3352800 h 6853382"/>
                <a:gd name="connsiteX11" fmla="*/ 1398108 w 2386399"/>
                <a:gd name="connsiteY11" fmla="*/ 3759200 h 6853382"/>
                <a:gd name="connsiteX12" fmla="*/ 1398108 w 2386399"/>
                <a:gd name="connsiteY12" fmla="*/ 4064000 h 6853382"/>
                <a:gd name="connsiteX13" fmla="*/ 1361163 w 2386399"/>
                <a:gd name="connsiteY13" fmla="*/ 4257964 h 6853382"/>
                <a:gd name="connsiteX14" fmla="*/ 1287272 w 2386399"/>
                <a:gd name="connsiteY14" fmla="*/ 4608945 h 6853382"/>
                <a:gd name="connsiteX15" fmla="*/ 1268799 w 2386399"/>
                <a:gd name="connsiteY15" fmla="*/ 4793673 h 6853382"/>
                <a:gd name="connsiteX16" fmla="*/ 1250327 w 2386399"/>
                <a:gd name="connsiteY16" fmla="*/ 5052291 h 6853382"/>
                <a:gd name="connsiteX17" fmla="*/ 1305745 w 2386399"/>
                <a:gd name="connsiteY17" fmla="*/ 5412509 h 6853382"/>
                <a:gd name="connsiteX18" fmla="*/ 1407345 w 2386399"/>
                <a:gd name="connsiteY18" fmla="*/ 5781964 h 6853382"/>
                <a:gd name="connsiteX19" fmla="*/ 1601308 w 2386399"/>
                <a:gd name="connsiteY19" fmla="*/ 6114473 h 6853382"/>
                <a:gd name="connsiteX20" fmla="*/ 1712145 w 2386399"/>
                <a:gd name="connsiteY20" fmla="*/ 6234545 h 6853382"/>
                <a:gd name="connsiteX21" fmla="*/ 2044654 w 2386399"/>
                <a:gd name="connsiteY21" fmla="*/ 6557818 h 6853382"/>
                <a:gd name="connsiteX22" fmla="*/ 2386399 w 2386399"/>
                <a:gd name="connsiteY22" fmla="*/ 6853382 h 6853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6399" h="6853382">
                  <a:moveTo>
                    <a:pt x="0" y="0"/>
                  </a:moveTo>
                  <a:cubicBezTo>
                    <a:pt x="118533" y="177800"/>
                    <a:pt x="184785" y="227542"/>
                    <a:pt x="283972" y="331932"/>
                  </a:cubicBezTo>
                  <a:cubicBezTo>
                    <a:pt x="383159" y="436322"/>
                    <a:pt x="492656" y="541482"/>
                    <a:pt x="595122" y="626341"/>
                  </a:cubicBezTo>
                  <a:cubicBezTo>
                    <a:pt x="697588" y="711200"/>
                    <a:pt x="807655" y="779029"/>
                    <a:pt x="898768" y="841086"/>
                  </a:cubicBezTo>
                  <a:cubicBezTo>
                    <a:pt x="989881" y="903143"/>
                    <a:pt x="1089364" y="938742"/>
                    <a:pt x="1141799" y="998682"/>
                  </a:cubicBezTo>
                  <a:cubicBezTo>
                    <a:pt x="1194234" y="1058622"/>
                    <a:pt x="1193754" y="1082386"/>
                    <a:pt x="1213381" y="1200727"/>
                  </a:cubicBezTo>
                  <a:cubicBezTo>
                    <a:pt x="1233008" y="1319068"/>
                    <a:pt x="1247248" y="1564024"/>
                    <a:pt x="1259563" y="1708727"/>
                  </a:cubicBezTo>
                  <a:cubicBezTo>
                    <a:pt x="1271878" y="1853430"/>
                    <a:pt x="1278036" y="1945794"/>
                    <a:pt x="1287272" y="2068945"/>
                  </a:cubicBezTo>
                  <a:cubicBezTo>
                    <a:pt x="1296508" y="2192097"/>
                    <a:pt x="1305745" y="2313709"/>
                    <a:pt x="1314981" y="2447636"/>
                  </a:cubicBezTo>
                  <a:cubicBezTo>
                    <a:pt x="1324217" y="2581563"/>
                    <a:pt x="1333454" y="2721648"/>
                    <a:pt x="1342690" y="2872509"/>
                  </a:cubicBezTo>
                  <a:cubicBezTo>
                    <a:pt x="1351926" y="3023370"/>
                    <a:pt x="1361163" y="3205018"/>
                    <a:pt x="1370399" y="3352800"/>
                  </a:cubicBezTo>
                  <a:cubicBezTo>
                    <a:pt x="1379635" y="3500582"/>
                    <a:pt x="1393490" y="3640667"/>
                    <a:pt x="1398108" y="3759200"/>
                  </a:cubicBezTo>
                  <a:cubicBezTo>
                    <a:pt x="1402726" y="3877733"/>
                    <a:pt x="1404266" y="3980873"/>
                    <a:pt x="1398108" y="4064000"/>
                  </a:cubicBezTo>
                  <a:cubicBezTo>
                    <a:pt x="1391951" y="4147127"/>
                    <a:pt x="1379636" y="4167140"/>
                    <a:pt x="1361163" y="4257964"/>
                  </a:cubicBezTo>
                  <a:cubicBezTo>
                    <a:pt x="1342690" y="4348788"/>
                    <a:pt x="1302666" y="4519660"/>
                    <a:pt x="1287272" y="4608945"/>
                  </a:cubicBezTo>
                  <a:cubicBezTo>
                    <a:pt x="1271878" y="4698230"/>
                    <a:pt x="1274956" y="4719782"/>
                    <a:pt x="1268799" y="4793673"/>
                  </a:cubicBezTo>
                  <a:cubicBezTo>
                    <a:pt x="1262642" y="4867564"/>
                    <a:pt x="1244169" y="4949152"/>
                    <a:pt x="1250327" y="5052291"/>
                  </a:cubicBezTo>
                  <a:cubicBezTo>
                    <a:pt x="1256485" y="5155430"/>
                    <a:pt x="1279575" y="5290897"/>
                    <a:pt x="1305745" y="5412509"/>
                  </a:cubicBezTo>
                  <a:cubicBezTo>
                    <a:pt x="1331915" y="5534121"/>
                    <a:pt x="1358085" y="5664970"/>
                    <a:pt x="1407345" y="5781964"/>
                  </a:cubicBezTo>
                  <a:cubicBezTo>
                    <a:pt x="1456605" y="5898958"/>
                    <a:pt x="1550508" y="6039043"/>
                    <a:pt x="1601308" y="6114473"/>
                  </a:cubicBezTo>
                  <a:cubicBezTo>
                    <a:pt x="1652108" y="6189903"/>
                    <a:pt x="1638254" y="6160654"/>
                    <a:pt x="1712145" y="6234545"/>
                  </a:cubicBezTo>
                  <a:cubicBezTo>
                    <a:pt x="1786036" y="6308436"/>
                    <a:pt x="1932278" y="6454679"/>
                    <a:pt x="2044654" y="6557818"/>
                  </a:cubicBezTo>
                  <a:cubicBezTo>
                    <a:pt x="2157030" y="6660957"/>
                    <a:pt x="2271714" y="6757169"/>
                    <a:pt x="2386399" y="6853382"/>
                  </a:cubicBezTo>
                </a:path>
              </a:pathLst>
            </a:cu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11" name="フリーフォーム 10"/>
            <p:cNvSpPr/>
            <p:nvPr/>
          </p:nvSpPr>
          <p:spPr>
            <a:xfrm>
              <a:off x="0" y="4359564"/>
              <a:ext cx="9134764" cy="1949214"/>
            </a:xfrm>
            <a:custGeom>
              <a:avLst/>
              <a:gdLst>
                <a:gd name="connsiteX0" fmla="*/ 9134764 w 9134764"/>
                <a:gd name="connsiteY0" fmla="*/ 1717963 h 1949214"/>
                <a:gd name="connsiteX1" fmla="*/ 8488218 w 9134764"/>
                <a:gd name="connsiteY1" fmla="*/ 1727200 h 1949214"/>
                <a:gd name="connsiteX2" fmla="*/ 7943273 w 9134764"/>
                <a:gd name="connsiteY2" fmla="*/ 1736436 h 1949214"/>
                <a:gd name="connsiteX3" fmla="*/ 7472218 w 9134764"/>
                <a:gd name="connsiteY3" fmla="*/ 1764145 h 1949214"/>
                <a:gd name="connsiteX4" fmla="*/ 7148945 w 9134764"/>
                <a:gd name="connsiteY4" fmla="*/ 1810327 h 1949214"/>
                <a:gd name="connsiteX5" fmla="*/ 6816436 w 9134764"/>
                <a:gd name="connsiteY5" fmla="*/ 1828800 h 1949214"/>
                <a:gd name="connsiteX6" fmla="*/ 6446982 w 9134764"/>
                <a:gd name="connsiteY6" fmla="*/ 1782618 h 1949214"/>
                <a:gd name="connsiteX7" fmla="*/ 6114473 w 9134764"/>
                <a:gd name="connsiteY7" fmla="*/ 1736436 h 1949214"/>
                <a:gd name="connsiteX8" fmla="*/ 5754255 w 9134764"/>
                <a:gd name="connsiteY8" fmla="*/ 1727200 h 1949214"/>
                <a:gd name="connsiteX9" fmla="*/ 5551055 w 9134764"/>
                <a:gd name="connsiteY9" fmla="*/ 1764145 h 1949214"/>
                <a:gd name="connsiteX10" fmla="*/ 5190836 w 9134764"/>
                <a:gd name="connsiteY10" fmla="*/ 1847272 h 1949214"/>
                <a:gd name="connsiteX11" fmla="*/ 4969164 w 9134764"/>
                <a:gd name="connsiteY11" fmla="*/ 1921163 h 1949214"/>
                <a:gd name="connsiteX12" fmla="*/ 4895273 w 9134764"/>
                <a:gd name="connsiteY12" fmla="*/ 1939636 h 1949214"/>
                <a:gd name="connsiteX13" fmla="*/ 4719782 w 9134764"/>
                <a:gd name="connsiteY13" fmla="*/ 1948872 h 1949214"/>
                <a:gd name="connsiteX14" fmla="*/ 4507345 w 9134764"/>
                <a:gd name="connsiteY14" fmla="*/ 1939636 h 1949214"/>
                <a:gd name="connsiteX15" fmla="*/ 4341091 w 9134764"/>
                <a:gd name="connsiteY15" fmla="*/ 1874981 h 1949214"/>
                <a:gd name="connsiteX16" fmla="*/ 4248727 w 9134764"/>
                <a:gd name="connsiteY16" fmla="*/ 1847272 h 1949214"/>
                <a:gd name="connsiteX17" fmla="*/ 4054764 w 9134764"/>
                <a:gd name="connsiteY17" fmla="*/ 1819563 h 1949214"/>
                <a:gd name="connsiteX18" fmla="*/ 3740727 w 9134764"/>
                <a:gd name="connsiteY18" fmla="*/ 1745672 h 1949214"/>
                <a:gd name="connsiteX19" fmla="*/ 3546764 w 9134764"/>
                <a:gd name="connsiteY19" fmla="*/ 1727200 h 1949214"/>
                <a:gd name="connsiteX20" fmla="*/ 3343564 w 9134764"/>
                <a:gd name="connsiteY20" fmla="*/ 1681018 h 1949214"/>
                <a:gd name="connsiteX21" fmla="*/ 3131127 w 9134764"/>
                <a:gd name="connsiteY21" fmla="*/ 1625600 h 1949214"/>
                <a:gd name="connsiteX22" fmla="*/ 2927927 w 9134764"/>
                <a:gd name="connsiteY22" fmla="*/ 1662545 h 1949214"/>
                <a:gd name="connsiteX23" fmla="*/ 2872509 w 9134764"/>
                <a:gd name="connsiteY23" fmla="*/ 1681018 h 1949214"/>
                <a:gd name="connsiteX24" fmla="*/ 2641600 w 9134764"/>
                <a:gd name="connsiteY24" fmla="*/ 1662545 h 1949214"/>
                <a:gd name="connsiteX25" fmla="*/ 2493818 w 9134764"/>
                <a:gd name="connsiteY25" fmla="*/ 1634836 h 1949214"/>
                <a:gd name="connsiteX26" fmla="*/ 2355273 w 9134764"/>
                <a:gd name="connsiteY26" fmla="*/ 1496291 h 1949214"/>
                <a:gd name="connsiteX27" fmla="*/ 2207491 w 9134764"/>
                <a:gd name="connsiteY27" fmla="*/ 1320800 h 1949214"/>
                <a:gd name="connsiteX28" fmla="*/ 2059709 w 9134764"/>
                <a:gd name="connsiteY28" fmla="*/ 1209963 h 1949214"/>
                <a:gd name="connsiteX29" fmla="*/ 1902691 w 9134764"/>
                <a:gd name="connsiteY29" fmla="*/ 1191491 h 1949214"/>
                <a:gd name="connsiteX30" fmla="*/ 1625600 w 9134764"/>
                <a:gd name="connsiteY30" fmla="*/ 997527 h 1949214"/>
                <a:gd name="connsiteX31" fmla="*/ 1385455 w 9134764"/>
                <a:gd name="connsiteY31" fmla="*/ 738909 h 1949214"/>
                <a:gd name="connsiteX32" fmla="*/ 1182255 w 9134764"/>
                <a:gd name="connsiteY32" fmla="*/ 600363 h 1949214"/>
                <a:gd name="connsiteX33" fmla="*/ 849745 w 9134764"/>
                <a:gd name="connsiteY33" fmla="*/ 628072 h 1949214"/>
                <a:gd name="connsiteX34" fmla="*/ 600364 w 9134764"/>
                <a:gd name="connsiteY34" fmla="*/ 489527 h 1949214"/>
                <a:gd name="connsiteX35" fmla="*/ 323273 w 9134764"/>
                <a:gd name="connsiteY35" fmla="*/ 341745 h 1949214"/>
                <a:gd name="connsiteX36" fmla="*/ 258618 w 9134764"/>
                <a:gd name="connsiteY36" fmla="*/ 286327 h 1949214"/>
                <a:gd name="connsiteX37" fmla="*/ 129309 w 9134764"/>
                <a:gd name="connsiteY37" fmla="*/ 120072 h 1949214"/>
                <a:gd name="connsiteX38" fmla="*/ 0 w 9134764"/>
                <a:gd name="connsiteY38" fmla="*/ 0 h 1949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134764" h="1949214">
                  <a:moveTo>
                    <a:pt x="9134764" y="1717963"/>
                  </a:moveTo>
                  <a:lnTo>
                    <a:pt x="8488218" y="1727200"/>
                  </a:lnTo>
                  <a:lnTo>
                    <a:pt x="7943273" y="1736436"/>
                  </a:lnTo>
                  <a:cubicBezTo>
                    <a:pt x="7773940" y="1742593"/>
                    <a:pt x="7604606" y="1751830"/>
                    <a:pt x="7472218" y="1764145"/>
                  </a:cubicBezTo>
                  <a:cubicBezTo>
                    <a:pt x="7339830" y="1776460"/>
                    <a:pt x="7258242" y="1799551"/>
                    <a:pt x="7148945" y="1810327"/>
                  </a:cubicBezTo>
                  <a:cubicBezTo>
                    <a:pt x="7039648" y="1821103"/>
                    <a:pt x="6933430" y="1833418"/>
                    <a:pt x="6816436" y="1828800"/>
                  </a:cubicBezTo>
                  <a:cubicBezTo>
                    <a:pt x="6699442" y="1824182"/>
                    <a:pt x="6446982" y="1782618"/>
                    <a:pt x="6446982" y="1782618"/>
                  </a:cubicBezTo>
                  <a:cubicBezTo>
                    <a:pt x="6329988" y="1767224"/>
                    <a:pt x="6229927" y="1745672"/>
                    <a:pt x="6114473" y="1736436"/>
                  </a:cubicBezTo>
                  <a:cubicBezTo>
                    <a:pt x="5999019" y="1727200"/>
                    <a:pt x="5848158" y="1722582"/>
                    <a:pt x="5754255" y="1727200"/>
                  </a:cubicBezTo>
                  <a:cubicBezTo>
                    <a:pt x="5660352" y="1731818"/>
                    <a:pt x="5644958" y="1744133"/>
                    <a:pt x="5551055" y="1764145"/>
                  </a:cubicBezTo>
                  <a:cubicBezTo>
                    <a:pt x="5457152" y="1784157"/>
                    <a:pt x="5287818" y="1821102"/>
                    <a:pt x="5190836" y="1847272"/>
                  </a:cubicBezTo>
                  <a:cubicBezTo>
                    <a:pt x="5093854" y="1873442"/>
                    <a:pt x="5018424" y="1905769"/>
                    <a:pt x="4969164" y="1921163"/>
                  </a:cubicBezTo>
                  <a:cubicBezTo>
                    <a:pt x="4919903" y="1936557"/>
                    <a:pt x="4936837" y="1935018"/>
                    <a:pt x="4895273" y="1939636"/>
                  </a:cubicBezTo>
                  <a:cubicBezTo>
                    <a:pt x="4853709" y="1944254"/>
                    <a:pt x="4784437" y="1948872"/>
                    <a:pt x="4719782" y="1948872"/>
                  </a:cubicBezTo>
                  <a:cubicBezTo>
                    <a:pt x="4655127" y="1948872"/>
                    <a:pt x="4570460" y="1951951"/>
                    <a:pt x="4507345" y="1939636"/>
                  </a:cubicBezTo>
                  <a:cubicBezTo>
                    <a:pt x="4444230" y="1927321"/>
                    <a:pt x="4384194" y="1890375"/>
                    <a:pt x="4341091" y="1874981"/>
                  </a:cubicBezTo>
                  <a:cubicBezTo>
                    <a:pt x="4297988" y="1859587"/>
                    <a:pt x="4296448" y="1856508"/>
                    <a:pt x="4248727" y="1847272"/>
                  </a:cubicBezTo>
                  <a:cubicBezTo>
                    <a:pt x="4201006" y="1838036"/>
                    <a:pt x="4139431" y="1836496"/>
                    <a:pt x="4054764" y="1819563"/>
                  </a:cubicBezTo>
                  <a:cubicBezTo>
                    <a:pt x="3970097" y="1802630"/>
                    <a:pt x="3825394" y="1761066"/>
                    <a:pt x="3740727" y="1745672"/>
                  </a:cubicBezTo>
                  <a:cubicBezTo>
                    <a:pt x="3656060" y="1730278"/>
                    <a:pt x="3612958" y="1737976"/>
                    <a:pt x="3546764" y="1727200"/>
                  </a:cubicBezTo>
                  <a:cubicBezTo>
                    <a:pt x="3480570" y="1716424"/>
                    <a:pt x="3412837" y="1697951"/>
                    <a:pt x="3343564" y="1681018"/>
                  </a:cubicBezTo>
                  <a:cubicBezTo>
                    <a:pt x="3274291" y="1664085"/>
                    <a:pt x="3200400" y="1628679"/>
                    <a:pt x="3131127" y="1625600"/>
                  </a:cubicBezTo>
                  <a:cubicBezTo>
                    <a:pt x="3061854" y="1622521"/>
                    <a:pt x="2971030" y="1653309"/>
                    <a:pt x="2927927" y="1662545"/>
                  </a:cubicBezTo>
                  <a:cubicBezTo>
                    <a:pt x="2884824" y="1671781"/>
                    <a:pt x="2920230" y="1681018"/>
                    <a:pt x="2872509" y="1681018"/>
                  </a:cubicBezTo>
                  <a:cubicBezTo>
                    <a:pt x="2824788" y="1681018"/>
                    <a:pt x="2704715" y="1670242"/>
                    <a:pt x="2641600" y="1662545"/>
                  </a:cubicBezTo>
                  <a:cubicBezTo>
                    <a:pt x="2578485" y="1654848"/>
                    <a:pt x="2541539" y="1662545"/>
                    <a:pt x="2493818" y="1634836"/>
                  </a:cubicBezTo>
                  <a:cubicBezTo>
                    <a:pt x="2446097" y="1607127"/>
                    <a:pt x="2402994" y="1548630"/>
                    <a:pt x="2355273" y="1496291"/>
                  </a:cubicBezTo>
                  <a:cubicBezTo>
                    <a:pt x="2307552" y="1443952"/>
                    <a:pt x="2256752" y="1368521"/>
                    <a:pt x="2207491" y="1320800"/>
                  </a:cubicBezTo>
                  <a:cubicBezTo>
                    <a:pt x="2158230" y="1273079"/>
                    <a:pt x="2110509" y="1231514"/>
                    <a:pt x="2059709" y="1209963"/>
                  </a:cubicBezTo>
                  <a:cubicBezTo>
                    <a:pt x="2008909" y="1188412"/>
                    <a:pt x="1975042" y="1226897"/>
                    <a:pt x="1902691" y="1191491"/>
                  </a:cubicBezTo>
                  <a:cubicBezTo>
                    <a:pt x="1830340" y="1156085"/>
                    <a:pt x="1711806" y="1072957"/>
                    <a:pt x="1625600" y="997527"/>
                  </a:cubicBezTo>
                  <a:cubicBezTo>
                    <a:pt x="1539394" y="922097"/>
                    <a:pt x="1459346" y="805103"/>
                    <a:pt x="1385455" y="738909"/>
                  </a:cubicBezTo>
                  <a:cubicBezTo>
                    <a:pt x="1311564" y="672715"/>
                    <a:pt x="1271540" y="618836"/>
                    <a:pt x="1182255" y="600363"/>
                  </a:cubicBezTo>
                  <a:cubicBezTo>
                    <a:pt x="1092970" y="581890"/>
                    <a:pt x="946727" y="646545"/>
                    <a:pt x="849745" y="628072"/>
                  </a:cubicBezTo>
                  <a:cubicBezTo>
                    <a:pt x="752763" y="609599"/>
                    <a:pt x="688109" y="537248"/>
                    <a:pt x="600364" y="489527"/>
                  </a:cubicBezTo>
                  <a:cubicBezTo>
                    <a:pt x="512619" y="441806"/>
                    <a:pt x="380231" y="375612"/>
                    <a:pt x="323273" y="341745"/>
                  </a:cubicBezTo>
                  <a:cubicBezTo>
                    <a:pt x="266315" y="307878"/>
                    <a:pt x="290945" y="323272"/>
                    <a:pt x="258618" y="286327"/>
                  </a:cubicBezTo>
                  <a:cubicBezTo>
                    <a:pt x="226291" y="249382"/>
                    <a:pt x="172412" y="167793"/>
                    <a:pt x="129309" y="120072"/>
                  </a:cubicBezTo>
                  <a:cubicBezTo>
                    <a:pt x="86206" y="72351"/>
                    <a:pt x="43103" y="36175"/>
                    <a:pt x="0" y="0"/>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12" name="フリーフォーム 11"/>
            <p:cNvSpPr/>
            <p:nvPr/>
          </p:nvSpPr>
          <p:spPr>
            <a:xfrm>
              <a:off x="5560291" y="6123709"/>
              <a:ext cx="1385454" cy="489527"/>
            </a:xfrm>
            <a:custGeom>
              <a:avLst/>
              <a:gdLst>
                <a:gd name="connsiteX0" fmla="*/ 0 w 1385454"/>
                <a:gd name="connsiteY0" fmla="*/ 0 h 489527"/>
                <a:gd name="connsiteX1" fmla="*/ 83127 w 1385454"/>
                <a:gd name="connsiteY1" fmla="*/ 73891 h 489527"/>
                <a:gd name="connsiteX2" fmla="*/ 184727 w 1385454"/>
                <a:gd name="connsiteY2" fmla="*/ 73891 h 489527"/>
                <a:gd name="connsiteX3" fmla="*/ 332509 w 1385454"/>
                <a:gd name="connsiteY3" fmla="*/ 184727 h 489527"/>
                <a:gd name="connsiteX4" fmla="*/ 480291 w 1385454"/>
                <a:gd name="connsiteY4" fmla="*/ 277091 h 489527"/>
                <a:gd name="connsiteX5" fmla="*/ 591127 w 1385454"/>
                <a:gd name="connsiteY5" fmla="*/ 378691 h 489527"/>
                <a:gd name="connsiteX6" fmla="*/ 701964 w 1385454"/>
                <a:gd name="connsiteY6" fmla="*/ 415636 h 489527"/>
                <a:gd name="connsiteX7" fmla="*/ 858982 w 1385454"/>
                <a:gd name="connsiteY7" fmla="*/ 443346 h 489527"/>
                <a:gd name="connsiteX8" fmla="*/ 1052945 w 1385454"/>
                <a:gd name="connsiteY8" fmla="*/ 461818 h 489527"/>
                <a:gd name="connsiteX9" fmla="*/ 1191491 w 1385454"/>
                <a:gd name="connsiteY9" fmla="*/ 480291 h 489527"/>
                <a:gd name="connsiteX10" fmla="*/ 1385454 w 1385454"/>
                <a:gd name="connsiteY10" fmla="*/ 489527 h 48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85454" h="489527">
                  <a:moveTo>
                    <a:pt x="0" y="0"/>
                  </a:moveTo>
                  <a:cubicBezTo>
                    <a:pt x="26169" y="30788"/>
                    <a:pt x="52339" y="61576"/>
                    <a:pt x="83127" y="73891"/>
                  </a:cubicBezTo>
                  <a:cubicBezTo>
                    <a:pt x="113915" y="86206"/>
                    <a:pt x="143163" y="55418"/>
                    <a:pt x="184727" y="73891"/>
                  </a:cubicBezTo>
                  <a:cubicBezTo>
                    <a:pt x="226291" y="92364"/>
                    <a:pt x="283248" y="150860"/>
                    <a:pt x="332509" y="184727"/>
                  </a:cubicBezTo>
                  <a:cubicBezTo>
                    <a:pt x="381770" y="218594"/>
                    <a:pt x="437188" y="244764"/>
                    <a:pt x="480291" y="277091"/>
                  </a:cubicBezTo>
                  <a:cubicBezTo>
                    <a:pt x="523394" y="309418"/>
                    <a:pt x="554182" y="355600"/>
                    <a:pt x="591127" y="378691"/>
                  </a:cubicBezTo>
                  <a:cubicBezTo>
                    <a:pt x="628072" y="401782"/>
                    <a:pt x="657322" y="404860"/>
                    <a:pt x="701964" y="415636"/>
                  </a:cubicBezTo>
                  <a:cubicBezTo>
                    <a:pt x="746606" y="426412"/>
                    <a:pt x="800485" y="435649"/>
                    <a:pt x="858982" y="443346"/>
                  </a:cubicBezTo>
                  <a:cubicBezTo>
                    <a:pt x="917479" y="451043"/>
                    <a:pt x="997527" y="455661"/>
                    <a:pt x="1052945" y="461818"/>
                  </a:cubicBezTo>
                  <a:cubicBezTo>
                    <a:pt x="1108363" y="467976"/>
                    <a:pt x="1136073" y="475673"/>
                    <a:pt x="1191491" y="480291"/>
                  </a:cubicBezTo>
                  <a:cubicBezTo>
                    <a:pt x="1246909" y="484909"/>
                    <a:pt x="1316181" y="487218"/>
                    <a:pt x="1385454" y="489527"/>
                  </a:cubicBezTo>
                </a:path>
              </a:pathLst>
            </a:cu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13" name="フリーフォーム 12"/>
            <p:cNvSpPr/>
            <p:nvPr/>
          </p:nvSpPr>
          <p:spPr>
            <a:xfrm>
              <a:off x="1191491" y="9236"/>
              <a:ext cx="1641683" cy="4941455"/>
            </a:xfrm>
            <a:custGeom>
              <a:avLst/>
              <a:gdLst>
                <a:gd name="connsiteX0" fmla="*/ 942109 w 1710585"/>
                <a:gd name="connsiteY0" fmla="*/ 0 h 4941455"/>
                <a:gd name="connsiteX1" fmla="*/ 1311564 w 1710585"/>
                <a:gd name="connsiteY1" fmla="*/ 341746 h 4941455"/>
                <a:gd name="connsiteX2" fmla="*/ 1440873 w 1710585"/>
                <a:gd name="connsiteY2" fmla="*/ 489528 h 4941455"/>
                <a:gd name="connsiteX3" fmla="*/ 1662545 w 1710585"/>
                <a:gd name="connsiteY3" fmla="*/ 729673 h 4941455"/>
                <a:gd name="connsiteX4" fmla="*/ 1690254 w 1710585"/>
                <a:gd name="connsiteY4" fmla="*/ 775855 h 4941455"/>
                <a:gd name="connsiteX5" fmla="*/ 1690254 w 1710585"/>
                <a:gd name="connsiteY5" fmla="*/ 877455 h 4941455"/>
                <a:gd name="connsiteX6" fmla="*/ 1708727 w 1710585"/>
                <a:gd name="connsiteY6" fmla="*/ 969819 h 4941455"/>
                <a:gd name="connsiteX7" fmla="*/ 1699491 w 1710585"/>
                <a:gd name="connsiteY7" fmla="*/ 1006764 h 4941455"/>
                <a:gd name="connsiteX8" fmla="*/ 1616364 w 1710585"/>
                <a:gd name="connsiteY8" fmla="*/ 1274619 h 4941455"/>
                <a:gd name="connsiteX9" fmla="*/ 1422400 w 1710585"/>
                <a:gd name="connsiteY9" fmla="*/ 1948873 h 4941455"/>
                <a:gd name="connsiteX10" fmla="*/ 1145309 w 1710585"/>
                <a:gd name="connsiteY10" fmla="*/ 2798619 h 4941455"/>
                <a:gd name="connsiteX11" fmla="*/ 895927 w 1710585"/>
                <a:gd name="connsiteY11" fmla="*/ 3648364 h 4941455"/>
                <a:gd name="connsiteX12" fmla="*/ 858982 w 1710585"/>
                <a:gd name="connsiteY12" fmla="*/ 3814619 h 4941455"/>
                <a:gd name="connsiteX13" fmla="*/ 711200 w 1710585"/>
                <a:gd name="connsiteY13" fmla="*/ 4045528 h 4941455"/>
                <a:gd name="connsiteX14" fmla="*/ 341745 w 1710585"/>
                <a:gd name="connsiteY14" fmla="*/ 4479637 h 4941455"/>
                <a:gd name="connsiteX15" fmla="*/ 166254 w 1710585"/>
                <a:gd name="connsiteY15" fmla="*/ 4692073 h 4941455"/>
                <a:gd name="connsiteX16" fmla="*/ 0 w 1710585"/>
                <a:gd name="connsiteY16" fmla="*/ 4941455 h 4941455"/>
                <a:gd name="connsiteX0" fmla="*/ 942109 w 1710585"/>
                <a:gd name="connsiteY0" fmla="*/ 0 h 4941455"/>
                <a:gd name="connsiteX1" fmla="*/ 1311564 w 1710585"/>
                <a:gd name="connsiteY1" fmla="*/ 341746 h 4941455"/>
                <a:gd name="connsiteX2" fmla="*/ 1440873 w 1710585"/>
                <a:gd name="connsiteY2" fmla="*/ 489528 h 4941455"/>
                <a:gd name="connsiteX3" fmla="*/ 1690254 w 1710585"/>
                <a:gd name="connsiteY3" fmla="*/ 775855 h 4941455"/>
                <a:gd name="connsiteX4" fmla="*/ 1690254 w 1710585"/>
                <a:gd name="connsiteY4" fmla="*/ 877455 h 4941455"/>
                <a:gd name="connsiteX5" fmla="*/ 1708727 w 1710585"/>
                <a:gd name="connsiteY5" fmla="*/ 969819 h 4941455"/>
                <a:gd name="connsiteX6" fmla="*/ 1699491 w 1710585"/>
                <a:gd name="connsiteY6" fmla="*/ 1006764 h 4941455"/>
                <a:gd name="connsiteX7" fmla="*/ 1616364 w 1710585"/>
                <a:gd name="connsiteY7" fmla="*/ 1274619 h 4941455"/>
                <a:gd name="connsiteX8" fmla="*/ 1422400 w 1710585"/>
                <a:gd name="connsiteY8" fmla="*/ 1948873 h 4941455"/>
                <a:gd name="connsiteX9" fmla="*/ 1145309 w 1710585"/>
                <a:gd name="connsiteY9" fmla="*/ 2798619 h 4941455"/>
                <a:gd name="connsiteX10" fmla="*/ 895927 w 1710585"/>
                <a:gd name="connsiteY10" fmla="*/ 3648364 h 4941455"/>
                <a:gd name="connsiteX11" fmla="*/ 858982 w 1710585"/>
                <a:gd name="connsiteY11" fmla="*/ 3814619 h 4941455"/>
                <a:gd name="connsiteX12" fmla="*/ 711200 w 1710585"/>
                <a:gd name="connsiteY12" fmla="*/ 4045528 h 4941455"/>
                <a:gd name="connsiteX13" fmla="*/ 341745 w 1710585"/>
                <a:gd name="connsiteY13" fmla="*/ 4479637 h 4941455"/>
                <a:gd name="connsiteX14" fmla="*/ 166254 w 1710585"/>
                <a:gd name="connsiteY14" fmla="*/ 4692073 h 4941455"/>
                <a:gd name="connsiteX15" fmla="*/ 0 w 1710585"/>
                <a:gd name="connsiteY15" fmla="*/ 4941455 h 4941455"/>
                <a:gd name="connsiteX0" fmla="*/ 942109 w 1710585"/>
                <a:gd name="connsiteY0" fmla="*/ 0 h 4941455"/>
                <a:gd name="connsiteX1" fmla="*/ 1311564 w 1710585"/>
                <a:gd name="connsiteY1" fmla="*/ 341746 h 4941455"/>
                <a:gd name="connsiteX2" fmla="*/ 1440873 w 1710585"/>
                <a:gd name="connsiteY2" fmla="*/ 489528 h 4941455"/>
                <a:gd name="connsiteX3" fmla="*/ 1599767 w 1710585"/>
                <a:gd name="connsiteY3" fmla="*/ 799667 h 4941455"/>
                <a:gd name="connsiteX4" fmla="*/ 1690254 w 1710585"/>
                <a:gd name="connsiteY4" fmla="*/ 877455 h 4941455"/>
                <a:gd name="connsiteX5" fmla="*/ 1708727 w 1710585"/>
                <a:gd name="connsiteY5" fmla="*/ 969819 h 4941455"/>
                <a:gd name="connsiteX6" fmla="*/ 1699491 w 1710585"/>
                <a:gd name="connsiteY6" fmla="*/ 1006764 h 4941455"/>
                <a:gd name="connsiteX7" fmla="*/ 1616364 w 1710585"/>
                <a:gd name="connsiteY7" fmla="*/ 1274619 h 4941455"/>
                <a:gd name="connsiteX8" fmla="*/ 1422400 w 1710585"/>
                <a:gd name="connsiteY8" fmla="*/ 1948873 h 4941455"/>
                <a:gd name="connsiteX9" fmla="*/ 1145309 w 1710585"/>
                <a:gd name="connsiteY9" fmla="*/ 2798619 h 4941455"/>
                <a:gd name="connsiteX10" fmla="*/ 895927 w 1710585"/>
                <a:gd name="connsiteY10" fmla="*/ 3648364 h 4941455"/>
                <a:gd name="connsiteX11" fmla="*/ 858982 w 1710585"/>
                <a:gd name="connsiteY11" fmla="*/ 3814619 h 4941455"/>
                <a:gd name="connsiteX12" fmla="*/ 711200 w 1710585"/>
                <a:gd name="connsiteY12" fmla="*/ 4045528 h 4941455"/>
                <a:gd name="connsiteX13" fmla="*/ 341745 w 1710585"/>
                <a:gd name="connsiteY13" fmla="*/ 4479637 h 4941455"/>
                <a:gd name="connsiteX14" fmla="*/ 166254 w 1710585"/>
                <a:gd name="connsiteY14" fmla="*/ 4692073 h 4941455"/>
                <a:gd name="connsiteX15" fmla="*/ 0 w 1710585"/>
                <a:gd name="connsiteY15" fmla="*/ 4941455 h 4941455"/>
                <a:gd name="connsiteX0" fmla="*/ 942109 w 1717180"/>
                <a:gd name="connsiteY0" fmla="*/ 0 h 4941455"/>
                <a:gd name="connsiteX1" fmla="*/ 1311564 w 1717180"/>
                <a:gd name="connsiteY1" fmla="*/ 341746 h 4941455"/>
                <a:gd name="connsiteX2" fmla="*/ 1440873 w 1717180"/>
                <a:gd name="connsiteY2" fmla="*/ 489528 h 4941455"/>
                <a:gd name="connsiteX3" fmla="*/ 1599767 w 1717180"/>
                <a:gd name="connsiteY3" fmla="*/ 799667 h 4941455"/>
                <a:gd name="connsiteX4" fmla="*/ 1708727 w 1717180"/>
                <a:gd name="connsiteY4" fmla="*/ 969819 h 4941455"/>
                <a:gd name="connsiteX5" fmla="*/ 1699491 w 1717180"/>
                <a:gd name="connsiteY5" fmla="*/ 1006764 h 4941455"/>
                <a:gd name="connsiteX6" fmla="*/ 1616364 w 1717180"/>
                <a:gd name="connsiteY6" fmla="*/ 1274619 h 4941455"/>
                <a:gd name="connsiteX7" fmla="*/ 1422400 w 1717180"/>
                <a:gd name="connsiteY7" fmla="*/ 1948873 h 4941455"/>
                <a:gd name="connsiteX8" fmla="*/ 1145309 w 1717180"/>
                <a:gd name="connsiteY8" fmla="*/ 2798619 h 4941455"/>
                <a:gd name="connsiteX9" fmla="*/ 895927 w 1717180"/>
                <a:gd name="connsiteY9" fmla="*/ 3648364 h 4941455"/>
                <a:gd name="connsiteX10" fmla="*/ 858982 w 1717180"/>
                <a:gd name="connsiteY10" fmla="*/ 3814619 h 4941455"/>
                <a:gd name="connsiteX11" fmla="*/ 711200 w 1717180"/>
                <a:gd name="connsiteY11" fmla="*/ 4045528 h 4941455"/>
                <a:gd name="connsiteX12" fmla="*/ 341745 w 1717180"/>
                <a:gd name="connsiteY12" fmla="*/ 4479637 h 4941455"/>
                <a:gd name="connsiteX13" fmla="*/ 166254 w 1717180"/>
                <a:gd name="connsiteY13" fmla="*/ 4692073 h 4941455"/>
                <a:gd name="connsiteX14" fmla="*/ 0 w 1717180"/>
                <a:gd name="connsiteY14" fmla="*/ 4941455 h 4941455"/>
                <a:gd name="connsiteX0" fmla="*/ 942109 w 1699627"/>
                <a:gd name="connsiteY0" fmla="*/ 0 h 4941455"/>
                <a:gd name="connsiteX1" fmla="*/ 1311564 w 1699627"/>
                <a:gd name="connsiteY1" fmla="*/ 341746 h 4941455"/>
                <a:gd name="connsiteX2" fmla="*/ 1440873 w 1699627"/>
                <a:gd name="connsiteY2" fmla="*/ 489528 h 4941455"/>
                <a:gd name="connsiteX3" fmla="*/ 1599767 w 1699627"/>
                <a:gd name="connsiteY3" fmla="*/ 799667 h 4941455"/>
                <a:gd name="connsiteX4" fmla="*/ 1699491 w 1699627"/>
                <a:gd name="connsiteY4" fmla="*/ 1006764 h 4941455"/>
                <a:gd name="connsiteX5" fmla="*/ 1616364 w 1699627"/>
                <a:gd name="connsiteY5" fmla="*/ 1274619 h 4941455"/>
                <a:gd name="connsiteX6" fmla="*/ 1422400 w 1699627"/>
                <a:gd name="connsiteY6" fmla="*/ 1948873 h 4941455"/>
                <a:gd name="connsiteX7" fmla="*/ 1145309 w 1699627"/>
                <a:gd name="connsiteY7" fmla="*/ 2798619 h 4941455"/>
                <a:gd name="connsiteX8" fmla="*/ 895927 w 1699627"/>
                <a:gd name="connsiteY8" fmla="*/ 3648364 h 4941455"/>
                <a:gd name="connsiteX9" fmla="*/ 858982 w 1699627"/>
                <a:gd name="connsiteY9" fmla="*/ 3814619 h 4941455"/>
                <a:gd name="connsiteX10" fmla="*/ 711200 w 1699627"/>
                <a:gd name="connsiteY10" fmla="*/ 4045528 h 4941455"/>
                <a:gd name="connsiteX11" fmla="*/ 341745 w 1699627"/>
                <a:gd name="connsiteY11" fmla="*/ 4479637 h 4941455"/>
                <a:gd name="connsiteX12" fmla="*/ 166254 w 1699627"/>
                <a:gd name="connsiteY12" fmla="*/ 4692073 h 4941455"/>
                <a:gd name="connsiteX13" fmla="*/ 0 w 1699627"/>
                <a:gd name="connsiteY13" fmla="*/ 4941455 h 4941455"/>
                <a:gd name="connsiteX0" fmla="*/ 942109 w 1641682"/>
                <a:gd name="connsiteY0" fmla="*/ 0 h 4941455"/>
                <a:gd name="connsiteX1" fmla="*/ 1311564 w 1641682"/>
                <a:gd name="connsiteY1" fmla="*/ 341746 h 4941455"/>
                <a:gd name="connsiteX2" fmla="*/ 1440873 w 1641682"/>
                <a:gd name="connsiteY2" fmla="*/ 489528 h 4941455"/>
                <a:gd name="connsiteX3" fmla="*/ 1599767 w 1641682"/>
                <a:gd name="connsiteY3" fmla="*/ 799667 h 4941455"/>
                <a:gd name="connsiteX4" fmla="*/ 1637578 w 1641682"/>
                <a:gd name="connsiteY4" fmla="*/ 992477 h 4941455"/>
                <a:gd name="connsiteX5" fmla="*/ 1616364 w 1641682"/>
                <a:gd name="connsiteY5" fmla="*/ 1274619 h 4941455"/>
                <a:gd name="connsiteX6" fmla="*/ 1422400 w 1641682"/>
                <a:gd name="connsiteY6" fmla="*/ 1948873 h 4941455"/>
                <a:gd name="connsiteX7" fmla="*/ 1145309 w 1641682"/>
                <a:gd name="connsiteY7" fmla="*/ 2798619 h 4941455"/>
                <a:gd name="connsiteX8" fmla="*/ 895927 w 1641682"/>
                <a:gd name="connsiteY8" fmla="*/ 3648364 h 4941455"/>
                <a:gd name="connsiteX9" fmla="*/ 858982 w 1641682"/>
                <a:gd name="connsiteY9" fmla="*/ 3814619 h 4941455"/>
                <a:gd name="connsiteX10" fmla="*/ 711200 w 1641682"/>
                <a:gd name="connsiteY10" fmla="*/ 4045528 h 4941455"/>
                <a:gd name="connsiteX11" fmla="*/ 341745 w 1641682"/>
                <a:gd name="connsiteY11" fmla="*/ 4479637 h 4941455"/>
                <a:gd name="connsiteX12" fmla="*/ 166254 w 1641682"/>
                <a:gd name="connsiteY12" fmla="*/ 4692073 h 4941455"/>
                <a:gd name="connsiteX13" fmla="*/ 0 w 1641682"/>
                <a:gd name="connsiteY13" fmla="*/ 4941455 h 4941455"/>
                <a:gd name="connsiteX0" fmla="*/ 942109 w 1634064"/>
                <a:gd name="connsiteY0" fmla="*/ 0 h 4941455"/>
                <a:gd name="connsiteX1" fmla="*/ 1311564 w 1634064"/>
                <a:gd name="connsiteY1" fmla="*/ 341746 h 4941455"/>
                <a:gd name="connsiteX2" fmla="*/ 1440873 w 1634064"/>
                <a:gd name="connsiteY2" fmla="*/ 489528 h 4941455"/>
                <a:gd name="connsiteX3" fmla="*/ 1599767 w 1634064"/>
                <a:gd name="connsiteY3" fmla="*/ 799667 h 4941455"/>
                <a:gd name="connsiteX4" fmla="*/ 1623291 w 1634064"/>
                <a:gd name="connsiteY4" fmla="*/ 992477 h 4941455"/>
                <a:gd name="connsiteX5" fmla="*/ 1616364 w 1634064"/>
                <a:gd name="connsiteY5" fmla="*/ 1274619 h 4941455"/>
                <a:gd name="connsiteX6" fmla="*/ 1422400 w 1634064"/>
                <a:gd name="connsiteY6" fmla="*/ 1948873 h 4941455"/>
                <a:gd name="connsiteX7" fmla="*/ 1145309 w 1634064"/>
                <a:gd name="connsiteY7" fmla="*/ 2798619 h 4941455"/>
                <a:gd name="connsiteX8" fmla="*/ 895927 w 1634064"/>
                <a:gd name="connsiteY8" fmla="*/ 3648364 h 4941455"/>
                <a:gd name="connsiteX9" fmla="*/ 858982 w 1634064"/>
                <a:gd name="connsiteY9" fmla="*/ 3814619 h 4941455"/>
                <a:gd name="connsiteX10" fmla="*/ 711200 w 1634064"/>
                <a:gd name="connsiteY10" fmla="*/ 4045528 h 4941455"/>
                <a:gd name="connsiteX11" fmla="*/ 341745 w 1634064"/>
                <a:gd name="connsiteY11" fmla="*/ 4479637 h 4941455"/>
                <a:gd name="connsiteX12" fmla="*/ 166254 w 1634064"/>
                <a:gd name="connsiteY12" fmla="*/ 4692073 h 4941455"/>
                <a:gd name="connsiteX13" fmla="*/ 0 w 1634064"/>
                <a:gd name="connsiteY13" fmla="*/ 4941455 h 4941455"/>
                <a:gd name="connsiteX0" fmla="*/ 942109 w 1641683"/>
                <a:gd name="connsiteY0" fmla="*/ 0 h 4941455"/>
                <a:gd name="connsiteX1" fmla="*/ 1311564 w 1641683"/>
                <a:gd name="connsiteY1" fmla="*/ 341746 h 4941455"/>
                <a:gd name="connsiteX2" fmla="*/ 1440873 w 1641683"/>
                <a:gd name="connsiteY2" fmla="*/ 489528 h 4941455"/>
                <a:gd name="connsiteX3" fmla="*/ 1599767 w 1641683"/>
                <a:gd name="connsiteY3" fmla="*/ 799667 h 4941455"/>
                <a:gd name="connsiteX4" fmla="*/ 1637579 w 1641683"/>
                <a:gd name="connsiteY4" fmla="*/ 992477 h 4941455"/>
                <a:gd name="connsiteX5" fmla="*/ 1616364 w 1641683"/>
                <a:gd name="connsiteY5" fmla="*/ 1274619 h 4941455"/>
                <a:gd name="connsiteX6" fmla="*/ 1422400 w 1641683"/>
                <a:gd name="connsiteY6" fmla="*/ 1948873 h 4941455"/>
                <a:gd name="connsiteX7" fmla="*/ 1145309 w 1641683"/>
                <a:gd name="connsiteY7" fmla="*/ 2798619 h 4941455"/>
                <a:gd name="connsiteX8" fmla="*/ 895927 w 1641683"/>
                <a:gd name="connsiteY8" fmla="*/ 3648364 h 4941455"/>
                <a:gd name="connsiteX9" fmla="*/ 858982 w 1641683"/>
                <a:gd name="connsiteY9" fmla="*/ 3814619 h 4941455"/>
                <a:gd name="connsiteX10" fmla="*/ 711200 w 1641683"/>
                <a:gd name="connsiteY10" fmla="*/ 4045528 h 4941455"/>
                <a:gd name="connsiteX11" fmla="*/ 341745 w 1641683"/>
                <a:gd name="connsiteY11" fmla="*/ 4479637 h 4941455"/>
                <a:gd name="connsiteX12" fmla="*/ 166254 w 1641683"/>
                <a:gd name="connsiteY12" fmla="*/ 4692073 h 4941455"/>
                <a:gd name="connsiteX13" fmla="*/ 0 w 1641683"/>
                <a:gd name="connsiteY13" fmla="*/ 4941455 h 494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1683" h="4941455">
                  <a:moveTo>
                    <a:pt x="942109" y="0"/>
                  </a:moveTo>
                  <a:cubicBezTo>
                    <a:pt x="1085273" y="130079"/>
                    <a:pt x="1228437" y="260158"/>
                    <a:pt x="1311564" y="341746"/>
                  </a:cubicBezTo>
                  <a:cubicBezTo>
                    <a:pt x="1394691" y="423334"/>
                    <a:pt x="1392839" y="413208"/>
                    <a:pt x="1440873" y="489528"/>
                  </a:cubicBezTo>
                  <a:cubicBezTo>
                    <a:pt x="1488907" y="565848"/>
                    <a:pt x="1566983" y="715842"/>
                    <a:pt x="1599767" y="799667"/>
                  </a:cubicBezTo>
                  <a:cubicBezTo>
                    <a:pt x="1632551" y="883492"/>
                    <a:pt x="1634813" y="913318"/>
                    <a:pt x="1637579" y="992477"/>
                  </a:cubicBezTo>
                  <a:cubicBezTo>
                    <a:pt x="1640345" y="1071636"/>
                    <a:pt x="1652227" y="1115220"/>
                    <a:pt x="1616364" y="1274619"/>
                  </a:cubicBezTo>
                  <a:cubicBezTo>
                    <a:pt x="1580501" y="1434018"/>
                    <a:pt x="1500909" y="1694873"/>
                    <a:pt x="1422400" y="1948873"/>
                  </a:cubicBezTo>
                  <a:cubicBezTo>
                    <a:pt x="1343891" y="2202873"/>
                    <a:pt x="1233055" y="2515371"/>
                    <a:pt x="1145309" y="2798619"/>
                  </a:cubicBezTo>
                  <a:cubicBezTo>
                    <a:pt x="1057564" y="3081868"/>
                    <a:pt x="943648" y="3479031"/>
                    <a:pt x="895927" y="3648364"/>
                  </a:cubicBezTo>
                  <a:cubicBezTo>
                    <a:pt x="848206" y="3817697"/>
                    <a:pt x="889770" y="3748425"/>
                    <a:pt x="858982" y="3814619"/>
                  </a:cubicBezTo>
                  <a:cubicBezTo>
                    <a:pt x="828194" y="3880813"/>
                    <a:pt x="797406" y="3934692"/>
                    <a:pt x="711200" y="4045528"/>
                  </a:cubicBezTo>
                  <a:cubicBezTo>
                    <a:pt x="624994" y="4156364"/>
                    <a:pt x="432569" y="4371880"/>
                    <a:pt x="341745" y="4479637"/>
                  </a:cubicBezTo>
                  <a:cubicBezTo>
                    <a:pt x="250921" y="4587394"/>
                    <a:pt x="223211" y="4615103"/>
                    <a:pt x="166254" y="4692073"/>
                  </a:cubicBezTo>
                  <a:cubicBezTo>
                    <a:pt x="109297" y="4769043"/>
                    <a:pt x="54648" y="4855249"/>
                    <a:pt x="0" y="4941455"/>
                  </a:cubicBezTo>
                </a:path>
              </a:pathLst>
            </a:cu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14" name="フリーフォーム 13"/>
            <p:cNvSpPr/>
            <p:nvPr/>
          </p:nvSpPr>
          <p:spPr>
            <a:xfrm>
              <a:off x="315956" y="4978400"/>
              <a:ext cx="875535" cy="1874982"/>
            </a:xfrm>
            <a:custGeom>
              <a:avLst/>
              <a:gdLst>
                <a:gd name="connsiteX0" fmla="*/ 875535 w 875535"/>
                <a:gd name="connsiteY0" fmla="*/ 0 h 1874982"/>
                <a:gd name="connsiteX1" fmla="*/ 718517 w 875535"/>
                <a:gd name="connsiteY1" fmla="*/ 166255 h 1874982"/>
                <a:gd name="connsiteX2" fmla="*/ 700044 w 875535"/>
                <a:gd name="connsiteY2" fmla="*/ 258618 h 1874982"/>
                <a:gd name="connsiteX3" fmla="*/ 496844 w 875535"/>
                <a:gd name="connsiteY3" fmla="*/ 600364 h 1874982"/>
                <a:gd name="connsiteX4" fmla="*/ 450662 w 875535"/>
                <a:gd name="connsiteY4" fmla="*/ 655782 h 1874982"/>
                <a:gd name="connsiteX5" fmla="*/ 312117 w 875535"/>
                <a:gd name="connsiteY5" fmla="*/ 775855 h 1874982"/>
                <a:gd name="connsiteX6" fmla="*/ 164335 w 875535"/>
                <a:gd name="connsiteY6" fmla="*/ 895927 h 1874982"/>
                <a:gd name="connsiteX7" fmla="*/ 90444 w 875535"/>
                <a:gd name="connsiteY7" fmla="*/ 942109 h 1874982"/>
                <a:gd name="connsiteX8" fmla="*/ 7317 w 875535"/>
                <a:gd name="connsiteY8" fmla="*/ 1099127 h 1874982"/>
                <a:gd name="connsiteX9" fmla="*/ 7317 w 875535"/>
                <a:gd name="connsiteY9" fmla="*/ 1228436 h 1874982"/>
                <a:gd name="connsiteX10" fmla="*/ 35026 w 875535"/>
                <a:gd name="connsiteY10" fmla="*/ 1403927 h 1874982"/>
                <a:gd name="connsiteX11" fmla="*/ 136626 w 875535"/>
                <a:gd name="connsiteY11" fmla="*/ 1570182 h 1874982"/>
                <a:gd name="connsiteX12" fmla="*/ 164335 w 875535"/>
                <a:gd name="connsiteY12" fmla="*/ 1874982 h 1874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5535" h="1874982">
                  <a:moveTo>
                    <a:pt x="875535" y="0"/>
                  </a:moveTo>
                  <a:cubicBezTo>
                    <a:pt x="811650" y="61576"/>
                    <a:pt x="747766" y="123152"/>
                    <a:pt x="718517" y="166255"/>
                  </a:cubicBezTo>
                  <a:cubicBezTo>
                    <a:pt x="689268" y="209358"/>
                    <a:pt x="736989" y="186267"/>
                    <a:pt x="700044" y="258618"/>
                  </a:cubicBezTo>
                  <a:cubicBezTo>
                    <a:pt x="663099" y="330969"/>
                    <a:pt x="538408" y="534170"/>
                    <a:pt x="496844" y="600364"/>
                  </a:cubicBezTo>
                  <a:cubicBezTo>
                    <a:pt x="455280" y="666558"/>
                    <a:pt x="481450" y="626534"/>
                    <a:pt x="450662" y="655782"/>
                  </a:cubicBezTo>
                  <a:cubicBezTo>
                    <a:pt x="419874" y="685030"/>
                    <a:pt x="359838" y="735831"/>
                    <a:pt x="312117" y="775855"/>
                  </a:cubicBezTo>
                  <a:cubicBezTo>
                    <a:pt x="264396" y="815879"/>
                    <a:pt x="201280" y="868218"/>
                    <a:pt x="164335" y="895927"/>
                  </a:cubicBezTo>
                  <a:cubicBezTo>
                    <a:pt x="127389" y="923636"/>
                    <a:pt x="116614" y="908242"/>
                    <a:pt x="90444" y="942109"/>
                  </a:cubicBezTo>
                  <a:cubicBezTo>
                    <a:pt x="64274" y="975976"/>
                    <a:pt x="21171" y="1051406"/>
                    <a:pt x="7317" y="1099127"/>
                  </a:cubicBezTo>
                  <a:cubicBezTo>
                    <a:pt x="-6538" y="1146848"/>
                    <a:pt x="2699" y="1177636"/>
                    <a:pt x="7317" y="1228436"/>
                  </a:cubicBezTo>
                  <a:cubicBezTo>
                    <a:pt x="11935" y="1279236"/>
                    <a:pt x="13474" y="1346969"/>
                    <a:pt x="35026" y="1403927"/>
                  </a:cubicBezTo>
                  <a:cubicBezTo>
                    <a:pt x="56577" y="1460885"/>
                    <a:pt x="115074" y="1491673"/>
                    <a:pt x="136626" y="1570182"/>
                  </a:cubicBezTo>
                  <a:cubicBezTo>
                    <a:pt x="158178" y="1648691"/>
                    <a:pt x="161256" y="1761836"/>
                    <a:pt x="164335" y="1874982"/>
                  </a:cubicBezTo>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15" name="フリーフォーム 14"/>
            <p:cNvSpPr/>
            <p:nvPr/>
          </p:nvSpPr>
          <p:spPr>
            <a:xfrm>
              <a:off x="2068945" y="2789382"/>
              <a:ext cx="4091710" cy="1221638"/>
            </a:xfrm>
            <a:custGeom>
              <a:avLst/>
              <a:gdLst>
                <a:gd name="connsiteX0" fmla="*/ 4091710 w 4091710"/>
                <a:gd name="connsiteY0" fmla="*/ 0 h 1221638"/>
                <a:gd name="connsiteX1" fmla="*/ 3676073 w 4091710"/>
                <a:gd name="connsiteY1" fmla="*/ 27709 h 1221638"/>
                <a:gd name="connsiteX2" fmla="*/ 3574473 w 4091710"/>
                <a:gd name="connsiteY2" fmla="*/ 27709 h 1221638"/>
                <a:gd name="connsiteX3" fmla="*/ 3445164 w 4091710"/>
                <a:gd name="connsiteY3" fmla="*/ 73891 h 1221638"/>
                <a:gd name="connsiteX4" fmla="*/ 3223491 w 4091710"/>
                <a:gd name="connsiteY4" fmla="*/ 203200 h 1221638"/>
                <a:gd name="connsiteX5" fmla="*/ 2992582 w 4091710"/>
                <a:gd name="connsiteY5" fmla="*/ 341745 h 1221638"/>
                <a:gd name="connsiteX6" fmla="*/ 2715491 w 4091710"/>
                <a:gd name="connsiteY6" fmla="*/ 526473 h 1221638"/>
                <a:gd name="connsiteX7" fmla="*/ 2503055 w 4091710"/>
                <a:gd name="connsiteY7" fmla="*/ 655782 h 1221638"/>
                <a:gd name="connsiteX8" fmla="*/ 2281382 w 4091710"/>
                <a:gd name="connsiteY8" fmla="*/ 785091 h 1221638"/>
                <a:gd name="connsiteX9" fmla="*/ 1967346 w 4091710"/>
                <a:gd name="connsiteY9" fmla="*/ 942109 h 1221638"/>
                <a:gd name="connsiteX10" fmla="*/ 1681019 w 4091710"/>
                <a:gd name="connsiteY10" fmla="*/ 1089891 h 1221638"/>
                <a:gd name="connsiteX11" fmla="*/ 1496291 w 4091710"/>
                <a:gd name="connsiteY11" fmla="*/ 1163782 h 1221638"/>
                <a:gd name="connsiteX12" fmla="*/ 1237673 w 4091710"/>
                <a:gd name="connsiteY12" fmla="*/ 1209963 h 1221638"/>
                <a:gd name="connsiteX13" fmla="*/ 979055 w 4091710"/>
                <a:gd name="connsiteY13" fmla="*/ 1219200 h 1221638"/>
                <a:gd name="connsiteX14" fmla="*/ 794328 w 4091710"/>
                <a:gd name="connsiteY14" fmla="*/ 1219200 h 1221638"/>
                <a:gd name="connsiteX15" fmla="*/ 544946 w 4091710"/>
                <a:gd name="connsiteY15" fmla="*/ 1191491 h 1221638"/>
                <a:gd name="connsiteX16" fmla="*/ 286328 w 4091710"/>
                <a:gd name="connsiteY16" fmla="*/ 1136073 h 1221638"/>
                <a:gd name="connsiteX17" fmla="*/ 120073 w 4091710"/>
                <a:gd name="connsiteY17" fmla="*/ 1025236 h 1221638"/>
                <a:gd name="connsiteX18" fmla="*/ 0 w 4091710"/>
                <a:gd name="connsiteY18" fmla="*/ 942109 h 1221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91710" h="1221638">
                  <a:moveTo>
                    <a:pt x="4091710" y="0"/>
                  </a:moveTo>
                  <a:lnTo>
                    <a:pt x="3676073" y="27709"/>
                  </a:lnTo>
                  <a:cubicBezTo>
                    <a:pt x="3589867" y="32327"/>
                    <a:pt x="3612958" y="20012"/>
                    <a:pt x="3574473" y="27709"/>
                  </a:cubicBezTo>
                  <a:cubicBezTo>
                    <a:pt x="3535988" y="35406"/>
                    <a:pt x="3503661" y="44643"/>
                    <a:pt x="3445164" y="73891"/>
                  </a:cubicBezTo>
                  <a:cubicBezTo>
                    <a:pt x="3386667" y="103140"/>
                    <a:pt x="3223491" y="203200"/>
                    <a:pt x="3223491" y="203200"/>
                  </a:cubicBezTo>
                  <a:cubicBezTo>
                    <a:pt x="3148061" y="247842"/>
                    <a:pt x="3077249" y="287866"/>
                    <a:pt x="2992582" y="341745"/>
                  </a:cubicBezTo>
                  <a:cubicBezTo>
                    <a:pt x="2907915" y="395624"/>
                    <a:pt x="2797079" y="474134"/>
                    <a:pt x="2715491" y="526473"/>
                  </a:cubicBezTo>
                  <a:cubicBezTo>
                    <a:pt x="2633903" y="578812"/>
                    <a:pt x="2575406" y="612679"/>
                    <a:pt x="2503055" y="655782"/>
                  </a:cubicBezTo>
                  <a:cubicBezTo>
                    <a:pt x="2430704" y="698885"/>
                    <a:pt x="2370667" y="737370"/>
                    <a:pt x="2281382" y="785091"/>
                  </a:cubicBezTo>
                  <a:cubicBezTo>
                    <a:pt x="2192097" y="832812"/>
                    <a:pt x="1967346" y="942109"/>
                    <a:pt x="1967346" y="942109"/>
                  </a:cubicBezTo>
                  <a:cubicBezTo>
                    <a:pt x="1867285" y="992909"/>
                    <a:pt x="1759528" y="1052946"/>
                    <a:pt x="1681019" y="1089891"/>
                  </a:cubicBezTo>
                  <a:cubicBezTo>
                    <a:pt x="1602510" y="1126837"/>
                    <a:pt x="1570182" y="1143770"/>
                    <a:pt x="1496291" y="1163782"/>
                  </a:cubicBezTo>
                  <a:cubicBezTo>
                    <a:pt x="1422400" y="1183794"/>
                    <a:pt x="1323879" y="1200727"/>
                    <a:pt x="1237673" y="1209963"/>
                  </a:cubicBezTo>
                  <a:cubicBezTo>
                    <a:pt x="1151467" y="1219199"/>
                    <a:pt x="1052946" y="1217661"/>
                    <a:pt x="979055" y="1219200"/>
                  </a:cubicBezTo>
                  <a:cubicBezTo>
                    <a:pt x="905164" y="1220739"/>
                    <a:pt x="866679" y="1223818"/>
                    <a:pt x="794328" y="1219200"/>
                  </a:cubicBezTo>
                  <a:cubicBezTo>
                    <a:pt x="721977" y="1214582"/>
                    <a:pt x="629612" y="1205345"/>
                    <a:pt x="544946" y="1191491"/>
                  </a:cubicBezTo>
                  <a:cubicBezTo>
                    <a:pt x="460280" y="1177637"/>
                    <a:pt x="357140" y="1163782"/>
                    <a:pt x="286328" y="1136073"/>
                  </a:cubicBezTo>
                  <a:cubicBezTo>
                    <a:pt x="215516" y="1108364"/>
                    <a:pt x="167794" y="1057563"/>
                    <a:pt x="120073" y="1025236"/>
                  </a:cubicBezTo>
                  <a:cubicBezTo>
                    <a:pt x="72352" y="992909"/>
                    <a:pt x="36176" y="967509"/>
                    <a:pt x="0" y="942109"/>
                  </a:cubicBezTo>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16" name="フリーフォーム 15"/>
            <p:cNvSpPr/>
            <p:nvPr/>
          </p:nvSpPr>
          <p:spPr>
            <a:xfrm>
              <a:off x="-9236" y="245918"/>
              <a:ext cx="5047095" cy="1730664"/>
            </a:xfrm>
            <a:custGeom>
              <a:avLst/>
              <a:gdLst>
                <a:gd name="connsiteX0" fmla="*/ 5523345 w 5523345"/>
                <a:gd name="connsiteY0" fmla="*/ 0 h 1819564"/>
                <a:gd name="connsiteX1" fmla="*/ 5080000 w 5523345"/>
                <a:gd name="connsiteY1" fmla="*/ 83127 h 1819564"/>
                <a:gd name="connsiteX2" fmla="*/ 4765963 w 5523345"/>
                <a:gd name="connsiteY2" fmla="*/ 166255 h 1819564"/>
                <a:gd name="connsiteX3" fmla="*/ 4341091 w 5523345"/>
                <a:gd name="connsiteY3" fmla="*/ 332509 h 1819564"/>
                <a:gd name="connsiteX4" fmla="*/ 3676072 w 5523345"/>
                <a:gd name="connsiteY4" fmla="*/ 563418 h 1819564"/>
                <a:gd name="connsiteX5" fmla="*/ 2983345 w 5523345"/>
                <a:gd name="connsiteY5" fmla="*/ 812800 h 1819564"/>
                <a:gd name="connsiteX6" fmla="*/ 2087418 w 5523345"/>
                <a:gd name="connsiteY6" fmla="*/ 1117600 h 1819564"/>
                <a:gd name="connsiteX7" fmla="*/ 1505527 w 5523345"/>
                <a:gd name="connsiteY7" fmla="*/ 1330037 h 1819564"/>
                <a:gd name="connsiteX8" fmla="*/ 979054 w 5523345"/>
                <a:gd name="connsiteY8" fmla="*/ 1542473 h 1819564"/>
                <a:gd name="connsiteX9" fmla="*/ 489527 w 5523345"/>
                <a:gd name="connsiteY9" fmla="*/ 1736437 h 1819564"/>
                <a:gd name="connsiteX10" fmla="*/ 304800 w 5523345"/>
                <a:gd name="connsiteY10" fmla="*/ 1791855 h 1819564"/>
                <a:gd name="connsiteX11" fmla="*/ 0 w 5523345"/>
                <a:gd name="connsiteY11" fmla="*/ 1819564 h 1819564"/>
                <a:gd name="connsiteX0" fmla="*/ 5523345 w 5523345"/>
                <a:gd name="connsiteY0" fmla="*/ 0 h 1819564"/>
                <a:gd name="connsiteX1" fmla="*/ 4765963 w 5523345"/>
                <a:gd name="connsiteY1" fmla="*/ 166255 h 1819564"/>
                <a:gd name="connsiteX2" fmla="*/ 4341091 w 5523345"/>
                <a:gd name="connsiteY2" fmla="*/ 332509 h 1819564"/>
                <a:gd name="connsiteX3" fmla="*/ 3676072 w 5523345"/>
                <a:gd name="connsiteY3" fmla="*/ 563418 h 1819564"/>
                <a:gd name="connsiteX4" fmla="*/ 2983345 w 5523345"/>
                <a:gd name="connsiteY4" fmla="*/ 812800 h 1819564"/>
                <a:gd name="connsiteX5" fmla="*/ 2087418 w 5523345"/>
                <a:gd name="connsiteY5" fmla="*/ 1117600 h 1819564"/>
                <a:gd name="connsiteX6" fmla="*/ 1505527 w 5523345"/>
                <a:gd name="connsiteY6" fmla="*/ 1330037 h 1819564"/>
                <a:gd name="connsiteX7" fmla="*/ 979054 w 5523345"/>
                <a:gd name="connsiteY7" fmla="*/ 1542473 h 1819564"/>
                <a:gd name="connsiteX8" fmla="*/ 489527 w 5523345"/>
                <a:gd name="connsiteY8" fmla="*/ 1736437 h 1819564"/>
                <a:gd name="connsiteX9" fmla="*/ 304800 w 5523345"/>
                <a:gd name="connsiteY9" fmla="*/ 1791855 h 1819564"/>
                <a:gd name="connsiteX10" fmla="*/ 0 w 5523345"/>
                <a:gd name="connsiteY10" fmla="*/ 1819564 h 1819564"/>
                <a:gd name="connsiteX0" fmla="*/ 5066145 w 5066145"/>
                <a:gd name="connsiteY0" fmla="*/ 0 h 1711614"/>
                <a:gd name="connsiteX1" fmla="*/ 4765963 w 5066145"/>
                <a:gd name="connsiteY1" fmla="*/ 58305 h 1711614"/>
                <a:gd name="connsiteX2" fmla="*/ 4341091 w 5066145"/>
                <a:gd name="connsiteY2" fmla="*/ 224559 h 1711614"/>
                <a:gd name="connsiteX3" fmla="*/ 3676072 w 5066145"/>
                <a:gd name="connsiteY3" fmla="*/ 455468 h 1711614"/>
                <a:gd name="connsiteX4" fmla="*/ 2983345 w 5066145"/>
                <a:gd name="connsiteY4" fmla="*/ 704850 h 1711614"/>
                <a:gd name="connsiteX5" fmla="*/ 2087418 w 5066145"/>
                <a:gd name="connsiteY5" fmla="*/ 1009650 h 1711614"/>
                <a:gd name="connsiteX6" fmla="*/ 1505527 w 5066145"/>
                <a:gd name="connsiteY6" fmla="*/ 1222087 h 1711614"/>
                <a:gd name="connsiteX7" fmla="*/ 979054 w 5066145"/>
                <a:gd name="connsiteY7" fmla="*/ 1434523 h 1711614"/>
                <a:gd name="connsiteX8" fmla="*/ 489527 w 5066145"/>
                <a:gd name="connsiteY8" fmla="*/ 1628487 h 1711614"/>
                <a:gd name="connsiteX9" fmla="*/ 304800 w 5066145"/>
                <a:gd name="connsiteY9" fmla="*/ 1683905 h 1711614"/>
                <a:gd name="connsiteX10" fmla="*/ 0 w 5066145"/>
                <a:gd name="connsiteY10" fmla="*/ 1711614 h 1711614"/>
                <a:gd name="connsiteX0" fmla="*/ 5047095 w 5047095"/>
                <a:gd name="connsiteY0" fmla="*/ 0 h 1730664"/>
                <a:gd name="connsiteX1" fmla="*/ 4765963 w 5047095"/>
                <a:gd name="connsiteY1" fmla="*/ 77355 h 1730664"/>
                <a:gd name="connsiteX2" fmla="*/ 4341091 w 5047095"/>
                <a:gd name="connsiteY2" fmla="*/ 243609 h 1730664"/>
                <a:gd name="connsiteX3" fmla="*/ 3676072 w 5047095"/>
                <a:gd name="connsiteY3" fmla="*/ 474518 h 1730664"/>
                <a:gd name="connsiteX4" fmla="*/ 2983345 w 5047095"/>
                <a:gd name="connsiteY4" fmla="*/ 723900 h 1730664"/>
                <a:gd name="connsiteX5" fmla="*/ 2087418 w 5047095"/>
                <a:gd name="connsiteY5" fmla="*/ 1028700 h 1730664"/>
                <a:gd name="connsiteX6" fmla="*/ 1505527 w 5047095"/>
                <a:gd name="connsiteY6" fmla="*/ 1241137 h 1730664"/>
                <a:gd name="connsiteX7" fmla="*/ 979054 w 5047095"/>
                <a:gd name="connsiteY7" fmla="*/ 1453573 h 1730664"/>
                <a:gd name="connsiteX8" fmla="*/ 489527 w 5047095"/>
                <a:gd name="connsiteY8" fmla="*/ 1647537 h 1730664"/>
                <a:gd name="connsiteX9" fmla="*/ 304800 w 5047095"/>
                <a:gd name="connsiteY9" fmla="*/ 1702955 h 1730664"/>
                <a:gd name="connsiteX10" fmla="*/ 0 w 5047095"/>
                <a:gd name="connsiteY10" fmla="*/ 1730664 h 1730664"/>
                <a:gd name="connsiteX0" fmla="*/ 5047095 w 5047095"/>
                <a:gd name="connsiteY0" fmla="*/ 0 h 1730664"/>
                <a:gd name="connsiteX1" fmla="*/ 4765963 w 5047095"/>
                <a:gd name="connsiteY1" fmla="*/ 77355 h 1730664"/>
                <a:gd name="connsiteX2" fmla="*/ 4341091 w 5047095"/>
                <a:gd name="connsiteY2" fmla="*/ 243609 h 1730664"/>
                <a:gd name="connsiteX3" fmla="*/ 3676072 w 5047095"/>
                <a:gd name="connsiteY3" fmla="*/ 474518 h 1730664"/>
                <a:gd name="connsiteX4" fmla="*/ 2983345 w 5047095"/>
                <a:gd name="connsiteY4" fmla="*/ 723900 h 1730664"/>
                <a:gd name="connsiteX5" fmla="*/ 2087418 w 5047095"/>
                <a:gd name="connsiteY5" fmla="*/ 1028700 h 1730664"/>
                <a:gd name="connsiteX6" fmla="*/ 1505527 w 5047095"/>
                <a:gd name="connsiteY6" fmla="*/ 1241137 h 1730664"/>
                <a:gd name="connsiteX7" fmla="*/ 979054 w 5047095"/>
                <a:gd name="connsiteY7" fmla="*/ 1453573 h 1730664"/>
                <a:gd name="connsiteX8" fmla="*/ 489527 w 5047095"/>
                <a:gd name="connsiteY8" fmla="*/ 1647537 h 1730664"/>
                <a:gd name="connsiteX9" fmla="*/ 304800 w 5047095"/>
                <a:gd name="connsiteY9" fmla="*/ 1702955 h 1730664"/>
                <a:gd name="connsiteX10" fmla="*/ 0 w 5047095"/>
                <a:gd name="connsiteY10" fmla="*/ 1730664 h 1730664"/>
                <a:gd name="connsiteX0" fmla="*/ 5047095 w 5047095"/>
                <a:gd name="connsiteY0" fmla="*/ 0 h 1730664"/>
                <a:gd name="connsiteX1" fmla="*/ 4765963 w 5047095"/>
                <a:gd name="connsiteY1" fmla="*/ 77355 h 1730664"/>
                <a:gd name="connsiteX2" fmla="*/ 4341091 w 5047095"/>
                <a:gd name="connsiteY2" fmla="*/ 243609 h 1730664"/>
                <a:gd name="connsiteX3" fmla="*/ 3676072 w 5047095"/>
                <a:gd name="connsiteY3" fmla="*/ 474518 h 1730664"/>
                <a:gd name="connsiteX4" fmla="*/ 2983345 w 5047095"/>
                <a:gd name="connsiteY4" fmla="*/ 723900 h 1730664"/>
                <a:gd name="connsiteX5" fmla="*/ 2087418 w 5047095"/>
                <a:gd name="connsiteY5" fmla="*/ 1028700 h 1730664"/>
                <a:gd name="connsiteX6" fmla="*/ 1505527 w 5047095"/>
                <a:gd name="connsiteY6" fmla="*/ 1241137 h 1730664"/>
                <a:gd name="connsiteX7" fmla="*/ 979054 w 5047095"/>
                <a:gd name="connsiteY7" fmla="*/ 1453573 h 1730664"/>
                <a:gd name="connsiteX8" fmla="*/ 489527 w 5047095"/>
                <a:gd name="connsiteY8" fmla="*/ 1647537 h 1730664"/>
                <a:gd name="connsiteX9" fmla="*/ 304800 w 5047095"/>
                <a:gd name="connsiteY9" fmla="*/ 1702955 h 1730664"/>
                <a:gd name="connsiteX10" fmla="*/ 0 w 5047095"/>
                <a:gd name="connsiteY10" fmla="*/ 1730664 h 1730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47095" h="1730664">
                  <a:moveTo>
                    <a:pt x="5047095" y="0"/>
                  </a:moveTo>
                  <a:cubicBezTo>
                    <a:pt x="4870257" y="53687"/>
                    <a:pt x="4883630" y="36754"/>
                    <a:pt x="4765963" y="77355"/>
                  </a:cubicBezTo>
                  <a:cubicBezTo>
                    <a:pt x="4648296" y="117956"/>
                    <a:pt x="4522739" y="177415"/>
                    <a:pt x="4341091" y="243609"/>
                  </a:cubicBezTo>
                  <a:cubicBezTo>
                    <a:pt x="4159442" y="309803"/>
                    <a:pt x="3676072" y="474518"/>
                    <a:pt x="3676072" y="474518"/>
                  </a:cubicBezTo>
                  <a:lnTo>
                    <a:pt x="2983345" y="723900"/>
                  </a:lnTo>
                  <a:lnTo>
                    <a:pt x="2087418" y="1028700"/>
                  </a:lnTo>
                  <a:cubicBezTo>
                    <a:pt x="1841115" y="1114906"/>
                    <a:pt x="1690254" y="1170325"/>
                    <a:pt x="1505527" y="1241137"/>
                  </a:cubicBezTo>
                  <a:cubicBezTo>
                    <a:pt x="1320800" y="1311949"/>
                    <a:pt x="979054" y="1453573"/>
                    <a:pt x="979054" y="1453573"/>
                  </a:cubicBezTo>
                  <a:lnTo>
                    <a:pt x="489527" y="1647537"/>
                  </a:lnTo>
                  <a:cubicBezTo>
                    <a:pt x="377151" y="1689101"/>
                    <a:pt x="386388" y="1689101"/>
                    <a:pt x="304800" y="1702955"/>
                  </a:cubicBezTo>
                  <a:cubicBezTo>
                    <a:pt x="223212" y="1716809"/>
                    <a:pt x="111606" y="1723736"/>
                    <a:pt x="0" y="1730664"/>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cxnSp>
          <p:nvCxnSpPr>
            <p:cNvPr id="25" name="直線コネクタ 24"/>
            <p:cNvCxnSpPr/>
            <p:nvPr/>
          </p:nvCxnSpPr>
          <p:spPr>
            <a:xfrm>
              <a:off x="4067944" y="0"/>
              <a:ext cx="1126300" cy="3050488"/>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a:off x="2850797" y="1023563"/>
              <a:ext cx="1361163" cy="2605603"/>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a:off x="1366704" y="1525244"/>
              <a:ext cx="2071435" cy="6076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1" name="フリーフォーム 40"/>
            <p:cNvSpPr/>
            <p:nvPr/>
          </p:nvSpPr>
          <p:spPr>
            <a:xfrm>
              <a:off x="292898" y="1958109"/>
              <a:ext cx="3668942" cy="1182859"/>
            </a:xfrm>
            <a:custGeom>
              <a:avLst/>
              <a:gdLst>
                <a:gd name="connsiteX0" fmla="*/ 3872702 w 3872702"/>
                <a:gd name="connsiteY0" fmla="*/ 1246909 h 1246909"/>
                <a:gd name="connsiteX1" fmla="*/ 2958302 w 3872702"/>
                <a:gd name="connsiteY1" fmla="*/ 960582 h 1246909"/>
                <a:gd name="connsiteX2" fmla="*/ 2080847 w 3872702"/>
                <a:gd name="connsiteY2" fmla="*/ 701964 h 1246909"/>
                <a:gd name="connsiteX3" fmla="*/ 1101793 w 3872702"/>
                <a:gd name="connsiteY3" fmla="*/ 406400 h 1246909"/>
                <a:gd name="connsiteX4" fmla="*/ 242811 w 3872702"/>
                <a:gd name="connsiteY4" fmla="*/ 157018 h 1246909"/>
                <a:gd name="connsiteX5" fmla="*/ 30375 w 3872702"/>
                <a:gd name="connsiteY5" fmla="*/ 83127 h 1246909"/>
                <a:gd name="connsiteX6" fmla="*/ 2666 w 3872702"/>
                <a:gd name="connsiteY6" fmla="*/ 83127 h 1246909"/>
                <a:gd name="connsiteX7" fmla="*/ 2666 w 3872702"/>
                <a:gd name="connsiteY7" fmla="*/ 0 h 1246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72702" h="1246909">
                  <a:moveTo>
                    <a:pt x="3872702" y="1246909"/>
                  </a:moveTo>
                  <a:lnTo>
                    <a:pt x="2958302" y="960582"/>
                  </a:lnTo>
                  <a:lnTo>
                    <a:pt x="2080847" y="701964"/>
                  </a:lnTo>
                  <a:lnTo>
                    <a:pt x="1101793" y="406400"/>
                  </a:lnTo>
                  <a:lnTo>
                    <a:pt x="242811" y="157018"/>
                  </a:lnTo>
                  <a:cubicBezTo>
                    <a:pt x="64241" y="103139"/>
                    <a:pt x="70399" y="95442"/>
                    <a:pt x="30375" y="83127"/>
                  </a:cubicBezTo>
                  <a:cubicBezTo>
                    <a:pt x="-9649" y="70812"/>
                    <a:pt x="7284" y="96981"/>
                    <a:pt x="2666" y="83127"/>
                  </a:cubicBezTo>
                  <a:cubicBezTo>
                    <a:pt x="-1952" y="69273"/>
                    <a:pt x="357" y="34636"/>
                    <a:pt x="2666" y="0"/>
                  </a:cubicBezTo>
                </a:path>
              </a:pathLst>
            </a:cu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42" name="フリーフォーム 41"/>
            <p:cNvSpPr/>
            <p:nvPr/>
          </p:nvSpPr>
          <p:spPr>
            <a:xfrm>
              <a:off x="1995055" y="3953164"/>
              <a:ext cx="7139709" cy="1455632"/>
            </a:xfrm>
            <a:custGeom>
              <a:avLst/>
              <a:gdLst>
                <a:gd name="connsiteX0" fmla="*/ 7139709 w 7139709"/>
                <a:gd name="connsiteY0" fmla="*/ 73891 h 1455632"/>
                <a:gd name="connsiteX1" fmla="*/ 6456218 w 7139709"/>
                <a:gd name="connsiteY1" fmla="*/ 424872 h 1455632"/>
                <a:gd name="connsiteX2" fmla="*/ 6086763 w 7139709"/>
                <a:gd name="connsiteY2" fmla="*/ 591127 h 1455632"/>
                <a:gd name="connsiteX3" fmla="*/ 5615709 w 7139709"/>
                <a:gd name="connsiteY3" fmla="*/ 831272 h 1455632"/>
                <a:gd name="connsiteX4" fmla="*/ 5190836 w 7139709"/>
                <a:gd name="connsiteY4" fmla="*/ 1025236 h 1455632"/>
                <a:gd name="connsiteX5" fmla="*/ 4719781 w 7139709"/>
                <a:gd name="connsiteY5" fmla="*/ 1246909 h 1455632"/>
                <a:gd name="connsiteX6" fmla="*/ 4174836 w 7139709"/>
                <a:gd name="connsiteY6" fmla="*/ 1376218 h 1455632"/>
                <a:gd name="connsiteX7" fmla="*/ 3574472 w 7139709"/>
                <a:gd name="connsiteY7" fmla="*/ 1450109 h 1455632"/>
                <a:gd name="connsiteX8" fmla="*/ 2974109 w 7139709"/>
                <a:gd name="connsiteY8" fmla="*/ 1431636 h 1455632"/>
                <a:gd name="connsiteX9" fmla="*/ 2401454 w 7139709"/>
                <a:gd name="connsiteY9" fmla="*/ 1283854 h 1455632"/>
                <a:gd name="connsiteX10" fmla="*/ 1902690 w 7139709"/>
                <a:gd name="connsiteY10" fmla="*/ 1043709 h 1455632"/>
                <a:gd name="connsiteX11" fmla="*/ 1450109 w 7139709"/>
                <a:gd name="connsiteY11" fmla="*/ 812800 h 1455632"/>
                <a:gd name="connsiteX12" fmla="*/ 1071418 w 7139709"/>
                <a:gd name="connsiteY12" fmla="*/ 618836 h 1455632"/>
                <a:gd name="connsiteX13" fmla="*/ 748145 w 7139709"/>
                <a:gd name="connsiteY13" fmla="*/ 452581 h 1455632"/>
                <a:gd name="connsiteX14" fmla="*/ 350981 w 7139709"/>
                <a:gd name="connsiteY14" fmla="*/ 230909 h 1455632"/>
                <a:gd name="connsiteX15" fmla="*/ 0 w 7139709"/>
                <a:gd name="connsiteY15" fmla="*/ 0 h 1455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139709" h="1455632">
                  <a:moveTo>
                    <a:pt x="7139709" y="73891"/>
                  </a:moveTo>
                  <a:lnTo>
                    <a:pt x="6456218" y="424872"/>
                  </a:lnTo>
                  <a:cubicBezTo>
                    <a:pt x="6280727" y="511078"/>
                    <a:pt x="6226848" y="523394"/>
                    <a:pt x="6086763" y="591127"/>
                  </a:cubicBezTo>
                  <a:cubicBezTo>
                    <a:pt x="5946678" y="658860"/>
                    <a:pt x="5765030" y="758921"/>
                    <a:pt x="5615709" y="831272"/>
                  </a:cubicBezTo>
                  <a:cubicBezTo>
                    <a:pt x="5466388" y="903624"/>
                    <a:pt x="5190836" y="1025236"/>
                    <a:pt x="5190836" y="1025236"/>
                  </a:cubicBezTo>
                  <a:cubicBezTo>
                    <a:pt x="5041515" y="1094509"/>
                    <a:pt x="4889114" y="1188412"/>
                    <a:pt x="4719781" y="1246909"/>
                  </a:cubicBezTo>
                  <a:cubicBezTo>
                    <a:pt x="4550448" y="1305406"/>
                    <a:pt x="4365721" y="1342351"/>
                    <a:pt x="4174836" y="1376218"/>
                  </a:cubicBezTo>
                  <a:cubicBezTo>
                    <a:pt x="3983951" y="1410085"/>
                    <a:pt x="3774593" y="1440873"/>
                    <a:pt x="3574472" y="1450109"/>
                  </a:cubicBezTo>
                  <a:cubicBezTo>
                    <a:pt x="3374351" y="1459345"/>
                    <a:pt x="3169612" y="1459345"/>
                    <a:pt x="2974109" y="1431636"/>
                  </a:cubicBezTo>
                  <a:cubicBezTo>
                    <a:pt x="2778606" y="1403927"/>
                    <a:pt x="2580024" y="1348509"/>
                    <a:pt x="2401454" y="1283854"/>
                  </a:cubicBezTo>
                  <a:cubicBezTo>
                    <a:pt x="2222884" y="1219200"/>
                    <a:pt x="2061247" y="1122218"/>
                    <a:pt x="1902690" y="1043709"/>
                  </a:cubicBezTo>
                  <a:cubicBezTo>
                    <a:pt x="1744132" y="965200"/>
                    <a:pt x="1450109" y="812800"/>
                    <a:pt x="1450109" y="812800"/>
                  </a:cubicBezTo>
                  <a:lnTo>
                    <a:pt x="1071418" y="618836"/>
                  </a:lnTo>
                  <a:cubicBezTo>
                    <a:pt x="954424" y="558800"/>
                    <a:pt x="868218" y="517235"/>
                    <a:pt x="748145" y="452581"/>
                  </a:cubicBezTo>
                  <a:cubicBezTo>
                    <a:pt x="628072" y="387927"/>
                    <a:pt x="475672" y="306339"/>
                    <a:pt x="350981" y="230909"/>
                  </a:cubicBezTo>
                  <a:cubicBezTo>
                    <a:pt x="226290" y="155479"/>
                    <a:pt x="113145" y="77739"/>
                    <a:pt x="0" y="0"/>
                  </a:cubicBezTo>
                </a:path>
              </a:pathLst>
            </a:cu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44" name="フリーフォーム 43"/>
            <p:cNvSpPr/>
            <p:nvPr/>
          </p:nvSpPr>
          <p:spPr>
            <a:xfrm>
              <a:off x="8183271" y="0"/>
              <a:ext cx="739056" cy="4137891"/>
            </a:xfrm>
            <a:custGeom>
              <a:avLst/>
              <a:gdLst>
                <a:gd name="connsiteX0" fmla="*/ 120220 w 739056"/>
                <a:gd name="connsiteY0" fmla="*/ 0 h 4137891"/>
                <a:gd name="connsiteX1" fmla="*/ 101747 w 739056"/>
                <a:gd name="connsiteY1" fmla="*/ 757382 h 4137891"/>
                <a:gd name="connsiteX2" fmla="*/ 55565 w 739056"/>
                <a:gd name="connsiteY2" fmla="*/ 1357745 h 4137891"/>
                <a:gd name="connsiteX3" fmla="*/ 18620 w 739056"/>
                <a:gd name="connsiteY3" fmla="*/ 1653309 h 4137891"/>
                <a:gd name="connsiteX4" fmla="*/ 147 w 739056"/>
                <a:gd name="connsiteY4" fmla="*/ 1847273 h 4137891"/>
                <a:gd name="connsiteX5" fmla="*/ 27856 w 739056"/>
                <a:gd name="connsiteY5" fmla="*/ 2373745 h 4137891"/>
                <a:gd name="connsiteX6" fmla="*/ 175638 w 739056"/>
                <a:gd name="connsiteY6" fmla="*/ 2927927 h 4137891"/>
                <a:gd name="connsiteX7" fmla="*/ 425020 w 739056"/>
                <a:gd name="connsiteY7" fmla="*/ 3380509 h 4137891"/>
                <a:gd name="connsiteX8" fmla="*/ 526620 w 739056"/>
                <a:gd name="connsiteY8" fmla="*/ 3546764 h 4137891"/>
                <a:gd name="connsiteX9" fmla="*/ 646693 w 739056"/>
                <a:gd name="connsiteY9" fmla="*/ 3851564 h 4137891"/>
                <a:gd name="connsiteX10" fmla="*/ 739056 w 739056"/>
                <a:gd name="connsiteY10" fmla="*/ 4137891 h 4137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9056" h="4137891">
                  <a:moveTo>
                    <a:pt x="120220" y="0"/>
                  </a:moveTo>
                  <a:cubicBezTo>
                    <a:pt x="116371" y="265545"/>
                    <a:pt x="112523" y="531091"/>
                    <a:pt x="101747" y="757382"/>
                  </a:cubicBezTo>
                  <a:cubicBezTo>
                    <a:pt x="90971" y="983673"/>
                    <a:pt x="69420" y="1208424"/>
                    <a:pt x="55565" y="1357745"/>
                  </a:cubicBezTo>
                  <a:cubicBezTo>
                    <a:pt x="41710" y="1507066"/>
                    <a:pt x="27856" y="1571721"/>
                    <a:pt x="18620" y="1653309"/>
                  </a:cubicBezTo>
                  <a:cubicBezTo>
                    <a:pt x="9384" y="1734897"/>
                    <a:pt x="-1392" y="1727200"/>
                    <a:pt x="147" y="1847273"/>
                  </a:cubicBezTo>
                  <a:cubicBezTo>
                    <a:pt x="1686" y="1967346"/>
                    <a:pt x="-1393" y="2193636"/>
                    <a:pt x="27856" y="2373745"/>
                  </a:cubicBezTo>
                  <a:cubicBezTo>
                    <a:pt x="57104" y="2553854"/>
                    <a:pt x="109444" y="2760133"/>
                    <a:pt x="175638" y="2927927"/>
                  </a:cubicBezTo>
                  <a:cubicBezTo>
                    <a:pt x="241832" y="3095721"/>
                    <a:pt x="366523" y="3277369"/>
                    <a:pt x="425020" y="3380509"/>
                  </a:cubicBezTo>
                  <a:cubicBezTo>
                    <a:pt x="483517" y="3483649"/>
                    <a:pt x="489675" y="3468255"/>
                    <a:pt x="526620" y="3546764"/>
                  </a:cubicBezTo>
                  <a:cubicBezTo>
                    <a:pt x="563566" y="3625273"/>
                    <a:pt x="611287" y="3753043"/>
                    <a:pt x="646693" y="3851564"/>
                  </a:cubicBezTo>
                  <a:cubicBezTo>
                    <a:pt x="682099" y="3950085"/>
                    <a:pt x="710577" y="4043988"/>
                    <a:pt x="739056" y="4137891"/>
                  </a:cubicBezTo>
                </a:path>
              </a:pathLst>
            </a:cu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45" name="フリーフォーム 44"/>
            <p:cNvSpPr/>
            <p:nvPr/>
          </p:nvSpPr>
          <p:spPr>
            <a:xfrm>
              <a:off x="6012873" y="3288145"/>
              <a:ext cx="3131127" cy="581891"/>
            </a:xfrm>
            <a:custGeom>
              <a:avLst/>
              <a:gdLst>
                <a:gd name="connsiteX0" fmla="*/ 0 w 3131127"/>
                <a:gd name="connsiteY0" fmla="*/ 581891 h 581891"/>
                <a:gd name="connsiteX1" fmla="*/ 221672 w 3131127"/>
                <a:gd name="connsiteY1" fmla="*/ 572655 h 581891"/>
                <a:gd name="connsiteX2" fmla="*/ 563418 w 3131127"/>
                <a:gd name="connsiteY2" fmla="*/ 572655 h 581891"/>
                <a:gd name="connsiteX3" fmla="*/ 1006763 w 3131127"/>
                <a:gd name="connsiteY3" fmla="*/ 544946 h 581891"/>
                <a:gd name="connsiteX4" fmla="*/ 1662545 w 3131127"/>
                <a:gd name="connsiteY4" fmla="*/ 498764 h 581891"/>
                <a:gd name="connsiteX5" fmla="*/ 2225963 w 3131127"/>
                <a:gd name="connsiteY5" fmla="*/ 452582 h 581891"/>
                <a:gd name="connsiteX6" fmla="*/ 2613891 w 3131127"/>
                <a:gd name="connsiteY6" fmla="*/ 341746 h 581891"/>
                <a:gd name="connsiteX7" fmla="*/ 2927927 w 3131127"/>
                <a:gd name="connsiteY7" fmla="*/ 166255 h 581891"/>
                <a:gd name="connsiteX8" fmla="*/ 3131127 w 3131127"/>
                <a:gd name="connsiteY8" fmla="*/ 0 h 581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31127" h="581891">
                  <a:moveTo>
                    <a:pt x="0" y="581891"/>
                  </a:moveTo>
                  <a:cubicBezTo>
                    <a:pt x="63884" y="578042"/>
                    <a:pt x="127769" y="574194"/>
                    <a:pt x="221672" y="572655"/>
                  </a:cubicBezTo>
                  <a:cubicBezTo>
                    <a:pt x="315575" y="571116"/>
                    <a:pt x="432570" y="577273"/>
                    <a:pt x="563418" y="572655"/>
                  </a:cubicBezTo>
                  <a:cubicBezTo>
                    <a:pt x="694266" y="568037"/>
                    <a:pt x="1006763" y="544946"/>
                    <a:pt x="1006763" y="544946"/>
                  </a:cubicBezTo>
                  <a:lnTo>
                    <a:pt x="1662545" y="498764"/>
                  </a:lnTo>
                  <a:cubicBezTo>
                    <a:pt x="1865745" y="483370"/>
                    <a:pt x="2067405" y="478752"/>
                    <a:pt x="2225963" y="452582"/>
                  </a:cubicBezTo>
                  <a:cubicBezTo>
                    <a:pt x="2384521" y="426412"/>
                    <a:pt x="2496897" y="389467"/>
                    <a:pt x="2613891" y="341746"/>
                  </a:cubicBezTo>
                  <a:cubicBezTo>
                    <a:pt x="2730885" y="294025"/>
                    <a:pt x="2841721" y="223213"/>
                    <a:pt x="2927927" y="166255"/>
                  </a:cubicBezTo>
                  <a:cubicBezTo>
                    <a:pt x="3014133" y="109297"/>
                    <a:pt x="3072630" y="54648"/>
                    <a:pt x="3131127" y="0"/>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46" name="フリーフォーム 45"/>
            <p:cNvSpPr/>
            <p:nvPr/>
          </p:nvSpPr>
          <p:spPr>
            <a:xfrm>
              <a:off x="5945909" y="969241"/>
              <a:ext cx="3188855" cy="896504"/>
            </a:xfrm>
            <a:custGeom>
              <a:avLst/>
              <a:gdLst>
                <a:gd name="connsiteX0" fmla="*/ 0 w 3112655"/>
                <a:gd name="connsiteY0" fmla="*/ 0 h 877454"/>
                <a:gd name="connsiteX1" fmla="*/ 350982 w 3112655"/>
                <a:gd name="connsiteY1" fmla="*/ 101600 h 877454"/>
                <a:gd name="connsiteX2" fmla="*/ 905164 w 3112655"/>
                <a:gd name="connsiteY2" fmla="*/ 267854 h 877454"/>
                <a:gd name="connsiteX3" fmla="*/ 1339273 w 3112655"/>
                <a:gd name="connsiteY3" fmla="*/ 397164 h 877454"/>
                <a:gd name="connsiteX4" fmla="*/ 1791855 w 3112655"/>
                <a:gd name="connsiteY4" fmla="*/ 544945 h 877454"/>
                <a:gd name="connsiteX5" fmla="*/ 2253673 w 3112655"/>
                <a:gd name="connsiteY5" fmla="*/ 701964 h 877454"/>
                <a:gd name="connsiteX6" fmla="*/ 2650836 w 3112655"/>
                <a:gd name="connsiteY6" fmla="*/ 822036 h 877454"/>
                <a:gd name="connsiteX7" fmla="*/ 3112655 w 3112655"/>
                <a:gd name="connsiteY7" fmla="*/ 877454 h 877454"/>
                <a:gd name="connsiteX0" fmla="*/ 0 w 3188855"/>
                <a:gd name="connsiteY0" fmla="*/ 0 h 896504"/>
                <a:gd name="connsiteX1" fmla="*/ 427182 w 3188855"/>
                <a:gd name="connsiteY1" fmla="*/ 120650 h 896504"/>
                <a:gd name="connsiteX2" fmla="*/ 981364 w 3188855"/>
                <a:gd name="connsiteY2" fmla="*/ 286904 h 896504"/>
                <a:gd name="connsiteX3" fmla="*/ 1415473 w 3188855"/>
                <a:gd name="connsiteY3" fmla="*/ 416214 h 896504"/>
                <a:gd name="connsiteX4" fmla="*/ 1868055 w 3188855"/>
                <a:gd name="connsiteY4" fmla="*/ 563995 h 896504"/>
                <a:gd name="connsiteX5" fmla="*/ 2329873 w 3188855"/>
                <a:gd name="connsiteY5" fmla="*/ 721014 h 896504"/>
                <a:gd name="connsiteX6" fmla="*/ 2727036 w 3188855"/>
                <a:gd name="connsiteY6" fmla="*/ 841086 h 896504"/>
                <a:gd name="connsiteX7" fmla="*/ 3188855 w 3188855"/>
                <a:gd name="connsiteY7" fmla="*/ 896504 h 896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8855" h="896504">
                  <a:moveTo>
                    <a:pt x="0" y="0"/>
                  </a:moveTo>
                  <a:lnTo>
                    <a:pt x="427182" y="120650"/>
                  </a:lnTo>
                  <a:lnTo>
                    <a:pt x="981364" y="286904"/>
                  </a:lnTo>
                  <a:lnTo>
                    <a:pt x="1415473" y="416214"/>
                  </a:lnTo>
                  <a:cubicBezTo>
                    <a:pt x="1563255" y="462396"/>
                    <a:pt x="1868055" y="563995"/>
                    <a:pt x="1868055" y="563995"/>
                  </a:cubicBezTo>
                  <a:lnTo>
                    <a:pt x="2329873" y="721014"/>
                  </a:lnTo>
                  <a:cubicBezTo>
                    <a:pt x="2473037" y="767196"/>
                    <a:pt x="2583872" y="811838"/>
                    <a:pt x="2727036" y="841086"/>
                  </a:cubicBezTo>
                  <a:cubicBezTo>
                    <a:pt x="2870200" y="870334"/>
                    <a:pt x="3029527" y="883419"/>
                    <a:pt x="3188855" y="896504"/>
                  </a:cubicBezTo>
                </a:path>
              </a:pathLst>
            </a:cu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47" name="フリーフォーム 46"/>
            <p:cNvSpPr/>
            <p:nvPr/>
          </p:nvSpPr>
          <p:spPr>
            <a:xfrm>
              <a:off x="4719782" y="3066473"/>
              <a:ext cx="558516" cy="2272145"/>
            </a:xfrm>
            <a:custGeom>
              <a:avLst/>
              <a:gdLst>
                <a:gd name="connsiteX0" fmla="*/ 0 w 558516"/>
                <a:gd name="connsiteY0" fmla="*/ 2272145 h 2272145"/>
                <a:gd name="connsiteX1" fmla="*/ 212436 w 558516"/>
                <a:gd name="connsiteY1" fmla="*/ 1588654 h 2272145"/>
                <a:gd name="connsiteX2" fmla="*/ 406400 w 558516"/>
                <a:gd name="connsiteY2" fmla="*/ 942109 h 2272145"/>
                <a:gd name="connsiteX3" fmla="*/ 544945 w 558516"/>
                <a:gd name="connsiteY3" fmla="*/ 489527 h 2272145"/>
                <a:gd name="connsiteX4" fmla="*/ 544945 w 558516"/>
                <a:gd name="connsiteY4" fmla="*/ 424872 h 2272145"/>
                <a:gd name="connsiteX5" fmla="*/ 471054 w 558516"/>
                <a:gd name="connsiteY5" fmla="*/ 0 h 2272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8516" h="2272145">
                  <a:moveTo>
                    <a:pt x="0" y="2272145"/>
                  </a:moveTo>
                  <a:cubicBezTo>
                    <a:pt x="72351" y="2041236"/>
                    <a:pt x="144703" y="1810327"/>
                    <a:pt x="212436" y="1588654"/>
                  </a:cubicBezTo>
                  <a:cubicBezTo>
                    <a:pt x="280169" y="1366981"/>
                    <a:pt x="350982" y="1125297"/>
                    <a:pt x="406400" y="942109"/>
                  </a:cubicBezTo>
                  <a:cubicBezTo>
                    <a:pt x="461818" y="758921"/>
                    <a:pt x="521854" y="575733"/>
                    <a:pt x="544945" y="489527"/>
                  </a:cubicBezTo>
                  <a:cubicBezTo>
                    <a:pt x="568036" y="403321"/>
                    <a:pt x="557260" y="506460"/>
                    <a:pt x="544945" y="424872"/>
                  </a:cubicBezTo>
                  <a:cubicBezTo>
                    <a:pt x="532630" y="343284"/>
                    <a:pt x="501842" y="171642"/>
                    <a:pt x="471054" y="0"/>
                  </a:cubicBezTo>
                </a:path>
              </a:pathLst>
            </a:cu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grpSp>
      <p:cxnSp>
        <p:nvCxnSpPr>
          <p:cNvPr id="158" name="直線コネクタ 157"/>
          <p:cNvCxnSpPr/>
          <p:nvPr/>
        </p:nvCxnSpPr>
        <p:spPr>
          <a:xfrm flipH="1">
            <a:off x="3191246" y="6020826"/>
            <a:ext cx="79411" cy="216307"/>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9" name="正方形/長方形 98"/>
          <p:cNvSpPr/>
          <p:nvPr/>
        </p:nvSpPr>
        <p:spPr>
          <a:xfrm>
            <a:off x="26815" y="29070"/>
            <a:ext cx="1488927" cy="378771"/>
          </a:xfrm>
          <a:prstGeom prst="rect">
            <a:avLst/>
          </a:prstGeom>
          <a:solidFill>
            <a:srgbClr val="FFFF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000" dirty="0" smtClean="0">
                <a:solidFill>
                  <a:srgbClr val="FF0000"/>
                </a:solidFill>
              </a:rPr>
              <a:t>Ａ市の地図</a:t>
            </a:r>
            <a:endParaRPr kumimoji="1" lang="ja-JP" altLang="en-US" sz="1600" dirty="0">
              <a:solidFill>
                <a:srgbClr val="FF0000"/>
              </a:solidFill>
            </a:endParaRPr>
          </a:p>
        </p:txBody>
      </p:sp>
      <p:grpSp>
        <p:nvGrpSpPr>
          <p:cNvPr id="2104" name="グループ化 2103"/>
          <p:cNvGrpSpPr/>
          <p:nvPr/>
        </p:nvGrpSpPr>
        <p:grpSpPr>
          <a:xfrm>
            <a:off x="4529496" y="11548"/>
            <a:ext cx="4608946" cy="6514601"/>
            <a:chOff x="4529496" y="11548"/>
            <a:chExt cx="4608946" cy="6514601"/>
          </a:xfrm>
        </p:grpSpPr>
        <p:grpSp>
          <p:nvGrpSpPr>
            <p:cNvPr id="51" name="グループ化 50"/>
            <p:cNvGrpSpPr/>
            <p:nvPr/>
          </p:nvGrpSpPr>
          <p:grpSpPr>
            <a:xfrm>
              <a:off x="4529496" y="11548"/>
              <a:ext cx="4608946" cy="6514601"/>
              <a:chOff x="4529496" y="11548"/>
              <a:chExt cx="4608946" cy="6514601"/>
            </a:xfrm>
          </p:grpSpPr>
          <p:sp>
            <p:nvSpPr>
              <p:cNvPr id="50" name="フリーフォーム 49"/>
              <p:cNvSpPr/>
              <p:nvPr/>
            </p:nvSpPr>
            <p:spPr>
              <a:xfrm>
                <a:off x="4529496" y="11548"/>
                <a:ext cx="4608946" cy="6514601"/>
              </a:xfrm>
              <a:custGeom>
                <a:avLst/>
                <a:gdLst>
                  <a:gd name="connsiteX0" fmla="*/ 0 w 4608946"/>
                  <a:gd name="connsiteY0" fmla="*/ 0 h 6514601"/>
                  <a:gd name="connsiteX1" fmla="*/ 508000 w 4608946"/>
                  <a:gd name="connsiteY1" fmla="*/ 729673 h 6514601"/>
                  <a:gd name="connsiteX2" fmla="*/ 951346 w 4608946"/>
                  <a:gd name="connsiteY2" fmla="*/ 1330036 h 6514601"/>
                  <a:gd name="connsiteX3" fmla="*/ 1182255 w 4608946"/>
                  <a:gd name="connsiteY3" fmla="*/ 1681018 h 6514601"/>
                  <a:gd name="connsiteX4" fmla="*/ 1477818 w 4608946"/>
                  <a:gd name="connsiteY4" fmla="*/ 2161309 h 6514601"/>
                  <a:gd name="connsiteX5" fmla="*/ 1514764 w 4608946"/>
                  <a:gd name="connsiteY5" fmla="*/ 2447636 h 6514601"/>
                  <a:gd name="connsiteX6" fmla="*/ 1496291 w 4608946"/>
                  <a:gd name="connsiteY6" fmla="*/ 2955636 h 6514601"/>
                  <a:gd name="connsiteX7" fmla="*/ 1440873 w 4608946"/>
                  <a:gd name="connsiteY7" fmla="*/ 3731491 h 6514601"/>
                  <a:gd name="connsiteX8" fmla="*/ 1403927 w 4608946"/>
                  <a:gd name="connsiteY8" fmla="*/ 4174836 h 6514601"/>
                  <a:gd name="connsiteX9" fmla="*/ 1366982 w 4608946"/>
                  <a:gd name="connsiteY9" fmla="*/ 4969164 h 6514601"/>
                  <a:gd name="connsiteX10" fmla="*/ 1385455 w 4608946"/>
                  <a:gd name="connsiteY10" fmla="*/ 5227782 h 6514601"/>
                  <a:gd name="connsiteX11" fmla="*/ 1422400 w 4608946"/>
                  <a:gd name="connsiteY11" fmla="*/ 5800436 h 6514601"/>
                  <a:gd name="connsiteX12" fmla="*/ 1468582 w 4608946"/>
                  <a:gd name="connsiteY12" fmla="*/ 5957455 h 6514601"/>
                  <a:gd name="connsiteX13" fmla="*/ 1607127 w 4608946"/>
                  <a:gd name="connsiteY13" fmla="*/ 6206836 h 6514601"/>
                  <a:gd name="connsiteX14" fmla="*/ 1948873 w 4608946"/>
                  <a:gd name="connsiteY14" fmla="*/ 6483927 h 6514601"/>
                  <a:gd name="connsiteX15" fmla="*/ 2503055 w 4608946"/>
                  <a:gd name="connsiteY15" fmla="*/ 6493164 h 6514601"/>
                  <a:gd name="connsiteX16" fmla="*/ 3057237 w 4608946"/>
                  <a:gd name="connsiteY16" fmla="*/ 6354618 h 6514601"/>
                  <a:gd name="connsiteX17" fmla="*/ 3611418 w 4608946"/>
                  <a:gd name="connsiteY17" fmla="*/ 6253018 h 6514601"/>
                  <a:gd name="connsiteX18" fmla="*/ 4054764 w 4608946"/>
                  <a:gd name="connsiteY18" fmla="*/ 6169891 h 6514601"/>
                  <a:gd name="connsiteX19" fmla="*/ 4267200 w 4608946"/>
                  <a:gd name="connsiteY19" fmla="*/ 6142182 h 6514601"/>
                  <a:gd name="connsiteX20" fmla="*/ 4608946 w 4608946"/>
                  <a:gd name="connsiteY20" fmla="*/ 6188364 h 6514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08946" h="6514601">
                    <a:moveTo>
                      <a:pt x="0" y="0"/>
                    </a:moveTo>
                    <a:cubicBezTo>
                      <a:pt x="174721" y="254000"/>
                      <a:pt x="349442" y="508000"/>
                      <a:pt x="508000" y="729673"/>
                    </a:cubicBezTo>
                    <a:cubicBezTo>
                      <a:pt x="666558" y="951346"/>
                      <a:pt x="838970" y="1171479"/>
                      <a:pt x="951346" y="1330036"/>
                    </a:cubicBezTo>
                    <a:cubicBezTo>
                      <a:pt x="1063722" y="1488594"/>
                      <a:pt x="1094510" y="1542472"/>
                      <a:pt x="1182255" y="1681018"/>
                    </a:cubicBezTo>
                    <a:cubicBezTo>
                      <a:pt x="1270000" y="1819564"/>
                      <a:pt x="1422400" y="2033539"/>
                      <a:pt x="1477818" y="2161309"/>
                    </a:cubicBezTo>
                    <a:cubicBezTo>
                      <a:pt x="1533236" y="2289079"/>
                      <a:pt x="1511685" y="2315248"/>
                      <a:pt x="1514764" y="2447636"/>
                    </a:cubicBezTo>
                    <a:cubicBezTo>
                      <a:pt x="1517843" y="2580024"/>
                      <a:pt x="1508606" y="2741660"/>
                      <a:pt x="1496291" y="2955636"/>
                    </a:cubicBezTo>
                    <a:cubicBezTo>
                      <a:pt x="1483976" y="3169612"/>
                      <a:pt x="1456267" y="3528291"/>
                      <a:pt x="1440873" y="3731491"/>
                    </a:cubicBezTo>
                    <a:cubicBezTo>
                      <a:pt x="1425479" y="3934691"/>
                      <a:pt x="1416242" y="3968557"/>
                      <a:pt x="1403927" y="4174836"/>
                    </a:cubicBezTo>
                    <a:cubicBezTo>
                      <a:pt x="1391612" y="4381115"/>
                      <a:pt x="1370061" y="4793673"/>
                      <a:pt x="1366982" y="4969164"/>
                    </a:cubicBezTo>
                    <a:cubicBezTo>
                      <a:pt x="1363903" y="5144655"/>
                      <a:pt x="1376219" y="5089237"/>
                      <a:pt x="1385455" y="5227782"/>
                    </a:cubicBezTo>
                    <a:cubicBezTo>
                      <a:pt x="1394691" y="5366327"/>
                      <a:pt x="1408546" y="5678824"/>
                      <a:pt x="1422400" y="5800436"/>
                    </a:cubicBezTo>
                    <a:cubicBezTo>
                      <a:pt x="1436254" y="5922048"/>
                      <a:pt x="1437794" y="5889722"/>
                      <a:pt x="1468582" y="5957455"/>
                    </a:cubicBezTo>
                    <a:cubicBezTo>
                      <a:pt x="1499370" y="6025188"/>
                      <a:pt x="1527078" y="6119091"/>
                      <a:pt x="1607127" y="6206836"/>
                    </a:cubicBezTo>
                    <a:cubicBezTo>
                      <a:pt x="1687176" y="6294581"/>
                      <a:pt x="1799552" y="6436206"/>
                      <a:pt x="1948873" y="6483927"/>
                    </a:cubicBezTo>
                    <a:cubicBezTo>
                      <a:pt x="2098194" y="6531648"/>
                      <a:pt x="2318328" y="6514715"/>
                      <a:pt x="2503055" y="6493164"/>
                    </a:cubicBezTo>
                    <a:cubicBezTo>
                      <a:pt x="2687782" y="6471613"/>
                      <a:pt x="2872510" y="6394642"/>
                      <a:pt x="3057237" y="6354618"/>
                    </a:cubicBezTo>
                    <a:cubicBezTo>
                      <a:pt x="3241964" y="6314594"/>
                      <a:pt x="3611418" y="6253018"/>
                      <a:pt x="3611418" y="6253018"/>
                    </a:cubicBezTo>
                    <a:lnTo>
                      <a:pt x="4054764" y="6169891"/>
                    </a:lnTo>
                    <a:cubicBezTo>
                      <a:pt x="4164061" y="6151418"/>
                      <a:pt x="4174836" y="6139103"/>
                      <a:pt x="4267200" y="6142182"/>
                    </a:cubicBezTo>
                    <a:cubicBezTo>
                      <a:pt x="4359564" y="6145261"/>
                      <a:pt x="4484255" y="6166812"/>
                      <a:pt x="4608946" y="6188364"/>
                    </a:cubicBezTo>
                  </a:path>
                </a:pathLst>
              </a:custGeom>
              <a:noFill/>
              <a:ln w="762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フリーフォーム 48"/>
              <p:cNvSpPr/>
              <p:nvPr/>
            </p:nvSpPr>
            <p:spPr>
              <a:xfrm>
                <a:off x="4529496" y="11548"/>
                <a:ext cx="4608946" cy="6514601"/>
              </a:xfrm>
              <a:custGeom>
                <a:avLst/>
                <a:gdLst>
                  <a:gd name="connsiteX0" fmla="*/ 0 w 4608946"/>
                  <a:gd name="connsiteY0" fmla="*/ 0 h 6514601"/>
                  <a:gd name="connsiteX1" fmla="*/ 508000 w 4608946"/>
                  <a:gd name="connsiteY1" fmla="*/ 729673 h 6514601"/>
                  <a:gd name="connsiteX2" fmla="*/ 951346 w 4608946"/>
                  <a:gd name="connsiteY2" fmla="*/ 1330036 h 6514601"/>
                  <a:gd name="connsiteX3" fmla="*/ 1182255 w 4608946"/>
                  <a:gd name="connsiteY3" fmla="*/ 1681018 h 6514601"/>
                  <a:gd name="connsiteX4" fmla="*/ 1477818 w 4608946"/>
                  <a:gd name="connsiteY4" fmla="*/ 2161309 h 6514601"/>
                  <a:gd name="connsiteX5" fmla="*/ 1514764 w 4608946"/>
                  <a:gd name="connsiteY5" fmla="*/ 2447636 h 6514601"/>
                  <a:gd name="connsiteX6" fmla="*/ 1496291 w 4608946"/>
                  <a:gd name="connsiteY6" fmla="*/ 2955636 h 6514601"/>
                  <a:gd name="connsiteX7" fmla="*/ 1440873 w 4608946"/>
                  <a:gd name="connsiteY7" fmla="*/ 3731491 h 6514601"/>
                  <a:gd name="connsiteX8" fmla="*/ 1403927 w 4608946"/>
                  <a:gd name="connsiteY8" fmla="*/ 4174836 h 6514601"/>
                  <a:gd name="connsiteX9" fmla="*/ 1366982 w 4608946"/>
                  <a:gd name="connsiteY9" fmla="*/ 4969164 h 6514601"/>
                  <a:gd name="connsiteX10" fmla="*/ 1385455 w 4608946"/>
                  <a:gd name="connsiteY10" fmla="*/ 5227782 h 6514601"/>
                  <a:gd name="connsiteX11" fmla="*/ 1422400 w 4608946"/>
                  <a:gd name="connsiteY11" fmla="*/ 5800436 h 6514601"/>
                  <a:gd name="connsiteX12" fmla="*/ 1468582 w 4608946"/>
                  <a:gd name="connsiteY12" fmla="*/ 5957455 h 6514601"/>
                  <a:gd name="connsiteX13" fmla="*/ 1607127 w 4608946"/>
                  <a:gd name="connsiteY13" fmla="*/ 6206836 h 6514601"/>
                  <a:gd name="connsiteX14" fmla="*/ 1948873 w 4608946"/>
                  <a:gd name="connsiteY14" fmla="*/ 6483927 h 6514601"/>
                  <a:gd name="connsiteX15" fmla="*/ 2503055 w 4608946"/>
                  <a:gd name="connsiteY15" fmla="*/ 6493164 h 6514601"/>
                  <a:gd name="connsiteX16" fmla="*/ 3057237 w 4608946"/>
                  <a:gd name="connsiteY16" fmla="*/ 6354618 h 6514601"/>
                  <a:gd name="connsiteX17" fmla="*/ 3611418 w 4608946"/>
                  <a:gd name="connsiteY17" fmla="*/ 6253018 h 6514601"/>
                  <a:gd name="connsiteX18" fmla="*/ 4054764 w 4608946"/>
                  <a:gd name="connsiteY18" fmla="*/ 6169891 h 6514601"/>
                  <a:gd name="connsiteX19" fmla="*/ 4267200 w 4608946"/>
                  <a:gd name="connsiteY19" fmla="*/ 6142182 h 6514601"/>
                  <a:gd name="connsiteX20" fmla="*/ 4608946 w 4608946"/>
                  <a:gd name="connsiteY20" fmla="*/ 6188364 h 6514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08946" h="6514601">
                    <a:moveTo>
                      <a:pt x="0" y="0"/>
                    </a:moveTo>
                    <a:cubicBezTo>
                      <a:pt x="174721" y="254000"/>
                      <a:pt x="349442" y="508000"/>
                      <a:pt x="508000" y="729673"/>
                    </a:cubicBezTo>
                    <a:cubicBezTo>
                      <a:pt x="666558" y="951346"/>
                      <a:pt x="838970" y="1171479"/>
                      <a:pt x="951346" y="1330036"/>
                    </a:cubicBezTo>
                    <a:cubicBezTo>
                      <a:pt x="1063722" y="1488594"/>
                      <a:pt x="1094510" y="1542472"/>
                      <a:pt x="1182255" y="1681018"/>
                    </a:cubicBezTo>
                    <a:cubicBezTo>
                      <a:pt x="1270000" y="1819564"/>
                      <a:pt x="1422400" y="2033539"/>
                      <a:pt x="1477818" y="2161309"/>
                    </a:cubicBezTo>
                    <a:cubicBezTo>
                      <a:pt x="1533236" y="2289079"/>
                      <a:pt x="1511685" y="2315248"/>
                      <a:pt x="1514764" y="2447636"/>
                    </a:cubicBezTo>
                    <a:cubicBezTo>
                      <a:pt x="1517843" y="2580024"/>
                      <a:pt x="1508606" y="2741660"/>
                      <a:pt x="1496291" y="2955636"/>
                    </a:cubicBezTo>
                    <a:cubicBezTo>
                      <a:pt x="1483976" y="3169612"/>
                      <a:pt x="1456267" y="3528291"/>
                      <a:pt x="1440873" y="3731491"/>
                    </a:cubicBezTo>
                    <a:cubicBezTo>
                      <a:pt x="1425479" y="3934691"/>
                      <a:pt x="1416242" y="3968557"/>
                      <a:pt x="1403927" y="4174836"/>
                    </a:cubicBezTo>
                    <a:cubicBezTo>
                      <a:pt x="1391612" y="4381115"/>
                      <a:pt x="1370061" y="4793673"/>
                      <a:pt x="1366982" y="4969164"/>
                    </a:cubicBezTo>
                    <a:cubicBezTo>
                      <a:pt x="1363903" y="5144655"/>
                      <a:pt x="1376219" y="5089237"/>
                      <a:pt x="1385455" y="5227782"/>
                    </a:cubicBezTo>
                    <a:cubicBezTo>
                      <a:pt x="1394691" y="5366327"/>
                      <a:pt x="1408546" y="5678824"/>
                      <a:pt x="1422400" y="5800436"/>
                    </a:cubicBezTo>
                    <a:cubicBezTo>
                      <a:pt x="1436254" y="5922048"/>
                      <a:pt x="1437794" y="5889722"/>
                      <a:pt x="1468582" y="5957455"/>
                    </a:cubicBezTo>
                    <a:cubicBezTo>
                      <a:pt x="1499370" y="6025188"/>
                      <a:pt x="1527078" y="6119091"/>
                      <a:pt x="1607127" y="6206836"/>
                    </a:cubicBezTo>
                    <a:cubicBezTo>
                      <a:pt x="1687176" y="6294581"/>
                      <a:pt x="1799552" y="6436206"/>
                      <a:pt x="1948873" y="6483927"/>
                    </a:cubicBezTo>
                    <a:cubicBezTo>
                      <a:pt x="2098194" y="6531648"/>
                      <a:pt x="2318328" y="6514715"/>
                      <a:pt x="2503055" y="6493164"/>
                    </a:cubicBezTo>
                    <a:cubicBezTo>
                      <a:pt x="2687782" y="6471613"/>
                      <a:pt x="2872510" y="6394642"/>
                      <a:pt x="3057237" y="6354618"/>
                    </a:cubicBezTo>
                    <a:cubicBezTo>
                      <a:pt x="3241964" y="6314594"/>
                      <a:pt x="3611418" y="6253018"/>
                      <a:pt x="3611418" y="6253018"/>
                    </a:cubicBezTo>
                    <a:lnTo>
                      <a:pt x="4054764" y="6169891"/>
                    </a:lnTo>
                    <a:cubicBezTo>
                      <a:pt x="4164061" y="6151418"/>
                      <a:pt x="4174836" y="6139103"/>
                      <a:pt x="4267200" y="6142182"/>
                    </a:cubicBezTo>
                    <a:cubicBezTo>
                      <a:pt x="4359564" y="6145261"/>
                      <a:pt x="4484255" y="6166812"/>
                      <a:pt x="4608946" y="6188364"/>
                    </a:cubicBezTo>
                  </a:path>
                </a:pathLst>
              </a:custGeom>
              <a:noFill/>
              <a:ln w="571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3" name="正方形/長方形 52"/>
            <p:cNvSpPr/>
            <p:nvPr/>
          </p:nvSpPr>
          <p:spPr>
            <a:xfrm rot="279618">
              <a:off x="5884517" y="3547664"/>
              <a:ext cx="153965" cy="61205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 name="グループ化 4"/>
          <p:cNvGrpSpPr/>
          <p:nvPr/>
        </p:nvGrpSpPr>
        <p:grpSpPr>
          <a:xfrm>
            <a:off x="407383" y="900422"/>
            <a:ext cx="8285003" cy="5836754"/>
            <a:chOff x="407383" y="900422"/>
            <a:chExt cx="8285003" cy="5836754"/>
          </a:xfrm>
        </p:grpSpPr>
        <p:grpSp>
          <p:nvGrpSpPr>
            <p:cNvPr id="946" name="グループ化 945"/>
            <p:cNvGrpSpPr>
              <a:grpSpLocks noChangeAspect="1"/>
            </p:cNvGrpSpPr>
            <p:nvPr/>
          </p:nvGrpSpPr>
          <p:grpSpPr>
            <a:xfrm>
              <a:off x="8279397" y="2002346"/>
              <a:ext cx="412989" cy="551769"/>
              <a:chOff x="164852" y="3068960"/>
              <a:chExt cx="2753260" cy="3678460"/>
            </a:xfrm>
          </p:grpSpPr>
          <p:sp>
            <p:nvSpPr>
              <p:cNvPr id="947" name="正方形/長方形 946"/>
              <p:cNvSpPr/>
              <p:nvPr/>
            </p:nvSpPr>
            <p:spPr>
              <a:xfrm>
                <a:off x="288169" y="3176972"/>
                <a:ext cx="2520280" cy="3570448"/>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cxnSp>
            <p:nvCxnSpPr>
              <p:cNvPr id="948" name="直線コネクタ 947"/>
              <p:cNvCxnSpPr/>
              <p:nvPr/>
            </p:nvCxnSpPr>
            <p:spPr>
              <a:xfrm>
                <a:off x="1979712" y="3176972"/>
                <a:ext cx="0" cy="334837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49" name="直線コネクタ 948"/>
              <p:cNvCxnSpPr/>
              <p:nvPr/>
            </p:nvCxnSpPr>
            <p:spPr>
              <a:xfrm>
                <a:off x="1115616" y="3176972"/>
                <a:ext cx="0" cy="334837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950" name="正方形/長方形 949"/>
              <p:cNvSpPr/>
              <p:nvPr/>
            </p:nvSpPr>
            <p:spPr>
              <a:xfrm>
                <a:off x="2397100" y="6021288"/>
                <a:ext cx="288032" cy="720080"/>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51" name="正方形/長方形 950"/>
              <p:cNvSpPr/>
              <p:nvPr/>
            </p:nvSpPr>
            <p:spPr>
              <a:xfrm>
                <a:off x="2109068" y="6021288"/>
                <a:ext cx="288032" cy="720080"/>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52" name="正方形/長方形 951"/>
              <p:cNvSpPr/>
              <p:nvPr/>
            </p:nvSpPr>
            <p:spPr>
              <a:xfrm>
                <a:off x="1533004"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53" name="正方形/長方形 952"/>
              <p:cNvSpPr/>
              <p:nvPr/>
            </p:nvSpPr>
            <p:spPr>
              <a:xfrm>
                <a:off x="1244972"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54" name="正方形/長方形 953"/>
              <p:cNvSpPr/>
              <p:nvPr/>
            </p:nvSpPr>
            <p:spPr>
              <a:xfrm>
                <a:off x="668908"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55" name="正方形/長方形 954"/>
              <p:cNvSpPr/>
              <p:nvPr/>
            </p:nvSpPr>
            <p:spPr>
              <a:xfrm>
                <a:off x="380876"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56" name="正方形/長方形 955"/>
              <p:cNvSpPr/>
              <p:nvPr/>
            </p:nvSpPr>
            <p:spPr>
              <a:xfrm>
                <a:off x="2398133"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57" name="正方形/長方形 956"/>
              <p:cNvSpPr/>
              <p:nvPr/>
            </p:nvSpPr>
            <p:spPr>
              <a:xfrm>
                <a:off x="2110101"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58" name="正方形/長方形 957"/>
              <p:cNvSpPr/>
              <p:nvPr/>
            </p:nvSpPr>
            <p:spPr>
              <a:xfrm>
                <a:off x="1534037"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59" name="正方形/長方形 958"/>
              <p:cNvSpPr/>
              <p:nvPr/>
            </p:nvSpPr>
            <p:spPr>
              <a:xfrm>
                <a:off x="1246005"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60" name="正方形/長方形 959"/>
              <p:cNvSpPr/>
              <p:nvPr/>
            </p:nvSpPr>
            <p:spPr>
              <a:xfrm>
                <a:off x="669941"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61" name="正方形/長方形 960"/>
              <p:cNvSpPr/>
              <p:nvPr/>
            </p:nvSpPr>
            <p:spPr>
              <a:xfrm>
                <a:off x="381909"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62" name="正方形/長方形 961"/>
              <p:cNvSpPr/>
              <p:nvPr/>
            </p:nvSpPr>
            <p:spPr>
              <a:xfrm>
                <a:off x="2397100"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63" name="正方形/長方形 962"/>
              <p:cNvSpPr/>
              <p:nvPr/>
            </p:nvSpPr>
            <p:spPr>
              <a:xfrm>
                <a:off x="2109068"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64" name="正方形/長方形 963"/>
              <p:cNvSpPr/>
              <p:nvPr/>
            </p:nvSpPr>
            <p:spPr>
              <a:xfrm>
                <a:off x="1533004"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65" name="正方形/長方形 964"/>
              <p:cNvSpPr/>
              <p:nvPr/>
            </p:nvSpPr>
            <p:spPr>
              <a:xfrm>
                <a:off x="1244972"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66" name="正方形/長方形 965"/>
              <p:cNvSpPr/>
              <p:nvPr/>
            </p:nvSpPr>
            <p:spPr>
              <a:xfrm>
                <a:off x="668908"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67" name="正方形/長方形 966"/>
              <p:cNvSpPr/>
              <p:nvPr/>
            </p:nvSpPr>
            <p:spPr>
              <a:xfrm>
                <a:off x="380876"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68" name="正方形/長方形 967"/>
              <p:cNvSpPr/>
              <p:nvPr/>
            </p:nvSpPr>
            <p:spPr>
              <a:xfrm>
                <a:off x="2398133"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69" name="正方形/長方形 968"/>
              <p:cNvSpPr/>
              <p:nvPr/>
            </p:nvSpPr>
            <p:spPr>
              <a:xfrm>
                <a:off x="2110101"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70" name="正方形/長方形 969"/>
              <p:cNvSpPr/>
              <p:nvPr/>
            </p:nvSpPr>
            <p:spPr>
              <a:xfrm>
                <a:off x="1534037"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71" name="正方形/長方形 970"/>
              <p:cNvSpPr/>
              <p:nvPr/>
            </p:nvSpPr>
            <p:spPr>
              <a:xfrm>
                <a:off x="1246005"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72" name="正方形/長方形 971"/>
              <p:cNvSpPr/>
              <p:nvPr/>
            </p:nvSpPr>
            <p:spPr>
              <a:xfrm>
                <a:off x="669941"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73" name="正方形/長方形 972"/>
              <p:cNvSpPr/>
              <p:nvPr/>
            </p:nvSpPr>
            <p:spPr>
              <a:xfrm>
                <a:off x="381909"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74" name="正方形/長方形 973"/>
              <p:cNvSpPr/>
              <p:nvPr/>
            </p:nvSpPr>
            <p:spPr>
              <a:xfrm>
                <a:off x="164852" y="6309320"/>
                <a:ext cx="1814860" cy="432048"/>
              </a:xfrm>
              <a:prstGeom prst="rect">
                <a:avLst/>
              </a:prstGeom>
              <a:solidFill>
                <a:schemeClr val="accent2">
                  <a:lumMod val="60000"/>
                  <a:lumOff val="4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75" name="正方形/長方形 974"/>
              <p:cNvSpPr/>
              <p:nvPr/>
            </p:nvSpPr>
            <p:spPr>
              <a:xfrm>
                <a:off x="164852" y="5444802"/>
                <a:ext cx="2753260" cy="432048"/>
              </a:xfrm>
              <a:prstGeom prst="rect">
                <a:avLst/>
              </a:prstGeom>
              <a:solidFill>
                <a:schemeClr val="accent2">
                  <a:lumMod val="60000"/>
                  <a:lumOff val="4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76" name="正方形/長方形 975"/>
              <p:cNvSpPr/>
              <p:nvPr/>
            </p:nvSpPr>
            <p:spPr>
              <a:xfrm>
                <a:off x="164852" y="4580645"/>
                <a:ext cx="2753260" cy="432048"/>
              </a:xfrm>
              <a:prstGeom prst="rect">
                <a:avLst/>
              </a:prstGeom>
              <a:solidFill>
                <a:schemeClr val="accent2">
                  <a:lumMod val="60000"/>
                  <a:lumOff val="4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77" name="正方形/長方形 976"/>
              <p:cNvSpPr/>
              <p:nvPr/>
            </p:nvSpPr>
            <p:spPr>
              <a:xfrm>
                <a:off x="164852" y="3724672"/>
                <a:ext cx="2753260" cy="432048"/>
              </a:xfrm>
              <a:prstGeom prst="rect">
                <a:avLst/>
              </a:prstGeom>
              <a:solidFill>
                <a:schemeClr val="accent2">
                  <a:lumMod val="60000"/>
                  <a:lumOff val="4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78" name="正方形/長方形 977"/>
              <p:cNvSpPr/>
              <p:nvPr/>
            </p:nvSpPr>
            <p:spPr>
              <a:xfrm>
                <a:off x="164852" y="3068960"/>
                <a:ext cx="2753260" cy="216024"/>
              </a:xfrm>
              <a:prstGeom prst="rect">
                <a:avLst/>
              </a:prstGeom>
              <a:solidFill>
                <a:schemeClr val="accent2">
                  <a:lumMod val="60000"/>
                  <a:lumOff val="4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880" name="グループ化 879"/>
            <p:cNvGrpSpPr>
              <a:grpSpLocks noChangeAspect="1"/>
            </p:cNvGrpSpPr>
            <p:nvPr/>
          </p:nvGrpSpPr>
          <p:grpSpPr>
            <a:xfrm>
              <a:off x="3177532" y="900422"/>
              <a:ext cx="412989" cy="551769"/>
              <a:chOff x="164852" y="3068960"/>
              <a:chExt cx="2753260" cy="3678460"/>
            </a:xfrm>
          </p:grpSpPr>
          <p:sp>
            <p:nvSpPr>
              <p:cNvPr id="881" name="正方形/長方形 880"/>
              <p:cNvSpPr/>
              <p:nvPr/>
            </p:nvSpPr>
            <p:spPr>
              <a:xfrm>
                <a:off x="288169" y="3176972"/>
                <a:ext cx="2520280" cy="3570448"/>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cxnSp>
            <p:nvCxnSpPr>
              <p:cNvPr id="882" name="直線コネクタ 881"/>
              <p:cNvCxnSpPr/>
              <p:nvPr/>
            </p:nvCxnSpPr>
            <p:spPr>
              <a:xfrm>
                <a:off x="1979712" y="3176972"/>
                <a:ext cx="0" cy="334837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83" name="直線コネクタ 882"/>
              <p:cNvCxnSpPr/>
              <p:nvPr/>
            </p:nvCxnSpPr>
            <p:spPr>
              <a:xfrm>
                <a:off x="1115616" y="3176972"/>
                <a:ext cx="0" cy="334837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884" name="正方形/長方形 883"/>
              <p:cNvSpPr/>
              <p:nvPr/>
            </p:nvSpPr>
            <p:spPr>
              <a:xfrm>
                <a:off x="2397100" y="6021288"/>
                <a:ext cx="288032" cy="720080"/>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85" name="正方形/長方形 884"/>
              <p:cNvSpPr/>
              <p:nvPr/>
            </p:nvSpPr>
            <p:spPr>
              <a:xfrm>
                <a:off x="2109068" y="6021288"/>
                <a:ext cx="288032" cy="720080"/>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86" name="正方形/長方形 885"/>
              <p:cNvSpPr/>
              <p:nvPr/>
            </p:nvSpPr>
            <p:spPr>
              <a:xfrm>
                <a:off x="1533004"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87" name="正方形/長方形 886"/>
              <p:cNvSpPr/>
              <p:nvPr/>
            </p:nvSpPr>
            <p:spPr>
              <a:xfrm>
                <a:off x="1244972"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88" name="正方形/長方形 887"/>
              <p:cNvSpPr/>
              <p:nvPr/>
            </p:nvSpPr>
            <p:spPr>
              <a:xfrm>
                <a:off x="668908"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89" name="正方形/長方形 888"/>
              <p:cNvSpPr/>
              <p:nvPr/>
            </p:nvSpPr>
            <p:spPr>
              <a:xfrm>
                <a:off x="380876"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90" name="正方形/長方形 889"/>
              <p:cNvSpPr/>
              <p:nvPr/>
            </p:nvSpPr>
            <p:spPr>
              <a:xfrm>
                <a:off x="2398133"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91" name="正方形/長方形 890"/>
              <p:cNvSpPr/>
              <p:nvPr/>
            </p:nvSpPr>
            <p:spPr>
              <a:xfrm>
                <a:off x="2110101"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92" name="正方形/長方形 891"/>
              <p:cNvSpPr/>
              <p:nvPr/>
            </p:nvSpPr>
            <p:spPr>
              <a:xfrm>
                <a:off x="1534037"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93" name="正方形/長方形 892"/>
              <p:cNvSpPr/>
              <p:nvPr/>
            </p:nvSpPr>
            <p:spPr>
              <a:xfrm>
                <a:off x="1246005"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94" name="正方形/長方形 893"/>
              <p:cNvSpPr/>
              <p:nvPr/>
            </p:nvSpPr>
            <p:spPr>
              <a:xfrm>
                <a:off x="669941"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95" name="正方形/長方形 894"/>
              <p:cNvSpPr/>
              <p:nvPr/>
            </p:nvSpPr>
            <p:spPr>
              <a:xfrm>
                <a:off x="381909"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96" name="正方形/長方形 895"/>
              <p:cNvSpPr/>
              <p:nvPr/>
            </p:nvSpPr>
            <p:spPr>
              <a:xfrm>
                <a:off x="2397100"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97" name="正方形/長方形 896"/>
              <p:cNvSpPr/>
              <p:nvPr/>
            </p:nvSpPr>
            <p:spPr>
              <a:xfrm>
                <a:off x="2109068"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98" name="正方形/長方形 897"/>
              <p:cNvSpPr/>
              <p:nvPr/>
            </p:nvSpPr>
            <p:spPr>
              <a:xfrm>
                <a:off x="1533004"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99" name="正方形/長方形 898"/>
              <p:cNvSpPr/>
              <p:nvPr/>
            </p:nvSpPr>
            <p:spPr>
              <a:xfrm>
                <a:off x="1244972"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00" name="正方形/長方形 899"/>
              <p:cNvSpPr/>
              <p:nvPr/>
            </p:nvSpPr>
            <p:spPr>
              <a:xfrm>
                <a:off x="668908"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01" name="正方形/長方形 900"/>
              <p:cNvSpPr/>
              <p:nvPr/>
            </p:nvSpPr>
            <p:spPr>
              <a:xfrm>
                <a:off x="380876"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02" name="正方形/長方形 901"/>
              <p:cNvSpPr/>
              <p:nvPr/>
            </p:nvSpPr>
            <p:spPr>
              <a:xfrm>
                <a:off x="2398133"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03" name="正方形/長方形 902"/>
              <p:cNvSpPr/>
              <p:nvPr/>
            </p:nvSpPr>
            <p:spPr>
              <a:xfrm>
                <a:off x="2110101"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04" name="正方形/長方形 903"/>
              <p:cNvSpPr/>
              <p:nvPr/>
            </p:nvSpPr>
            <p:spPr>
              <a:xfrm>
                <a:off x="1534037"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05" name="正方形/長方形 904"/>
              <p:cNvSpPr/>
              <p:nvPr/>
            </p:nvSpPr>
            <p:spPr>
              <a:xfrm>
                <a:off x="1246005"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06" name="正方形/長方形 905"/>
              <p:cNvSpPr/>
              <p:nvPr/>
            </p:nvSpPr>
            <p:spPr>
              <a:xfrm>
                <a:off x="669941"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07" name="正方形/長方形 906"/>
              <p:cNvSpPr/>
              <p:nvPr/>
            </p:nvSpPr>
            <p:spPr>
              <a:xfrm>
                <a:off x="381909"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08" name="正方形/長方形 907"/>
              <p:cNvSpPr/>
              <p:nvPr/>
            </p:nvSpPr>
            <p:spPr>
              <a:xfrm>
                <a:off x="164852" y="6309320"/>
                <a:ext cx="1814860" cy="432048"/>
              </a:xfrm>
              <a:prstGeom prst="rect">
                <a:avLst/>
              </a:prstGeom>
              <a:solidFill>
                <a:schemeClr val="bg1">
                  <a:lumMod val="6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09" name="正方形/長方形 908"/>
              <p:cNvSpPr/>
              <p:nvPr/>
            </p:nvSpPr>
            <p:spPr>
              <a:xfrm>
                <a:off x="164852" y="5444802"/>
                <a:ext cx="2753260" cy="432048"/>
              </a:xfrm>
              <a:prstGeom prst="rect">
                <a:avLst/>
              </a:prstGeom>
              <a:solidFill>
                <a:schemeClr val="bg1">
                  <a:lumMod val="6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10" name="正方形/長方形 909"/>
              <p:cNvSpPr/>
              <p:nvPr/>
            </p:nvSpPr>
            <p:spPr>
              <a:xfrm>
                <a:off x="164852" y="4580645"/>
                <a:ext cx="2753260" cy="432048"/>
              </a:xfrm>
              <a:prstGeom prst="rect">
                <a:avLst/>
              </a:prstGeom>
              <a:solidFill>
                <a:schemeClr val="bg1">
                  <a:lumMod val="6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11" name="正方形/長方形 910"/>
              <p:cNvSpPr/>
              <p:nvPr/>
            </p:nvSpPr>
            <p:spPr>
              <a:xfrm>
                <a:off x="164852" y="3724672"/>
                <a:ext cx="2753260" cy="432048"/>
              </a:xfrm>
              <a:prstGeom prst="rect">
                <a:avLst/>
              </a:prstGeom>
              <a:solidFill>
                <a:schemeClr val="bg1">
                  <a:lumMod val="6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12" name="正方形/長方形 911"/>
              <p:cNvSpPr/>
              <p:nvPr/>
            </p:nvSpPr>
            <p:spPr>
              <a:xfrm>
                <a:off x="164852" y="3068960"/>
                <a:ext cx="2753260" cy="216024"/>
              </a:xfrm>
              <a:prstGeom prst="rect">
                <a:avLst/>
              </a:prstGeom>
              <a:solidFill>
                <a:schemeClr val="bg1">
                  <a:lumMod val="6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847" name="グループ化 846"/>
            <p:cNvGrpSpPr>
              <a:grpSpLocks noChangeAspect="1"/>
            </p:cNvGrpSpPr>
            <p:nvPr/>
          </p:nvGrpSpPr>
          <p:grpSpPr>
            <a:xfrm>
              <a:off x="407383" y="5006273"/>
              <a:ext cx="412989" cy="551769"/>
              <a:chOff x="164852" y="3068960"/>
              <a:chExt cx="2753260" cy="3678460"/>
            </a:xfrm>
          </p:grpSpPr>
          <p:sp>
            <p:nvSpPr>
              <p:cNvPr id="848" name="正方形/長方形 847"/>
              <p:cNvSpPr/>
              <p:nvPr/>
            </p:nvSpPr>
            <p:spPr>
              <a:xfrm>
                <a:off x="288169" y="3176972"/>
                <a:ext cx="2520280" cy="3570448"/>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cxnSp>
            <p:nvCxnSpPr>
              <p:cNvPr id="849" name="直線コネクタ 848"/>
              <p:cNvCxnSpPr/>
              <p:nvPr/>
            </p:nvCxnSpPr>
            <p:spPr>
              <a:xfrm>
                <a:off x="1979712" y="3176972"/>
                <a:ext cx="0" cy="334837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50" name="直線コネクタ 849"/>
              <p:cNvCxnSpPr/>
              <p:nvPr/>
            </p:nvCxnSpPr>
            <p:spPr>
              <a:xfrm>
                <a:off x="1115616" y="3176972"/>
                <a:ext cx="0" cy="334837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851" name="正方形/長方形 850"/>
              <p:cNvSpPr/>
              <p:nvPr/>
            </p:nvSpPr>
            <p:spPr>
              <a:xfrm>
                <a:off x="2397100" y="6021288"/>
                <a:ext cx="288032" cy="720080"/>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52" name="正方形/長方形 851"/>
              <p:cNvSpPr/>
              <p:nvPr/>
            </p:nvSpPr>
            <p:spPr>
              <a:xfrm>
                <a:off x="2109068" y="6021288"/>
                <a:ext cx="288032" cy="720080"/>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53" name="正方形/長方形 852"/>
              <p:cNvSpPr/>
              <p:nvPr/>
            </p:nvSpPr>
            <p:spPr>
              <a:xfrm>
                <a:off x="1533004"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54" name="正方形/長方形 853"/>
              <p:cNvSpPr/>
              <p:nvPr/>
            </p:nvSpPr>
            <p:spPr>
              <a:xfrm>
                <a:off x="1244972"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55" name="正方形/長方形 854"/>
              <p:cNvSpPr/>
              <p:nvPr/>
            </p:nvSpPr>
            <p:spPr>
              <a:xfrm>
                <a:off x="668908"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56" name="正方形/長方形 855"/>
              <p:cNvSpPr/>
              <p:nvPr/>
            </p:nvSpPr>
            <p:spPr>
              <a:xfrm>
                <a:off x="380876"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57" name="正方形/長方形 856"/>
              <p:cNvSpPr/>
              <p:nvPr/>
            </p:nvSpPr>
            <p:spPr>
              <a:xfrm>
                <a:off x="2398133"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58" name="正方形/長方形 857"/>
              <p:cNvSpPr/>
              <p:nvPr/>
            </p:nvSpPr>
            <p:spPr>
              <a:xfrm>
                <a:off x="2110101"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59" name="正方形/長方形 858"/>
              <p:cNvSpPr/>
              <p:nvPr/>
            </p:nvSpPr>
            <p:spPr>
              <a:xfrm>
                <a:off x="1534037"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60" name="正方形/長方形 859"/>
              <p:cNvSpPr/>
              <p:nvPr/>
            </p:nvSpPr>
            <p:spPr>
              <a:xfrm>
                <a:off x="1246005"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61" name="正方形/長方形 860"/>
              <p:cNvSpPr/>
              <p:nvPr/>
            </p:nvSpPr>
            <p:spPr>
              <a:xfrm>
                <a:off x="669941"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62" name="正方形/長方形 861"/>
              <p:cNvSpPr/>
              <p:nvPr/>
            </p:nvSpPr>
            <p:spPr>
              <a:xfrm>
                <a:off x="381909"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63" name="正方形/長方形 862"/>
              <p:cNvSpPr/>
              <p:nvPr/>
            </p:nvSpPr>
            <p:spPr>
              <a:xfrm>
                <a:off x="2397100"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64" name="正方形/長方形 863"/>
              <p:cNvSpPr/>
              <p:nvPr/>
            </p:nvSpPr>
            <p:spPr>
              <a:xfrm>
                <a:off x="2109068"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65" name="正方形/長方形 864"/>
              <p:cNvSpPr/>
              <p:nvPr/>
            </p:nvSpPr>
            <p:spPr>
              <a:xfrm>
                <a:off x="1533004"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66" name="正方形/長方形 865"/>
              <p:cNvSpPr/>
              <p:nvPr/>
            </p:nvSpPr>
            <p:spPr>
              <a:xfrm>
                <a:off x="1244972"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67" name="正方形/長方形 866"/>
              <p:cNvSpPr/>
              <p:nvPr/>
            </p:nvSpPr>
            <p:spPr>
              <a:xfrm>
                <a:off x="668908"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68" name="正方形/長方形 867"/>
              <p:cNvSpPr/>
              <p:nvPr/>
            </p:nvSpPr>
            <p:spPr>
              <a:xfrm>
                <a:off x="380876"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69" name="正方形/長方形 868"/>
              <p:cNvSpPr/>
              <p:nvPr/>
            </p:nvSpPr>
            <p:spPr>
              <a:xfrm>
                <a:off x="2398133"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70" name="正方形/長方形 869"/>
              <p:cNvSpPr/>
              <p:nvPr/>
            </p:nvSpPr>
            <p:spPr>
              <a:xfrm>
                <a:off x="2110101"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71" name="正方形/長方形 870"/>
              <p:cNvSpPr/>
              <p:nvPr/>
            </p:nvSpPr>
            <p:spPr>
              <a:xfrm>
                <a:off x="1534037"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72" name="正方形/長方形 871"/>
              <p:cNvSpPr/>
              <p:nvPr/>
            </p:nvSpPr>
            <p:spPr>
              <a:xfrm>
                <a:off x="1246005"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73" name="正方形/長方形 872"/>
              <p:cNvSpPr/>
              <p:nvPr/>
            </p:nvSpPr>
            <p:spPr>
              <a:xfrm>
                <a:off x="669941"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74" name="正方形/長方形 873"/>
              <p:cNvSpPr/>
              <p:nvPr/>
            </p:nvSpPr>
            <p:spPr>
              <a:xfrm>
                <a:off x="381909"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75" name="正方形/長方形 874"/>
              <p:cNvSpPr/>
              <p:nvPr/>
            </p:nvSpPr>
            <p:spPr>
              <a:xfrm>
                <a:off x="164852" y="6309320"/>
                <a:ext cx="1814860" cy="432048"/>
              </a:xfrm>
              <a:prstGeom prst="rect">
                <a:avLst/>
              </a:prstGeom>
              <a:solidFill>
                <a:schemeClr val="bg1">
                  <a:lumMod val="6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76" name="正方形/長方形 875"/>
              <p:cNvSpPr/>
              <p:nvPr/>
            </p:nvSpPr>
            <p:spPr>
              <a:xfrm>
                <a:off x="164852" y="5444802"/>
                <a:ext cx="2753260" cy="432048"/>
              </a:xfrm>
              <a:prstGeom prst="rect">
                <a:avLst/>
              </a:prstGeom>
              <a:solidFill>
                <a:schemeClr val="bg1">
                  <a:lumMod val="6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77" name="正方形/長方形 876"/>
              <p:cNvSpPr/>
              <p:nvPr/>
            </p:nvSpPr>
            <p:spPr>
              <a:xfrm>
                <a:off x="164852" y="4580645"/>
                <a:ext cx="2753260" cy="432048"/>
              </a:xfrm>
              <a:prstGeom prst="rect">
                <a:avLst/>
              </a:prstGeom>
              <a:solidFill>
                <a:schemeClr val="bg1">
                  <a:lumMod val="6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78" name="正方形/長方形 877"/>
              <p:cNvSpPr/>
              <p:nvPr/>
            </p:nvSpPr>
            <p:spPr>
              <a:xfrm>
                <a:off x="164852" y="3724672"/>
                <a:ext cx="2753260" cy="432048"/>
              </a:xfrm>
              <a:prstGeom prst="rect">
                <a:avLst/>
              </a:prstGeom>
              <a:solidFill>
                <a:schemeClr val="bg1">
                  <a:lumMod val="6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79" name="正方形/長方形 878"/>
              <p:cNvSpPr/>
              <p:nvPr/>
            </p:nvSpPr>
            <p:spPr>
              <a:xfrm>
                <a:off x="164852" y="3068960"/>
                <a:ext cx="2753260" cy="216024"/>
              </a:xfrm>
              <a:prstGeom prst="rect">
                <a:avLst/>
              </a:prstGeom>
              <a:solidFill>
                <a:schemeClr val="bg1">
                  <a:lumMod val="6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979" name="グループ化 978"/>
            <p:cNvGrpSpPr>
              <a:grpSpLocks noChangeAspect="1"/>
            </p:cNvGrpSpPr>
            <p:nvPr/>
          </p:nvGrpSpPr>
          <p:grpSpPr>
            <a:xfrm>
              <a:off x="7175055" y="6185407"/>
              <a:ext cx="412989" cy="551769"/>
              <a:chOff x="164852" y="3068960"/>
              <a:chExt cx="2753260" cy="3678460"/>
            </a:xfrm>
          </p:grpSpPr>
          <p:sp>
            <p:nvSpPr>
              <p:cNvPr id="980" name="正方形/長方形 979"/>
              <p:cNvSpPr/>
              <p:nvPr/>
            </p:nvSpPr>
            <p:spPr>
              <a:xfrm>
                <a:off x="288169" y="3176972"/>
                <a:ext cx="2520280" cy="3570448"/>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cxnSp>
            <p:nvCxnSpPr>
              <p:cNvPr id="981" name="直線コネクタ 980"/>
              <p:cNvCxnSpPr/>
              <p:nvPr/>
            </p:nvCxnSpPr>
            <p:spPr>
              <a:xfrm>
                <a:off x="1979712" y="3176972"/>
                <a:ext cx="0" cy="334837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82" name="直線コネクタ 981"/>
              <p:cNvCxnSpPr/>
              <p:nvPr/>
            </p:nvCxnSpPr>
            <p:spPr>
              <a:xfrm>
                <a:off x="1115616" y="3176972"/>
                <a:ext cx="0" cy="334837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983" name="正方形/長方形 982"/>
              <p:cNvSpPr/>
              <p:nvPr/>
            </p:nvSpPr>
            <p:spPr>
              <a:xfrm>
                <a:off x="2397100" y="6021288"/>
                <a:ext cx="288032" cy="720080"/>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84" name="正方形/長方形 983"/>
              <p:cNvSpPr/>
              <p:nvPr/>
            </p:nvSpPr>
            <p:spPr>
              <a:xfrm>
                <a:off x="2109068" y="6021288"/>
                <a:ext cx="288032" cy="720080"/>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85" name="正方形/長方形 984"/>
              <p:cNvSpPr/>
              <p:nvPr/>
            </p:nvSpPr>
            <p:spPr>
              <a:xfrm>
                <a:off x="1533004"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86" name="正方形/長方形 985"/>
              <p:cNvSpPr/>
              <p:nvPr/>
            </p:nvSpPr>
            <p:spPr>
              <a:xfrm>
                <a:off x="1244972"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87" name="正方形/長方形 986"/>
              <p:cNvSpPr/>
              <p:nvPr/>
            </p:nvSpPr>
            <p:spPr>
              <a:xfrm>
                <a:off x="668908"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88" name="正方形/長方形 987"/>
              <p:cNvSpPr/>
              <p:nvPr/>
            </p:nvSpPr>
            <p:spPr>
              <a:xfrm>
                <a:off x="380876"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89" name="正方形/長方形 988"/>
              <p:cNvSpPr/>
              <p:nvPr/>
            </p:nvSpPr>
            <p:spPr>
              <a:xfrm>
                <a:off x="2398133"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90" name="正方形/長方形 989"/>
              <p:cNvSpPr/>
              <p:nvPr/>
            </p:nvSpPr>
            <p:spPr>
              <a:xfrm>
                <a:off x="2110101"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91" name="正方形/長方形 990"/>
              <p:cNvSpPr/>
              <p:nvPr/>
            </p:nvSpPr>
            <p:spPr>
              <a:xfrm>
                <a:off x="1534037"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92" name="正方形/長方形 991"/>
              <p:cNvSpPr/>
              <p:nvPr/>
            </p:nvSpPr>
            <p:spPr>
              <a:xfrm>
                <a:off x="1246005"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93" name="正方形/長方形 992"/>
              <p:cNvSpPr/>
              <p:nvPr/>
            </p:nvSpPr>
            <p:spPr>
              <a:xfrm>
                <a:off x="669941"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94" name="正方形/長方形 993"/>
              <p:cNvSpPr/>
              <p:nvPr/>
            </p:nvSpPr>
            <p:spPr>
              <a:xfrm>
                <a:off x="381909"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95" name="正方形/長方形 994"/>
              <p:cNvSpPr/>
              <p:nvPr/>
            </p:nvSpPr>
            <p:spPr>
              <a:xfrm>
                <a:off x="2397100"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96" name="正方形/長方形 995"/>
              <p:cNvSpPr/>
              <p:nvPr/>
            </p:nvSpPr>
            <p:spPr>
              <a:xfrm>
                <a:off x="2109068"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97" name="正方形/長方形 996"/>
              <p:cNvSpPr/>
              <p:nvPr/>
            </p:nvSpPr>
            <p:spPr>
              <a:xfrm>
                <a:off x="1533004"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98" name="正方形/長方形 997"/>
              <p:cNvSpPr/>
              <p:nvPr/>
            </p:nvSpPr>
            <p:spPr>
              <a:xfrm>
                <a:off x="1244972"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99" name="正方形/長方形 998"/>
              <p:cNvSpPr/>
              <p:nvPr/>
            </p:nvSpPr>
            <p:spPr>
              <a:xfrm>
                <a:off x="668908"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00" name="正方形/長方形 999"/>
              <p:cNvSpPr/>
              <p:nvPr/>
            </p:nvSpPr>
            <p:spPr>
              <a:xfrm>
                <a:off x="380876"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01" name="正方形/長方形 1000"/>
              <p:cNvSpPr/>
              <p:nvPr/>
            </p:nvSpPr>
            <p:spPr>
              <a:xfrm>
                <a:off x="2398133"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02" name="正方形/長方形 1001"/>
              <p:cNvSpPr/>
              <p:nvPr/>
            </p:nvSpPr>
            <p:spPr>
              <a:xfrm>
                <a:off x="2110101"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03" name="正方形/長方形 1002"/>
              <p:cNvSpPr/>
              <p:nvPr/>
            </p:nvSpPr>
            <p:spPr>
              <a:xfrm>
                <a:off x="1534037"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04" name="正方形/長方形 1003"/>
              <p:cNvSpPr/>
              <p:nvPr/>
            </p:nvSpPr>
            <p:spPr>
              <a:xfrm>
                <a:off x="1246005"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05" name="正方形/長方形 1004"/>
              <p:cNvSpPr/>
              <p:nvPr/>
            </p:nvSpPr>
            <p:spPr>
              <a:xfrm>
                <a:off x="669941"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06" name="正方形/長方形 1005"/>
              <p:cNvSpPr/>
              <p:nvPr/>
            </p:nvSpPr>
            <p:spPr>
              <a:xfrm>
                <a:off x="381909"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07" name="正方形/長方形 1006"/>
              <p:cNvSpPr/>
              <p:nvPr/>
            </p:nvSpPr>
            <p:spPr>
              <a:xfrm>
                <a:off x="164852" y="6309320"/>
                <a:ext cx="1814860" cy="432048"/>
              </a:xfrm>
              <a:prstGeom prst="rect">
                <a:avLst/>
              </a:prstGeom>
              <a:solidFill>
                <a:schemeClr val="accent2">
                  <a:lumMod val="60000"/>
                  <a:lumOff val="4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08" name="正方形/長方形 1007"/>
              <p:cNvSpPr/>
              <p:nvPr/>
            </p:nvSpPr>
            <p:spPr>
              <a:xfrm>
                <a:off x="164852" y="5444802"/>
                <a:ext cx="2753260" cy="432048"/>
              </a:xfrm>
              <a:prstGeom prst="rect">
                <a:avLst/>
              </a:prstGeom>
              <a:solidFill>
                <a:schemeClr val="accent2">
                  <a:lumMod val="60000"/>
                  <a:lumOff val="4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09" name="正方形/長方形 1008"/>
              <p:cNvSpPr/>
              <p:nvPr/>
            </p:nvSpPr>
            <p:spPr>
              <a:xfrm>
                <a:off x="164852" y="4580645"/>
                <a:ext cx="2753260" cy="432048"/>
              </a:xfrm>
              <a:prstGeom prst="rect">
                <a:avLst/>
              </a:prstGeom>
              <a:solidFill>
                <a:schemeClr val="accent2">
                  <a:lumMod val="60000"/>
                  <a:lumOff val="4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10" name="正方形/長方形 1009"/>
              <p:cNvSpPr/>
              <p:nvPr/>
            </p:nvSpPr>
            <p:spPr>
              <a:xfrm>
                <a:off x="164852" y="3724672"/>
                <a:ext cx="2753260" cy="432048"/>
              </a:xfrm>
              <a:prstGeom prst="rect">
                <a:avLst/>
              </a:prstGeom>
              <a:solidFill>
                <a:schemeClr val="accent2">
                  <a:lumMod val="60000"/>
                  <a:lumOff val="4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11" name="正方形/長方形 1010"/>
              <p:cNvSpPr/>
              <p:nvPr/>
            </p:nvSpPr>
            <p:spPr>
              <a:xfrm>
                <a:off x="164852" y="3068960"/>
                <a:ext cx="2753260" cy="216024"/>
              </a:xfrm>
              <a:prstGeom prst="rect">
                <a:avLst/>
              </a:prstGeom>
              <a:solidFill>
                <a:schemeClr val="accent2">
                  <a:lumMod val="60000"/>
                  <a:lumOff val="4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grpSp>
        <p:nvGrpSpPr>
          <p:cNvPr id="9" name="グループ化 8"/>
          <p:cNvGrpSpPr/>
          <p:nvPr/>
        </p:nvGrpSpPr>
        <p:grpSpPr>
          <a:xfrm>
            <a:off x="6145328" y="3098607"/>
            <a:ext cx="1637637" cy="445834"/>
            <a:chOff x="6145328" y="2868794"/>
            <a:chExt cx="1637637" cy="445834"/>
          </a:xfrm>
        </p:grpSpPr>
        <p:sp>
          <p:nvSpPr>
            <p:cNvPr id="100" name="円/楕円 99"/>
            <p:cNvSpPr/>
            <p:nvPr/>
          </p:nvSpPr>
          <p:spPr>
            <a:xfrm>
              <a:off x="6145328" y="3182258"/>
              <a:ext cx="131696" cy="13237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a:solidFill>
                  <a:schemeClr val="tx1"/>
                </a:solidFill>
              </a:endParaRPr>
            </a:p>
          </p:txBody>
        </p:sp>
        <p:sp>
          <p:nvSpPr>
            <p:cNvPr id="101" name="正方形/長方形 100"/>
            <p:cNvSpPr/>
            <p:nvPr/>
          </p:nvSpPr>
          <p:spPr>
            <a:xfrm>
              <a:off x="6708672" y="2868794"/>
              <a:ext cx="1074293" cy="301818"/>
            </a:xfrm>
            <a:prstGeom prst="rect">
              <a:avLst/>
            </a:prstGeom>
            <a:solidFill>
              <a:schemeClr val="bg1"/>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000" dirty="0" smtClean="0">
                  <a:solidFill>
                    <a:srgbClr val="FF0000"/>
                  </a:solidFill>
                </a:rPr>
                <a:t>スタート</a:t>
              </a:r>
              <a:endParaRPr kumimoji="1" lang="ja-JP" altLang="en-US" sz="2000" dirty="0">
                <a:solidFill>
                  <a:srgbClr val="FF0000"/>
                </a:solidFill>
              </a:endParaRPr>
            </a:p>
          </p:txBody>
        </p:sp>
        <p:cxnSp>
          <p:nvCxnSpPr>
            <p:cNvPr id="102" name="直線矢印コネクタ 101"/>
            <p:cNvCxnSpPr>
              <a:stCxn id="101" idx="1"/>
              <a:endCxn id="100" idx="6"/>
            </p:cNvCxnSpPr>
            <p:nvPr/>
          </p:nvCxnSpPr>
          <p:spPr>
            <a:xfrm flipH="1">
              <a:off x="6277024" y="3019703"/>
              <a:ext cx="431648" cy="228740"/>
            </a:xfrm>
            <a:prstGeom prst="straightConnector1">
              <a:avLst/>
            </a:prstGeom>
            <a:ln w="38100">
              <a:solidFill>
                <a:srgbClr val="FF0000"/>
              </a:solidFill>
              <a:tailEnd type="arrow"/>
            </a:ln>
          </p:spPr>
          <p:style>
            <a:lnRef idx="1">
              <a:schemeClr val="accent2"/>
            </a:lnRef>
            <a:fillRef idx="0">
              <a:schemeClr val="accent2"/>
            </a:fillRef>
            <a:effectRef idx="0">
              <a:schemeClr val="accent2"/>
            </a:effectRef>
            <a:fontRef idx="minor">
              <a:schemeClr val="tx1"/>
            </a:fontRef>
          </p:style>
        </p:cxnSp>
      </p:grpSp>
      <p:sp>
        <p:nvSpPr>
          <p:cNvPr id="159" name="正方形/長方形 158"/>
          <p:cNvSpPr/>
          <p:nvPr/>
        </p:nvSpPr>
        <p:spPr>
          <a:xfrm>
            <a:off x="0" y="-168"/>
            <a:ext cx="9129442" cy="684844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57" name="Picture 2" descr="C:\Users\JMA311A\Desktop\津波イラスト0822\14pのコピー.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8" t="72064" r="693" b="483"/>
          <a:stretch/>
        </p:blipFill>
        <p:spPr bwMode="auto">
          <a:xfrm>
            <a:off x="4341967" y="4042814"/>
            <a:ext cx="825790" cy="516119"/>
          </a:xfrm>
          <a:prstGeom prst="rect">
            <a:avLst/>
          </a:prstGeom>
          <a:noFill/>
          <a:ln w="50800">
            <a:solidFill>
              <a:srgbClr val="008000"/>
            </a:solidFill>
          </a:ln>
          <a:extLst>
            <a:ext uri="{909E8E84-426E-40DD-AFC4-6F175D3DCCD1}">
              <a14:hiddenFill xmlns:a14="http://schemas.microsoft.com/office/drawing/2010/main">
                <a:solidFill>
                  <a:srgbClr val="FFFFFF"/>
                </a:solidFill>
              </a14:hiddenFill>
            </a:ext>
          </a:extLst>
        </p:spPr>
      </p:pic>
      <p:pic>
        <p:nvPicPr>
          <p:cNvPr id="1358" name="Picture 2" descr="C:\Users\JMA311A\Desktop\津波イラスト0822\14pのコピー.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33630" r="2754" b="38003"/>
          <a:stretch/>
        </p:blipFill>
        <p:spPr bwMode="auto">
          <a:xfrm>
            <a:off x="3635080" y="1366869"/>
            <a:ext cx="865727" cy="571011"/>
          </a:xfrm>
          <a:prstGeom prst="rect">
            <a:avLst/>
          </a:prstGeom>
          <a:noFill/>
          <a:ln w="50800">
            <a:solidFill>
              <a:srgbClr val="FF0000"/>
            </a:solidFill>
          </a:ln>
          <a:extLst>
            <a:ext uri="{909E8E84-426E-40DD-AFC4-6F175D3DCCD1}">
              <a14:hiddenFill xmlns:a14="http://schemas.microsoft.com/office/drawing/2010/main">
                <a:solidFill>
                  <a:srgbClr val="FFFFFF"/>
                </a:solidFill>
              </a14:hiddenFill>
            </a:ext>
          </a:extLst>
        </p:spPr>
      </p:pic>
      <p:pic>
        <p:nvPicPr>
          <p:cNvPr id="1359" name="Picture 2" descr="C:\Users\JMA311A\Desktop\津波イラスト0822\14pのコピー.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2084" t="1608" r="11014" b="73687"/>
          <a:stretch/>
        </p:blipFill>
        <p:spPr bwMode="auto">
          <a:xfrm>
            <a:off x="6945745" y="5520765"/>
            <a:ext cx="750892" cy="482716"/>
          </a:xfrm>
          <a:prstGeom prst="rect">
            <a:avLst/>
          </a:prstGeom>
          <a:noFill/>
          <a:ln w="50800">
            <a:solidFill>
              <a:srgbClr val="FF9900"/>
            </a:solidFill>
          </a:ln>
          <a:extLst>
            <a:ext uri="{909E8E84-426E-40DD-AFC4-6F175D3DCCD1}">
              <a14:hiddenFill xmlns:a14="http://schemas.microsoft.com/office/drawing/2010/main">
                <a:solidFill>
                  <a:srgbClr val="FFFFFF"/>
                </a:solidFill>
              </a14:hiddenFill>
            </a:ext>
          </a:extLst>
        </p:spPr>
      </p:pic>
      <p:grpSp>
        <p:nvGrpSpPr>
          <p:cNvPr id="1368" name="グループ化 1367"/>
          <p:cNvGrpSpPr/>
          <p:nvPr/>
        </p:nvGrpSpPr>
        <p:grpSpPr>
          <a:xfrm>
            <a:off x="6060162" y="5560358"/>
            <a:ext cx="467285" cy="467285"/>
            <a:chOff x="7039065" y="1133227"/>
            <a:chExt cx="467285" cy="467285"/>
          </a:xfrm>
        </p:grpSpPr>
        <p:sp>
          <p:nvSpPr>
            <p:cNvPr id="1369" name="円/楕円 1368"/>
            <p:cNvSpPr/>
            <p:nvPr/>
          </p:nvSpPr>
          <p:spPr>
            <a:xfrm>
              <a:off x="7039065" y="1133227"/>
              <a:ext cx="467285" cy="467285"/>
            </a:xfrm>
            <a:prstGeom prst="ellipse">
              <a:avLst/>
            </a:prstGeom>
            <a:solidFill>
              <a:schemeClr val="bg1"/>
            </a:solidFill>
            <a:ln w="762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cxnSp>
          <p:nvCxnSpPr>
            <p:cNvPr id="1370" name="直線コネクタ 1369"/>
            <p:cNvCxnSpPr>
              <a:stCxn id="1369" idx="1"/>
              <a:endCxn id="1369" idx="5"/>
            </p:cNvCxnSpPr>
            <p:nvPr/>
          </p:nvCxnSpPr>
          <p:spPr>
            <a:xfrm>
              <a:off x="7107497" y="1201659"/>
              <a:ext cx="330421" cy="330421"/>
            </a:xfrm>
            <a:prstGeom prst="line">
              <a:avLst/>
            </a:prstGeom>
            <a:ln w="76200">
              <a:solidFill>
                <a:srgbClr val="FF9900"/>
              </a:solidFill>
            </a:ln>
          </p:spPr>
          <p:style>
            <a:lnRef idx="1">
              <a:schemeClr val="accent1"/>
            </a:lnRef>
            <a:fillRef idx="0">
              <a:schemeClr val="accent1"/>
            </a:fillRef>
            <a:effectRef idx="0">
              <a:schemeClr val="accent1"/>
            </a:effectRef>
            <a:fontRef idx="minor">
              <a:schemeClr val="tx1"/>
            </a:fontRef>
          </p:style>
        </p:cxnSp>
        <p:cxnSp>
          <p:nvCxnSpPr>
            <p:cNvPr id="1371" name="直線コネクタ 1370"/>
            <p:cNvCxnSpPr>
              <a:stCxn id="1369" idx="7"/>
              <a:endCxn id="1369" idx="3"/>
            </p:cNvCxnSpPr>
            <p:nvPr/>
          </p:nvCxnSpPr>
          <p:spPr>
            <a:xfrm flipH="1">
              <a:off x="7107497" y="1201659"/>
              <a:ext cx="330421" cy="330421"/>
            </a:xfrm>
            <a:prstGeom prst="line">
              <a:avLst/>
            </a:prstGeom>
            <a:ln w="76200">
              <a:solidFill>
                <a:srgbClr val="FF9900"/>
              </a:solidFill>
            </a:ln>
          </p:spPr>
          <p:style>
            <a:lnRef idx="1">
              <a:schemeClr val="accent1"/>
            </a:lnRef>
            <a:fillRef idx="0">
              <a:schemeClr val="accent1"/>
            </a:fillRef>
            <a:effectRef idx="0">
              <a:schemeClr val="accent1"/>
            </a:effectRef>
            <a:fontRef idx="minor">
              <a:schemeClr val="tx1"/>
            </a:fontRef>
          </p:style>
        </p:cxnSp>
      </p:grpSp>
      <p:grpSp>
        <p:nvGrpSpPr>
          <p:cNvPr id="1380" name="グループ化 1379"/>
          <p:cNvGrpSpPr/>
          <p:nvPr/>
        </p:nvGrpSpPr>
        <p:grpSpPr>
          <a:xfrm>
            <a:off x="3297735" y="495096"/>
            <a:ext cx="467285" cy="467285"/>
            <a:chOff x="7039065" y="1133227"/>
            <a:chExt cx="467285" cy="467285"/>
          </a:xfrm>
          <a:solidFill>
            <a:schemeClr val="bg1"/>
          </a:solidFill>
        </p:grpSpPr>
        <p:sp>
          <p:nvSpPr>
            <p:cNvPr id="1381" name="円/楕円 1380"/>
            <p:cNvSpPr/>
            <p:nvPr/>
          </p:nvSpPr>
          <p:spPr>
            <a:xfrm>
              <a:off x="7039065" y="1133227"/>
              <a:ext cx="467285" cy="467285"/>
            </a:xfrm>
            <a:prstGeom prst="ellipse">
              <a:avLst/>
            </a:prstGeom>
            <a:grp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cxnSp>
          <p:nvCxnSpPr>
            <p:cNvPr id="1382" name="直線コネクタ 1381"/>
            <p:cNvCxnSpPr>
              <a:stCxn id="1381" idx="1"/>
              <a:endCxn id="1381" idx="5"/>
            </p:cNvCxnSpPr>
            <p:nvPr/>
          </p:nvCxnSpPr>
          <p:spPr>
            <a:xfrm>
              <a:off x="7107497" y="1201659"/>
              <a:ext cx="330421" cy="330421"/>
            </a:xfrm>
            <a:prstGeom prst="line">
              <a:avLst/>
            </a:prstGeom>
            <a:grpFill/>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83" name="直線コネクタ 1382"/>
            <p:cNvCxnSpPr>
              <a:stCxn id="1381" idx="7"/>
              <a:endCxn id="1381" idx="3"/>
            </p:cNvCxnSpPr>
            <p:nvPr/>
          </p:nvCxnSpPr>
          <p:spPr>
            <a:xfrm flipH="1">
              <a:off x="7107497" y="1201659"/>
              <a:ext cx="330421" cy="330421"/>
            </a:xfrm>
            <a:prstGeom prst="line">
              <a:avLst/>
            </a:prstGeom>
            <a:grpFill/>
            <a:ln w="762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388" name="グループ化 1387"/>
          <p:cNvGrpSpPr/>
          <p:nvPr/>
        </p:nvGrpSpPr>
        <p:grpSpPr>
          <a:xfrm>
            <a:off x="3870507" y="3118946"/>
            <a:ext cx="467285" cy="467285"/>
            <a:chOff x="5718724" y="3838369"/>
            <a:chExt cx="467285" cy="467285"/>
          </a:xfrm>
          <a:solidFill>
            <a:schemeClr val="bg1"/>
          </a:solidFill>
        </p:grpSpPr>
        <p:sp>
          <p:nvSpPr>
            <p:cNvPr id="1389" name="円/楕円 1388"/>
            <p:cNvSpPr/>
            <p:nvPr/>
          </p:nvSpPr>
          <p:spPr>
            <a:xfrm>
              <a:off x="5718724" y="3838369"/>
              <a:ext cx="467285" cy="467285"/>
            </a:xfrm>
            <a:prstGeom prst="ellipse">
              <a:avLst/>
            </a:prstGeom>
            <a:grpFill/>
            <a:ln w="762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cxnSp>
          <p:nvCxnSpPr>
            <p:cNvPr id="1390" name="直線コネクタ 1389"/>
            <p:cNvCxnSpPr>
              <a:stCxn id="1389" idx="1"/>
              <a:endCxn id="1389" idx="5"/>
            </p:cNvCxnSpPr>
            <p:nvPr/>
          </p:nvCxnSpPr>
          <p:spPr>
            <a:xfrm>
              <a:off x="5787156" y="3906801"/>
              <a:ext cx="330421" cy="330421"/>
            </a:xfrm>
            <a:prstGeom prst="line">
              <a:avLst/>
            </a:prstGeom>
            <a:grpFill/>
            <a:ln w="76200">
              <a:solidFill>
                <a:srgbClr val="008000"/>
              </a:solidFill>
            </a:ln>
          </p:spPr>
          <p:style>
            <a:lnRef idx="1">
              <a:schemeClr val="accent1"/>
            </a:lnRef>
            <a:fillRef idx="0">
              <a:schemeClr val="accent1"/>
            </a:fillRef>
            <a:effectRef idx="0">
              <a:schemeClr val="accent1"/>
            </a:effectRef>
            <a:fontRef idx="minor">
              <a:schemeClr val="tx1"/>
            </a:fontRef>
          </p:style>
        </p:cxnSp>
        <p:cxnSp>
          <p:nvCxnSpPr>
            <p:cNvPr id="1391" name="直線コネクタ 1390"/>
            <p:cNvCxnSpPr>
              <a:stCxn id="1389" idx="7"/>
              <a:endCxn id="1389" idx="3"/>
            </p:cNvCxnSpPr>
            <p:nvPr/>
          </p:nvCxnSpPr>
          <p:spPr>
            <a:xfrm flipH="1">
              <a:off x="5787156" y="3906801"/>
              <a:ext cx="330421" cy="330421"/>
            </a:xfrm>
            <a:prstGeom prst="line">
              <a:avLst/>
            </a:prstGeom>
            <a:grpFill/>
            <a:ln w="76200">
              <a:solidFill>
                <a:srgbClr val="008000"/>
              </a:solidFill>
            </a:ln>
          </p:spPr>
          <p:style>
            <a:lnRef idx="1">
              <a:schemeClr val="accent1"/>
            </a:lnRef>
            <a:fillRef idx="0">
              <a:schemeClr val="accent1"/>
            </a:fillRef>
            <a:effectRef idx="0">
              <a:schemeClr val="accent1"/>
            </a:effectRef>
            <a:fontRef idx="minor">
              <a:schemeClr val="tx1"/>
            </a:fontRef>
          </p:style>
        </p:cxnSp>
      </p:grpSp>
      <p:cxnSp>
        <p:nvCxnSpPr>
          <p:cNvPr id="1392" name="直線矢印コネクタ 1391"/>
          <p:cNvCxnSpPr>
            <a:stCxn id="1359" idx="1"/>
          </p:cNvCxnSpPr>
          <p:nvPr/>
        </p:nvCxnSpPr>
        <p:spPr>
          <a:xfrm flipH="1">
            <a:off x="6568014" y="5762123"/>
            <a:ext cx="377731" cy="31877"/>
          </a:xfrm>
          <a:prstGeom prst="straightConnector1">
            <a:avLst/>
          </a:prstGeom>
          <a:ln w="57150">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1394" name="直線矢印コネクタ 1393"/>
          <p:cNvCxnSpPr>
            <a:stCxn id="1358" idx="0"/>
            <a:endCxn id="1381" idx="5"/>
          </p:cNvCxnSpPr>
          <p:nvPr/>
        </p:nvCxnSpPr>
        <p:spPr>
          <a:xfrm flipH="1" flipV="1">
            <a:off x="3696588" y="893949"/>
            <a:ext cx="371356" cy="47292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95" name="直線矢印コネクタ 1394"/>
          <p:cNvCxnSpPr/>
          <p:nvPr/>
        </p:nvCxnSpPr>
        <p:spPr>
          <a:xfrm flipH="1" flipV="1">
            <a:off x="4211961" y="3553691"/>
            <a:ext cx="288846" cy="457329"/>
          </a:xfrm>
          <a:prstGeom prst="straightConnector1">
            <a:avLst/>
          </a:prstGeom>
          <a:ln w="57150">
            <a:solidFill>
              <a:srgbClr val="008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7167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JMA311A\Desktop\津波イラスト0822\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4208" y="4863598"/>
            <a:ext cx="1973425" cy="190976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JMA311A\Desktop\津波イラスト0822\c.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40464" y="3101402"/>
            <a:ext cx="2076450" cy="141922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JMA311A\Desktop\津波イラスト0822\a.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936" y="4737657"/>
            <a:ext cx="1423720" cy="2090318"/>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17038" y="1718131"/>
            <a:ext cx="9126962" cy="1200329"/>
          </a:xfrm>
          <a:prstGeom prst="rect">
            <a:avLst/>
          </a:prstGeom>
          <a:noFill/>
        </p:spPr>
        <p:txBody>
          <a:bodyPr wrap="square" rtlCol="0">
            <a:spAutoFit/>
          </a:bodyPr>
          <a:lstStyle/>
          <a:p>
            <a:r>
              <a:rPr lang="ja-JP" altLang="en-US" sz="3600" dirty="0" smtClean="0">
                <a:solidFill>
                  <a:srgbClr val="0000FF"/>
                </a:solidFill>
              </a:rPr>
              <a:t>これまでの間に、何かの方法</a:t>
            </a:r>
            <a:r>
              <a:rPr lang="en-US" altLang="ja-JP" sz="3600" baseline="30000" dirty="0" smtClean="0">
                <a:solidFill>
                  <a:srgbClr val="0000FF"/>
                </a:solidFill>
              </a:rPr>
              <a:t>※</a:t>
            </a:r>
            <a:r>
              <a:rPr lang="ja-JP" altLang="en-US" sz="3600" dirty="0" smtClean="0">
                <a:solidFill>
                  <a:srgbClr val="0000FF"/>
                </a:solidFill>
              </a:rPr>
              <a:t>で、もっと詳しい情報を知ろうとした班は手を挙げてください。</a:t>
            </a:r>
            <a:endParaRPr lang="en-US" altLang="ja-JP" sz="2800" dirty="0" smtClean="0">
              <a:solidFill>
                <a:srgbClr val="0000FF"/>
              </a:solidFill>
            </a:endParaRPr>
          </a:p>
        </p:txBody>
      </p:sp>
      <p:sp>
        <p:nvSpPr>
          <p:cNvPr id="5" name="テキスト ボックス 4"/>
          <p:cNvSpPr txBox="1"/>
          <p:nvPr/>
        </p:nvSpPr>
        <p:spPr>
          <a:xfrm>
            <a:off x="0" y="0"/>
            <a:ext cx="9144000" cy="830997"/>
          </a:xfrm>
          <a:prstGeom prst="rect">
            <a:avLst/>
          </a:prstGeom>
          <a:solidFill>
            <a:srgbClr val="FFFFCC"/>
          </a:solidFill>
        </p:spPr>
        <p:txBody>
          <a:bodyPr wrap="square" rtlCol="0">
            <a:spAutoFit/>
          </a:bodyPr>
          <a:lstStyle/>
          <a:p>
            <a:pPr algn="ctr"/>
            <a:r>
              <a:rPr lang="ja-JP" altLang="en-US" sz="4800" dirty="0"/>
              <a:t>地震発生</a:t>
            </a:r>
            <a:r>
              <a:rPr lang="ja-JP" altLang="en-US" sz="4800" dirty="0" smtClean="0"/>
              <a:t>から</a:t>
            </a:r>
            <a:r>
              <a:rPr lang="ja-JP" altLang="en-US" sz="4800" dirty="0" smtClean="0">
                <a:solidFill>
                  <a:srgbClr val="FF0000"/>
                </a:solidFill>
              </a:rPr>
              <a:t>９分</a:t>
            </a:r>
            <a:r>
              <a:rPr lang="ja-JP" altLang="en-US" sz="4800" dirty="0" smtClean="0"/>
              <a:t>たちました</a:t>
            </a:r>
            <a:endParaRPr kumimoji="1" lang="ja-JP" altLang="en-US" sz="4800" dirty="0"/>
          </a:p>
        </p:txBody>
      </p:sp>
      <p:sp>
        <p:nvSpPr>
          <p:cNvPr id="9" name="テキスト ボックス 8"/>
          <p:cNvSpPr txBox="1"/>
          <p:nvPr/>
        </p:nvSpPr>
        <p:spPr>
          <a:xfrm>
            <a:off x="1043608" y="3068960"/>
            <a:ext cx="7254563" cy="2062103"/>
          </a:xfrm>
          <a:prstGeom prst="rect">
            <a:avLst/>
          </a:prstGeom>
          <a:noFill/>
        </p:spPr>
        <p:txBody>
          <a:bodyPr wrap="square" rtlCol="0">
            <a:spAutoFit/>
          </a:bodyPr>
          <a:lstStyle/>
          <a:p>
            <a:r>
              <a:rPr lang="en-US" altLang="ja-JP" sz="3200" dirty="0"/>
              <a:t>※</a:t>
            </a:r>
            <a:r>
              <a:rPr lang="ja-JP" altLang="en-US" sz="3200" dirty="0"/>
              <a:t>「何</a:t>
            </a:r>
            <a:r>
              <a:rPr lang="ja-JP" altLang="en-US" sz="3200" dirty="0" smtClean="0"/>
              <a:t>かの方法」</a:t>
            </a:r>
            <a:r>
              <a:rPr lang="ja-JP" altLang="en-US" sz="3200" dirty="0"/>
              <a:t>の例</a:t>
            </a:r>
            <a:endParaRPr lang="en-US" altLang="ja-JP" sz="3200" dirty="0"/>
          </a:p>
          <a:p>
            <a:r>
              <a:rPr lang="ja-JP" altLang="en-US" sz="3200" dirty="0">
                <a:solidFill>
                  <a:srgbClr val="CC9900"/>
                </a:solidFill>
              </a:rPr>
              <a:t>・携帯電話のテレビ</a:t>
            </a:r>
            <a:endParaRPr lang="en-US" altLang="ja-JP" sz="3200" dirty="0">
              <a:solidFill>
                <a:srgbClr val="CC9900"/>
              </a:solidFill>
            </a:endParaRPr>
          </a:p>
          <a:p>
            <a:r>
              <a:rPr lang="ja-JP" altLang="en-US" sz="3200" dirty="0">
                <a:solidFill>
                  <a:srgbClr val="CC9900"/>
                </a:solidFill>
              </a:rPr>
              <a:t>・実は持っていたラジオ</a:t>
            </a:r>
            <a:endParaRPr lang="en-US" altLang="ja-JP" sz="3200" dirty="0">
              <a:solidFill>
                <a:srgbClr val="CC9900"/>
              </a:solidFill>
            </a:endParaRPr>
          </a:p>
          <a:p>
            <a:r>
              <a:rPr lang="ja-JP" altLang="en-US" sz="3200" dirty="0">
                <a:solidFill>
                  <a:srgbClr val="CC9900"/>
                </a:solidFill>
              </a:rPr>
              <a:t>・近くにいた人から</a:t>
            </a:r>
            <a:r>
              <a:rPr lang="ja-JP" altLang="en-US" sz="3200" dirty="0" smtClean="0">
                <a:solidFill>
                  <a:srgbClr val="CC9900"/>
                </a:solidFill>
              </a:rPr>
              <a:t>直接聞いた</a:t>
            </a:r>
            <a:r>
              <a:rPr lang="ja-JP" altLang="en-US" sz="3200" dirty="0">
                <a:solidFill>
                  <a:srgbClr val="CC9900"/>
                </a:solidFill>
              </a:rPr>
              <a:t>　</a:t>
            </a:r>
            <a:r>
              <a:rPr lang="ja-JP" altLang="en-US" sz="3200" dirty="0" smtClean="0">
                <a:solidFill>
                  <a:srgbClr val="CC9900"/>
                </a:solidFill>
              </a:rPr>
              <a:t>など</a:t>
            </a:r>
            <a:endParaRPr kumimoji="1" lang="ja-JP" altLang="en-US" sz="3200" dirty="0">
              <a:solidFill>
                <a:srgbClr val="CC9900"/>
              </a:solidFill>
            </a:endParaRPr>
          </a:p>
        </p:txBody>
      </p:sp>
    </p:spTree>
    <p:extLst>
      <p:ext uri="{BB962C8B-B14F-4D97-AF65-F5344CB8AC3E}">
        <p14:creationId xmlns:p14="http://schemas.microsoft.com/office/powerpoint/2010/main" val="32242857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MA311A\Desktop\津波イラスト0822\16pのコピー.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2" y="2377110"/>
            <a:ext cx="4464496" cy="3716186"/>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467544" y="692696"/>
            <a:ext cx="8352928" cy="1200329"/>
          </a:xfrm>
          <a:prstGeom prst="rect">
            <a:avLst/>
          </a:prstGeom>
          <a:noFill/>
        </p:spPr>
        <p:txBody>
          <a:bodyPr wrap="square" rtlCol="0">
            <a:spAutoFit/>
          </a:bodyPr>
          <a:lstStyle/>
          <a:p>
            <a:r>
              <a:rPr lang="ja-JP" altLang="en-US" sz="3600" dirty="0" smtClean="0"/>
              <a:t>手を挙げている班は、気象庁</a:t>
            </a:r>
            <a:r>
              <a:rPr lang="ja-JP" altLang="en-US" sz="3600" dirty="0"/>
              <a:t>が</a:t>
            </a:r>
            <a:r>
              <a:rPr lang="ja-JP" altLang="en-US" sz="3600" dirty="0" smtClean="0"/>
              <a:t>発表した</a:t>
            </a:r>
            <a:r>
              <a:rPr lang="ja-JP" altLang="en-US" sz="3600" u="sng" dirty="0" smtClean="0"/>
              <a:t>詳しい</a:t>
            </a:r>
            <a:r>
              <a:rPr lang="ja-JP" altLang="en-US" sz="3600" u="sng" dirty="0"/>
              <a:t>情報</a:t>
            </a:r>
            <a:r>
              <a:rPr lang="ja-JP" altLang="en-US" sz="3600" dirty="0"/>
              <a:t>を知ることができます</a:t>
            </a:r>
            <a:r>
              <a:rPr lang="ja-JP" altLang="en-US" sz="3600" dirty="0" smtClean="0"/>
              <a:t>。</a:t>
            </a:r>
            <a:endParaRPr lang="en-US" altLang="ja-JP" sz="3600" dirty="0" smtClean="0"/>
          </a:p>
        </p:txBody>
      </p:sp>
    </p:spTree>
    <p:extLst>
      <p:ext uri="{BB962C8B-B14F-4D97-AF65-F5344CB8AC3E}">
        <p14:creationId xmlns:p14="http://schemas.microsoft.com/office/powerpoint/2010/main" val="30481448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JMA311A\Desktop\津波イラスト0822\12pのコピー.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7639" y="4518926"/>
            <a:ext cx="6429607" cy="2327096"/>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6061" y="1124744"/>
            <a:ext cx="9144000" cy="3600986"/>
          </a:xfrm>
          <a:prstGeom prst="rect">
            <a:avLst/>
          </a:prstGeom>
          <a:noFill/>
        </p:spPr>
        <p:txBody>
          <a:bodyPr wrap="square" rtlCol="0">
            <a:spAutoFit/>
          </a:bodyPr>
          <a:lstStyle/>
          <a:p>
            <a:r>
              <a:rPr lang="ja-JP" altLang="en-US" sz="2800" dirty="0" smtClean="0">
                <a:latin typeface="+mj-ea"/>
                <a:ea typeface="+mj-ea"/>
              </a:rPr>
              <a:t>・これまでに、「移動する」と考えた班</a:t>
            </a:r>
            <a:endParaRPr lang="en-US" altLang="ja-JP" sz="2800" dirty="0" smtClean="0">
              <a:latin typeface="+mj-ea"/>
              <a:ea typeface="+mj-ea"/>
            </a:endParaRPr>
          </a:p>
          <a:p>
            <a:r>
              <a:rPr lang="ja-JP" altLang="en-US" sz="3600" dirty="0" smtClean="0">
                <a:solidFill>
                  <a:srgbClr val="0000FF"/>
                </a:solidFill>
                <a:latin typeface="+mj-ea"/>
                <a:ea typeface="+mj-ea"/>
              </a:rPr>
              <a:t>→</a:t>
            </a:r>
            <a:r>
              <a:rPr lang="ja-JP" altLang="en-US" sz="3600" u="sng" dirty="0" smtClean="0">
                <a:solidFill>
                  <a:srgbClr val="0000FF"/>
                </a:solidFill>
                <a:latin typeface="+mj-ea"/>
                <a:ea typeface="+mj-ea"/>
              </a:rPr>
              <a:t>５００ｍ</a:t>
            </a:r>
            <a:r>
              <a:rPr lang="ja-JP" altLang="en-US" sz="3600" dirty="0" smtClean="0">
                <a:solidFill>
                  <a:srgbClr val="0000FF"/>
                </a:solidFill>
                <a:latin typeface="+mj-ea"/>
                <a:ea typeface="+mj-ea"/>
              </a:rPr>
              <a:t>動いてください。</a:t>
            </a:r>
            <a:endParaRPr lang="en-US" altLang="ja-JP" sz="3600" dirty="0" smtClean="0">
              <a:solidFill>
                <a:srgbClr val="0000FF"/>
              </a:solidFill>
              <a:latin typeface="+mj-ea"/>
              <a:ea typeface="+mj-ea"/>
            </a:endParaRPr>
          </a:p>
          <a:p>
            <a:endParaRPr lang="en-US" altLang="ja-JP" dirty="0" smtClean="0">
              <a:solidFill>
                <a:srgbClr val="0000FF"/>
              </a:solidFill>
              <a:latin typeface="+mj-ea"/>
              <a:ea typeface="+mj-ea"/>
            </a:endParaRPr>
          </a:p>
          <a:p>
            <a:r>
              <a:rPr lang="ja-JP" altLang="en-US" sz="2800" dirty="0">
                <a:latin typeface="+mn-ea"/>
              </a:rPr>
              <a:t>・「道の無い方向</a:t>
            </a:r>
            <a:r>
              <a:rPr lang="ja-JP" altLang="en-US" sz="2800" dirty="0" smtClean="0">
                <a:latin typeface="+mn-ea"/>
              </a:rPr>
              <a:t>に行く」と考えた班</a:t>
            </a:r>
            <a:endParaRPr lang="en-US" altLang="ja-JP" sz="2800" dirty="0" smtClean="0">
              <a:latin typeface="+mn-ea"/>
            </a:endParaRPr>
          </a:p>
          <a:p>
            <a:r>
              <a:rPr lang="ja-JP" altLang="en-US" sz="3600" dirty="0" smtClean="0">
                <a:solidFill>
                  <a:srgbClr val="0000FF"/>
                </a:solidFill>
                <a:latin typeface="+mn-ea"/>
              </a:rPr>
              <a:t>→</a:t>
            </a:r>
            <a:r>
              <a:rPr lang="ja-JP" altLang="en-US" sz="3600" u="sng" dirty="0" smtClean="0">
                <a:solidFill>
                  <a:srgbClr val="0000FF"/>
                </a:solidFill>
                <a:latin typeface="+mn-ea"/>
              </a:rPr>
              <a:t>２００ｍ</a:t>
            </a:r>
            <a:r>
              <a:rPr lang="ja-JP" altLang="en-US" sz="3600" dirty="0">
                <a:solidFill>
                  <a:srgbClr val="0000FF"/>
                </a:solidFill>
                <a:latin typeface="+mj-ea"/>
              </a:rPr>
              <a:t>動いてください</a:t>
            </a:r>
            <a:r>
              <a:rPr lang="ja-JP" altLang="en-US" sz="3600" dirty="0" smtClean="0">
                <a:solidFill>
                  <a:srgbClr val="0000FF"/>
                </a:solidFill>
                <a:latin typeface="+mj-ea"/>
              </a:rPr>
              <a:t>。</a:t>
            </a:r>
            <a:r>
              <a:rPr lang="ja-JP" altLang="en-US" sz="2400" dirty="0">
                <a:solidFill>
                  <a:srgbClr val="0000FF"/>
                </a:solidFill>
                <a:latin typeface="+mn-ea"/>
              </a:rPr>
              <a:t>（家や川は通れません）</a:t>
            </a:r>
            <a:endParaRPr lang="en-US" altLang="ja-JP" sz="2400" dirty="0">
              <a:solidFill>
                <a:srgbClr val="0000FF"/>
              </a:solidFill>
              <a:latin typeface="+mn-ea"/>
            </a:endParaRPr>
          </a:p>
          <a:p>
            <a:endParaRPr lang="en-US" altLang="ja-JP" dirty="0">
              <a:latin typeface="+mj-ea"/>
              <a:ea typeface="+mj-ea"/>
            </a:endParaRPr>
          </a:p>
          <a:p>
            <a:r>
              <a:rPr lang="ja-JP" altLang="en-US" sz="2800" dirty="0" smtClean="0">
                <a:latin typeface="+mj-ea"/>
                <a:ea typeface="+mj-ea"/>
              </a:rPr>
              <a:t>・「移動する」とは考えなかった班</a:t>
            </a:r>
            <a:endParaRPr lang="en-US" altLang="ja-JP" sz="2800" dirty="0" smtClean="0">
              <a:latin typeface="+mj-ea"/>
              <a:ea typeface="+mj-ea"/>
            </a:endParaRPr>
          </a:p>
          <a:p>
            <a:r>
              <a:rPr lang="ja-JP" altLang="en-US" sz="3600" dirty="0" smtClean="0">
                <a:solidFill>
                  <a:srgbClr val="0000FF"/>
                </a:solidFill>
                <a:latin typeface="+mj-ea"/>
                <a:ea typeface="+mj-ea"/>
              </a:rPr>
              <a:t>→その場から動かないでください。</a:t>
            </a:r>
            <a:endParaRPr lang="en-US" altLang="ja-JP" sz="3600" dirty="0" smtClean="0">
              <a:solidFill>
                <a:srgbClr val="0000FF"/>
              </a:solidFill>
              <a:latin typeface="+mj-ea"/>
              <a:ea typeface="+mj-ea"/>
            </a:endParaRPr>
          </a:p>
        </p:txBody>
      </p:sp>
      <p:sp>
        <p:nvSpPr>
          <p:cNvPr id="4" name="テキスト ボックス 3"/>
          <p:cNvSpPr txBox="1"/>
          <p:nvPr/>
        </p:nvSpPr>
        <p:spPr>
          <a:xfrm>
            <a:off x="0" y="0"/>
            <a:ext cx="9150061" cy="830997"/>
          </a:xfrm>
          <a:prstGeom prst="rect">
            <a:avLst/>
          </a:prstGeom>
          <a:solidFill>
            <a:srgbClr val="FFFFCC"/>
          </a:solidFill>
        </p:spPr>
        <p:txBody>
          <a:bodyPr wrap="square" rtlCol="0">
            <a:spAutoFit/>
          </a:bodyPr>
          <a:lstStyle/>
          <a:p>
            <a:pPr algn="ctr"/>
            <a:r>
              <a:rPr lang="ja-JP" altLang="en-US" sz="4800" dirty="0"/>
              <a:t>地震発生</a:t>
            </a:r>
            <a:r>
              <a:rPr lang="ja-JP" altLang="en-US" sz="4800" dirty="0" smtClean="0"/>
              <a:t>から</a:t>
            </a:r>
            <a:r>
              <a:rPr lang="ja-JP" altLang="en-US" sz="4800" dirty="0">
                <a:solidFill>
                  <a:srgbClr val="FF0000"/>
                </a:solidFill>
              </a:rPr>
              <a:t>１０</a:t>
            </a:r>
            <a:r>
              <a:rPr lang="ja-JP" altLang="en-US" sz="4800" dirty="0" smtClean="0">
                <a:solidFill>
                  <a:srgbClr val="FF0000"/>
                </a:solidFill>
              </a:rPr>
              <a:t>分</a:t>
            </a:r>
            <a:r>
              <a:rPr lang="ja-JP" altLang="en-US" sz="4800" dirty="0" smtClean="0"/>
              <a:t>たちました</a:t>
            </a:r>
            <a:endParaRPr kumimoji="1" lang="ja-JP" altLang="en-US" sz="4800" dirty="0"/>
          </a:p>
        </p:txBody>
      </p:sp>
    </p:spTree>
    <p:extLst>
      <p:ext uri="{BB962C8B-B14F-4D97-AF65-F5344CB8AC3E}">
        <p14:creationId xmlns:p14="http://schemas.microsoft.com/office/powerpoint/2010/main" val="36544034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0" y="11374"/>
            <a:ext cx="9144000" cy="6186309"/>
          </a:xfrm>
          <a:prstGeom prst="rect">
            <a:avLst/>
          </a:prstGeom>
          <a:noFill/>
        </p:spPr>
        <p:txBody>
          <a:bodyPr wrap="square" rtlCol="0">
            <a:spAutoFit/>
          </a:bodyPr>
          <a:lstStyle/>
          <a:p>
            <a:pPr algn="ctr"/>
            <a:endParaRPr kumimoji="1" lang="en-US" altLang="ja-JP" sz="4800" u="sng" dirty="0" smtClean="0"/>
          </a:p>
          <a:p>
            <a:endParaRPr lang="en-US" altLang="ja-JP" sz="2800" dirty="0" smtClean="0"/>
          </a:p>
          <a:p>
            <a:r>
              <a:rPr lang="ja-JP" altLang="en-US" sz="2800" dirty="0" smtClean="0"/>
              <a:t>地元に住んでいる人に会いました。</a:t>
            </a:r>
            <a:endParaRPr lang="en-US" altLang="ja-JP" sz="2800" dirty="0" smtClean="0"/>
          </a:p>
          <a:p>
            <a:r>
              <a:rPr lang="ja-JP" altLang="en-US" sz="2800" dirty="0" smtClean="0">
                <a:solidFill>
                  <a:srgbClr val="008000"/>
                </a:solidFill>
              </a:rPr>
              <a:t>「いやぁ・・大きな揺れだったなぁ。</a:t>
            </a:r>
            <a:endParaRPr lang="en-US" altLang="ja-JP" sz="2800" dirty="0" smtClean="0">
              <a:solidFill>
                <a:srgbClr val="008000"/>
              </a:solidFill>
            </a:endParaRPr>
          </a:p>
          <a:p>
            <a:r>
              <a:rPr lang="ja-JP" altLang="en-US" sz="2800" dirty="0" smtClean="0">
                <a:solidFill>
                  <a:srgbClr val="008000"/>
                </a:solidFill>
              </a:rPr>
              <a:t>今、家の中を片付けているところだよ。</a:t>
            </a:r>
            <a:endParaRPr lang="en-US" altLang="ja-JP" sz="2800" dirty="0" smtClean="0">
              <a:solidFill>
                <a:srgbClr val="008000"/>
              </a:solidFill>
            </a:endParaRPr>
          </a:p>
          <a:p>
            <a:r>
              <a:rPr lang="ja-JP" altLang="en-US" sz="2800" dirty="0" smtClean="0">
                <a:solidFill>
                  <a:srgbClr val="008000"/>
                </a:solidFill>
              </a:rPr>
              <a:t>津波？大丈夫。ここまで来た事ないよ。</a:t>
            </a:r>
            <a:endParaRPr lang="en-US" altLang="ja-JP" sz="2800" dirty="0" smtClean="0">
              <a:solidFill>
                <a:srgbClr val="008000"/>
              </a:solidFill>
            </a:endParaRPr>
          </a:p>
          <a:p>
            <a:r>
              <a:rPr lang="ja-JP" altLang="en-US" sz="2800" dirty="0" smtClean="0">
                <a:solidFill>
                  <a:srgbClr val="008000"/>
                </a:solidFill>
              </a:rPr>
              <a:t>周りのみんなも逃げてないでしょう？」</a:t>
            </a:r>
            <a:endParaRPr lang="en-US" altLang="ja-JP" sz="2800" dirty="0" smtClean="0">
              <a:solidFill>
                <a:srgbClr val="008000"/>
              </a:solidFill>
            </a:endParaRPr>
          </a:p>
          <a:p>
            <a:endParaRPr lang="en-US" altLang="ja-JP" sz="2800" dirty="0" smtClean="0">
              <a:solidFill>
                <a:srgbClr val="008000"/>
              </a:solidFill>
            </a:endParaRPr>
          </a:p>
          <a:p>
            <a:endParaRPr lang="en-US" altLang="ja-JP" sz="3600" dirty="0" smtClean="0"/>
          </a:p>
          <a:p>
            <a:endParaRPr lang="en-US" altLang="ja-JP" sz="3600" dirty="0"/>
          </a:p>
          <a:p>
            <a:pPr algn="ctr"/>
            <a:r>
              <a:rPr lang="ja-JP" altLang="en-US" sz="4800" dirty="0" smtClean="0">
                <a:solidFill>
                  <a:srgbClr val="0000FF"/>
                </a:solidFill>
              </a:rPr>
              <a:t>どう</a:t>
            </a:r>
            <a:r>
              <a:rPr lang="ja-JP" altLang="en-US" sz="4800" dirty="0">
                <a:solidFill>
                  <a:srgbClr val="0000FF"/>
                </a:solidFill>
              </a:rPr>
              <a:t>しますか？</a:t>
            </a:r>
            <a:endParaRPr lang="en-US" altLang="ja-JP" sz="4800" dirty="0">
              <a:solidFill>
                <a:srgbClr val="0000FF"/>
              </a:solidFill>
            </a:endParaRPr>
          </a:p>
          <a:p>
            <a:r>
              <a:rPr lang="ja-JP" altLang="en-US" sz="3200" dirty="0" smtClean="0"/>
              <a:t>とるべき行動を話し合ってください（２分間）。</a:t>
            </a:r>
            <a:endParaRPr lang="en-US" altLang="ja-JP" sz="3200" dirty="0">
              <a:solidFill>
                <a:srgbClr val="008000"/>
              </a:solidFill>
            </a:endParaRPr>
          </a:p>
        </p:txBody>
      </p:sp>
      <p:pic>
        <p:nvPicPr>
          <p:cNvPr id="1027" name="Picture 3" descr="C:\Users\JMA311A\Desktop\無題.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0398" y="1196752"/>
            <a:ext cx="3045223" cy="3710508"/>
          </a:xfrm>
          <a:prstGeom prst="rect">
            <a:avLst/>
          </a:prstGeom>
          <a:noFill/>
          <a:extLst>
            <a:ext uri="{909E8E84-426E-40DD-AFC4-6F175D3DCCD1}">
              <a14:hiddenFill xmlns:a14="http://schemas.microsoft.com/office/drawing/2010/main">
                <a:solidFill>
                  <a:srgbClr val="FFFFFF"/>
                </a:solidFill>
              </a14:hiddenFill>
            </a:ext>
          </a:extLst>
        </p:spPr>
      </p:pic>
      <p:sp>
        <p:nvSpPr>
          <p:cNvPr id="17" name="正方形/長方形 16"/>
          <p:cNvSpPr/>
          <p:nvPr/>
        </p:nvSpPr>
        <p:spPr>
          <a:xfrm>
            <a:off x="251520" y="6646922"/>
            <a:ext cx="4320480" cy="151315"/>
          </a:xfrm>
          <a:prstGeom prst="rect">
            <a:avLst/>
          </a:prstGeom>
          <a:solidFill>
            <a:srgbClr val="33CC33"/>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8" name="正方形/長方形 17"/>
          <p:cNvSpPr/>
          <p:nvPr/>
        </p:nvSpPr>
        <p:spPr>
          <a:xfrm>
            <a:off x="4569437" y="6646921"/>
            <a:ext cx="4320480" cy="151316"/>
          </a:xfrm>
          <a:prstGeom prst="rect">
            <a:avLst/>
          </a:prstGeom>
          <a:solidFill>
            <a:srgbClr val="FFC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9" name="テキスト ボックス 18"/>
          <p:cNvSpPr txBox="1"/>
          <p:nvPr/>
        </p:nvSpPr>
        <p:spPr>
          <a:xfrm>
            <a:off x="4062819" y="6322180"/>
            <a:ext cx="1034257" cy="369332"/>
          </a:xfrm>
          <a:prstGeom prst="rect">
            <a:avLst/>
          </a:prstGeom>
          <a:noFill/>
        </p:spPr>
        <p:txBody>
          <a:bodyPr wrap="none" rtlCol="0">
            <a:spAutoFit/>
          </a:bodyPr>
          <a:lstStyle/>
          <a:p>
            <a:r>
              <a:rPr kumimoji="1" lang="ja-JP" altLang="en-US" dirty="0" smtClean="0">
                <a:solidFill>
                  <a:srgbClr val="FF0000"/>
                </a:solidFill>
                <a:latin typeface="+mj-ea"/>
                <a:ea typeface="+mj-ea"/>
              </a:rPr>
              <a:t>１分経過</a:t>
            </a:r>
            <a:endParaRPr kumimoji="1" lang="ja-JP" altLang="en-US" dirty="0">
              <a:solidFill>
                <a:srgbClr val="FF0000"/>
              </a:solidFill>
              <a:latin typeface="+mj-ea"/>
              <a:ea typeface="+mj-ea"/>
            </a:endParaRPr>
          </a:p>
        </p:txBody>
      </p:sp>
      <p:sp>
        <p:nvSpPr>
          <p:cNvPr id="20" name="テキスト ボックス 19"/>
          <p:cNvSpPr txBox="1"/>
          <p:nvPr/>
        </p:nvSpPr>
        <p:spPr>
          <a:xfrm>
            <a:off x="158627" y="6318777"/>
            <a:ext cx="1170513" cy="369332"/>
          </a:xfrm>
          <a:prstGeom prst="rect">
            <a:avLst/>
          </a:prstGeom>
          <a:noFill/>
        </p:spPr>
        <p:txBody>
          <a:bodyPr wrap="none" rtlCol="0">
            <a:spAutoFit/>
          </a:bodyPr>
          <a:lstStyle/>
          <a:p>
            <a:r>
              <a:rPr kumimoji="1" lang="ja-JP" altLang="en-US" dirty="0" smtClean="0">
                <a:solidFill>
                  <a:srgbClr val="FF0000"/>
                </a:solidFill>
                <a:latin typeface="+mj-ea"/>
                <a:ea typeface="+mj-ea"/>
              </a:rPr>
              <a:t>スタート！</a:t>
            </a:r>
            <a:endParaRPr kumimoji="1" lang="ja-JP" altLang="en-US" dirty="0">
              <a:solidFill>
                <a:srgbClr val="FF0000"/>
              </a:solidFill>
              <a:latin typeface="+mj-ea"/>
              <a:ea typeface="+mj-ea"/>
            </a:endParaRPr>
          </a:p>
        </p:txBody>
      </p:sp>
      <p:sp>
        <p:nvSpPr>
          <p:cNvPr id="21" name="テキスト ボックス 20"/>
          <p:cNvSpPr txBox="1"/>
          <p:nvPr/>
        </p:nvSpPr>
        <p:spPr>
          <a:xfrm>
            <a:off x="7930231" y="6322180"/>
            <a:ext cx="1034257" cy="369332"/>
          </a:xfrm>
          <a:prstGeom prst="rect">
            <a:avLst/>
          </a:prstGeom>
          <a:noFill/>
        </p:spPr>
        <p:txBody>
          <a:bodyPr wrap="none" rtlCol="0">
            <a:spAutoFit/>
          </a:bodyPr>
          <a:lstStyle/>
          <a:p>
            <a:r>
              <a:rPr kumimoji="1" lang="ja-JP" altLang="en-US" dirty="0" smtClean="0">
                <a:solidFill>
                  <a:srgbClr val="FF0000"/>
                </a:solidFill>
                <a:latin typeface="+mj-ea"/>
                <a:ea typeface="+mj-ea"/>
              </a:rPr>
              <a:t>２分経過</a:t>
            </a:r>
            <a:endParaRPr kumimoji="1" lang="ja-JP" altLang="en-US" dirty="0">
              <a:solidFill>
                <a:srgbClr val="FF0000"/>
              </a:solidFill>
              <a:latin typeface="+mj-ea"/>
              <a:ea typeface="+mj-ea"/>
            </a:endParaRPr>
          </a:p>
        </p:txBody>
      </p:sp>
      <p:sp>
        <p:nvSpPr>
          <p:cNvPr id="9" name="テキスト ボックス 8"/>
          <p:cNvSpPr txBox="1"/>
          <p:nvPr/>
        </p:nvSpPr>
        <p:spPr>
          <a:xfrm>
            <a:off x="0" y="0"/>
            <a:ext cx="9150061" cy="830997"/>
          </a:xfrm>
          <a:prstGeom prst="rect">
            <a:avLst/>
          </a:prstGeom>
          <a:solidFill>
            <a:srgbClr val="FFFFCC"/>
          </a:solidFill>
        </p:spPr>
        <p:txBody>
          <a:bodyPr wrap="square" rtlCol="0">
            <a:spAutoFit/>
          </a:bodyPr>
          <a:lstStyle/>
          <a:p>
            <a:pPr algn="ctr"/>
            <a:r>
              <a:rPr lang="ja-JP" altLang="en-US" sz="4800" dirty="0"/>
              <a:t>地震発生</a:t>
            </a:r>
            <a:r>
              <a:rPr lang="ja-JP" altLang="en-US" sz="4800" dirty="0" smtClean="0"/>
              <a:t>から</a:t>
            </a:r>
            <a:r>
              <a:rPr lang="ja-JP" altLang="en-US" sz="4800" dirty="0" smtClean="0">
                <a:solidFill>
                  <a:srgbClr val="FF0000"/>
                </a:solidFill>
              </a:rPr>
              <a:t>１２分</a:t>
            </a:r>
            <a:r>
              <a:rPr lang="ja-JP" altLang="en-US" sz="4800" dirty="0" smtClean="0"/>
              <a:t>たちました</a:t>
            </a:r>
            <a:endParaRPr kumimoji="1" lang="ja-JP" altLang="en-US" sz="4800" dirty="0"/>
          </a:p>
        </p:txBody>
      </p:sp>
    </p:spTree>
    <p:extLst>
      <p:ext uri="{BB962C8B-B14F-4D97-AF65-F5344CB8AC3E}">
        <p14:creationId xmlns:p14="http://schemas.microsoft.com/office/powerpoint/2010/main" val="22567185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circle(in)">
                                      <p:cBhvr>
                                        <p:cTn id="7" dur="500"/>
                                        <p:tgtEl>
                                          <p:spTgt spid="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60000"/>
                                        <p:tgtEl>
                                          <p:spTgt spid="17"/>
                                        </p:tgtEl>
                                      </p:cBhvr>
                                    </p:animEffect>
                                  </p:childTnLst>
                                </p:cTn>
                              </p:par>
                            </p:childTnLst>
                          </p:cTn>
                        </p:par>
                        <p:par>
                          <p:cTn id="12" fill="hold">
                            <p:stCondLst>
                              <p:cond delay="60500"/>
                            </p:stCondLst>
                            <p:childTnLst>
                              <p:par>
                                <p:cTn id="13" presetID="6" presetClass="entr" presetSubtype="16"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circle(in)">
                                      <p:cBhvr>
                                        <p:cTn id="15" dur="500"/>
                                        <p:tgtEl>
                                          <p:spTgt spid="19"/>
                                        </p:tgtEl>
                                      </p:cBhvr>
                                    </p:animEffect>
                                  </p:childTnLst>
                                </p:cTn>
                              </p:par>
                            </p:childTnLst>
                          </p:cTn>
                        </p:par>
                        <p:par>
                          <p:cTn id="16" fill="hold">
                            <p:stCondLst>
                              <p:cond delay="610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60000"/>
                                        <p:tgtEl>
                                          <p:spTgt spid="18"/>
                                        </p:tgtEl>
                                      </p:cBhvr>
                                    </p:animEffect>
                                  </p:childTnLst>
                                </p:cTn>
                              </p:par>
                            </p:childTnLst>
                          </p:cTn>
                        </p:par>
                        <p:par>
                          <p:cTn id="20" fill="hold">
                            <p:stCondLst>
                              <p:cond delay="121000"/>
                            </p:stCondLst>
                            <p:childTnLst>
                              <p:par>
                                <p:cTn id="21" presetID="6" presetClass="entr" presetSubtype="16"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circle(in)">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JMA311A\Desktop\津波イラスト0822\12pのコピー.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7639" y="4518926"/>
            <a:ext cx="6429607" cy="2327096"/>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6061" y="1124744"/>
            <a:ext cx="9144000" cy="3539430"/>
          </a:xfrm>
          <a:prstGeom prst="rect">
            <a:avLst/>
          </a:prstGeom>
          <a:noFill/>
        </p:spPr>
        <p:txBody>
          <a:bodyPr wrap="square" rtlCol="0">
            <a:spAutoFit/>
          </a:bodyPr>
          <a:lstStyle/>
          <a:p>
            <a:r>
              <a:rPr lang="ja-JP" altLang="en-US" sz="2800" dirty="0" smtClean="0">
                <a:latin typeface="+mj-ea"/>
                <a:ea typeface="+mj-ea"/>
              </a:rPr>
              <a:t>・これまでに、「移動する」と考えた班</a:t>
            </a:r>
            <a:endParaRPr lang="en-US" altLang="ja-JP" sz="2800" dirty="0" smtClean="0">
              <a:latin typeface="+mj-ea"/>
              <a:ea typeface="+mj-ea"/>
            </a:endParaRPr>
          </a:p>
          <a:p>
            <a:r>
              <a:rPr lang="ja-JP" altLang="en-US" sz="3600" dirty="0" smtClean="0">
                <a:solidFill>
                  <a:srgbClr val="0000FF"/>
                </a:solidFill>
                <a:latin typeface="+mj-ea"/>
                <a:ea typeface="+mj-ea"/>
              </a:rPr>
              <a:t>→</a:t>
            </a:r>
            <a:r>
              <a:rPr lang="ja-JP" altLang="en-US" sz="3600" u="sng" dirty="0" smtClean="0">
                <a:solidFill>
                  <a:srgbClr val="0000FF"/>
                </a:solidFill>
                <a:latin typeface="+mj-ea"/>
                <a:ea typeface="+mj-ea"/>
              </a:rPr>
              <a:t>５００ｍ</a:t>
            </a:r>
            <a:r>
              <a:rPr lang="ja-JP" altLang="en-US" sz="3600" dirty="0" smtClean="0">
                <a:solidFill>
                  <a:srgbClr val="0000FF"/>
                </a:solidFill>
                <a:latin typeface="+mj-ea"/>
                <a:ea typeface="+mj-ea"/>
              </a:rPr>
              <a:t>動いてください。</a:t>
            </a:r>
            <a:endParaRPr lang="en-US" altLang="ja-JP" sz="3600" dirty="0" smtClean="0">
              <a:solidFill>
                <a:srgbClr val="0000FF"/>
              </a:solidFill>
              <a:latin typeface="+mj-ea"/>
              <a:ea typeface="+mj-ea"/>
            </a:endParaRPr>
          </a:p>
          <a:p>
            <a:endParaRPr lang="en-US" altLang="ja-JP" dirty="0" smtClean="0">
              <a:solidFill>
                <a:srgbClr val="0000FF"/>
              </a:solidFill>
              <a:latin typeface="+mj-ea"/>
              <a:ea typeface="+mj-ea"/>
            </a:endParaRPr>
          </a:p>
          <a:p>
            <a:r>
              <a:rPr lang="ja-JP" altLang="en-US" sz="2800" dirty="0">
                <a:latin typeface="+mn-ea"/>
              </a:rPr>
              <a:t>・「道の無い方向</a:t>
            </a:r>
            <a:r>
              <a:rPr lang="ja-JP" altLang="en-US" sz="2800" dirty="0" smtClean="0">
                <a:latin typeface="+mn-ea"/>
              </a:rPr>
              <a:t>に行く」と考えた班</a:t>
            </a:r>
            <a:endParaRPr lang="en-US" altLang="ja-JP" sz="2800" dirty="0" smtClean="0">
              <a:latin typeface="+mn-ea"/>
            </a:endParaRPr>
          </a:p>
          <a:p>
            <a:r>
              <a:rPr lang="ja-JP" altLang="en-US" sz="3600" dirty="0" smtClean="0">
                <a:solidFill>
                  <a:srgbClr val="0000FF"/>
                </a:solidFill>
                <a:latin typeface="+mn-ea"/>
              </a:rPr>
              <a:t>→</a:t>
            </a:r>
            <a:r>
              <a:rPr lang="ja-JP" altLang="en-US" sz="3600" u="sng" dirty="0" smtClean="0">
                <a:solidFill>
                  <a:srgbClr val="0000FF"/>
                </a:solidFill>
                <a:latin typeface="+mn-ea"/>
              </a:rPr>
              <a:t>２００ｍ</a:t>
            </a:r>
            <a:r>
              <a:rPr lang="ja-JP" altLang="en-US" sz="3600" dirty="0">
                <a:solidFill>
                  <a:srgbClr val="0000FF"/>
                </a:solidFill>
                <a:latin typeface="+mj-ea"/>
              </a:rPr>
              <a:t>動いてください</a:t>
            </a:r>
            <a:r>
              <a:rPr lang="ja-JP" altLang="en-US" sz="3600" dirty="0" smtClean="0">
                <a:solidFill>
                  <a:srgbClr val="0000FF"/>
                </a:solidFill>
                <a:latin typeface="+mj-ea"/>
              </a:rPr>
              <a:t>。</a:t>
            </a:r>
            <a:r>
              <a:rPr lang="ja-JP" altLang="en-US" sz="2400" dirty="0">
                <a:solidFill>
                  <a:srgbClr val="0000FF"/>
                </a:solidFill>
                <a:latin typeface="+mn-ea"/>
              </a:rPr>
              <a:t>（家や川は通れません）</a:t>
            </a:r>
            <a:endParaRPr lang="en-US" altLang="ja-JP" sz="2400" dirty="0">
              <a:solidFill>
                <a:srgbClr val="0000FF"/>
              </a:solidFill>
              <a:latin typeface="+mn-ea"/>
            </a:endParaRPr>
          </a:p>
          <a:p>
            <a:endParaRPr lang="en-US" altLang="ja-JP" dirty="0">
              <a:latin typeface="+mj-ea"/>
              <a:ea typeface="+mj-ea"/>
            </a:endParaRPr>
          </a:p>
          <a:p>
            <a:r>
              <a:rPr lang="ja-JP" altLang="en-US" sz="2800" dirty="0" smtClean="0">
                <a:latin typeface="+mj-ea"/>
                <a:ea typeface="+mj-ea"/>
              </a:rPr>
              <a:t>・住民の人</a:t>
            </a:r>
            <a:r>
              <a:rPr lang="ja-JP" altLang="en-US" sz="2800" dirty="0" smtClean="0">
                <a:latin typeface="+mj-ea"/>
              </a:rPr>
              <a:t>を</a:t>
            </a:r>
            <a:r>
              <a:rPr lang="ja-JP" altLang="en-US" sz="2800" dirty="0">
                <a:latin typeface="+mj-ea"/>
              </a:rPr>
              <a:t>連れて「移動する」</a:t>
            </a:r>
            <a:r>
              <a:rPr lang="ja-JP" altLang="en-US" sz="2800" dirty="0" smtClean="0">
                <a:latin typeface="+mj-ea"/>
              </a:rPr>
              <a:t>と考えた班</a:t>
            </a:r>
            <a:endParaRPr lang="en-US" altLang="ja-JP" sz="800" dirty="0">
              <a:latin typeface="+mj-ea"/>
            </a:endParaRPr>
          </a:p>
          <a:p>
            <a:r>
              <a:rPr lang="ja-JP" altLang="en-US" sz="3200" dirty="0">
                <a:solidFill>
                  <a:srgbClr val="0000FF"/>
                </a:solidFill>
                <a:latin typeface="+mj-ea"/>
              </a:rPr>
              <a:t>→動ける距離は</a:t>
            </a:r>
            <a:r>
              <a:rPr lang="ja-JP" altLang="en-US" sz="3200" u="sng" dirty="0">
                <a:solidFill>
                  <a:srgbClr val="0000FF"/>
                </a:solidFill>
                <a:latin typeface="+mj-ea"/>
              </a:rPr>
              <a:t>上の半分</a:t>
            </a:r>
            <a:r>
              <a:rPr lang="ja-JP" altLang="en-US" sz="3200" dirty="0">
                <a:solidFill>
                  <a:srgbClr val="0000FF"/>
                </a:solidFill>
                <a:latin typeface="+mj-ea"/>
              </a:rPr>
              <a:t>になります</a:t>
            </a:r>
            <a:r>
              <a:rPr lang="ja-JP" altLang="en-US" sz="3200" dirty="0" smtClean="0">
                <a:solidFill>
                  <a:srgbClr val="0000FF"/>
                </a:solidFill>
                <a:latin typeface="+mj-ea"/>
              </a:rPr>
              <a:t>。</a:t>
            </a:r>
            <a:endParaRPr lang="en-US" altLang="ja-JP" sz="3200" dirty="0">
              <a:solidFill>
                <a:srgbClr val="0000FF"/>
              </a:solidFill>
              <a:latin typeface="+mj-ea"/>
            </a:endParaRPr>
          </a:p>
        </p:txBody>
      </p:sp>
      <p:sp>
        <p:nvSpPr>
          <p:cNvPr id="6" name="テキスト ボックス 5"/>
          <p:cNvSpPr txBox="1"/>
          <p:nvPr/>
        </p:nvSpPr>
        <p:spPr>
          <a:xfrm>
            <a:off x="0" y="0"/>
            <a:ext cx="9150061" cy="830997"/>
          </a:xfrm>
          <a:prstGeom prst="rect">
            <a:avLst/>
          </a:prstGeom>
          <a:solidFill>
            <a:srgbClr val="FFFFCC"/>
          </a:solidFill>
        </p:spPr>
        <p:txBody>
          <a:bodyPr wrap="square" rtlCol="0">
            <a:spAutoFit/>
          </a:bodyPr>
          <a:lstStyle/>
          <a:p>
            <a:pPr algn="ctr"/>
            <a:r>
              <a:rPr lang="ja-JP" altLang="en-US" sz="4800" dirty="0"/>
              <a:t>地震発生</a:t>
            </a:r>
            <a:r>
              <a:rPr lang="ja-JP" altLang="en-US" sz="4800" dirty="0" smtClean="0"/>
              <a:t>から</a:t>
            </a:r>
            <a:r>
              <a:rPr lang="ja-JP" altLang="en-US" sz="4800" dirty="0" smtClean="0">
                <a:solidFill>
                  <a:srgbClr val="FF0000"/>
                </a:solidFill>
              </a:rPr>
              <a:t>１５分</a:t>
            </a:r>
            <a:r>
              <a:rPr lang="ja-JP" altLang="en-US" sz="4800" dirty="0" smtClean="0"/>
              <a:t>たちました</a:t>
            </a:r>
            <a:endParaRPr kumimoji="1" lang="ja-JP" altLang="en-US" sz="4800" dirty="0"/>
          </a:p>
        </p:txBody>
      </p:sp>
    </p:spTree>
    <p:extLst>
      <p:ext uri="{BB962C8B-B14F-4D97-AF65-F5344CB8AC3E}">
        <p14:creationId xmlns:p14="http://schemas.microsoft.com/office/powerpoint/2010/main" val="26638952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JMA311A\Desktop\無題.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214403"/>
            <a:ext cx="8928992" cy="1661031"/>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JMA311A\Desktop\無題.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0284" y="3789040"/>
            <a:ext cx="1946197" cy="2866217"/>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a:xfrm>
            <a:off x="0" y="-5480"/>
            <a:ext cx="9144000" cy="1346248"/>
          </a:xfrm>
          <a:solidFill>
            <a:srgbClr val="FFFFCC"/>
          </a:solidFill>
        </p:spPr>
        <p:txBody>
          <a:bodyPr>
            <a:noAutofit/>
          </a:bodyPr>
          <a:lstStyle/>
          <a:p>
            <a:r>
              <a:rPr lang="ja-JP" altLang="en-US" sz="4800" dirty="0" smtClean="0"/>
              <a:t>グループワークの進め方</a:t>
            </a:r>
            <a:r>
              <a:rPr lang="en-US" altLang="ja-JP" sz="4800" dirty="0" smtClean="0"/>
              <a:t/>
            </a:r>
            <a:br>
              <a:rPr lang="en-US" altLang="ja-JP" sz="4800" dirty="0" smtClean="0"/>
            </a:br>
            <a:r>
              <a:rPr lang="ja-JP" altLang="en-US" sz="4000" dirty="0" smtClean="0"/>
              <a:t>（場面設定）</a:t>
            </a:r>
            <a:endParaRPr kumimoji="1" lang="ja-JP" altLang="en-US" sz="4000" dirty="0"/>
          </a:p>
        </p:txBody>
      </p:sp>
      <p:sp>
        <p:nvSpPr>
          <p:cNvPr id="7" name="コンテンツ プレースホルダー 2"/>
          <p:cNvSpPr>
            <a:spLocks noGrp="1"/>
          </p:cNvSpPr>
          <p:nvPr>
            <p:ph idx="1"/>
          </p:nvPr>
        </p:nvSpPr>
        <p:spPr>
          <a:xfrm>
            <a:off x="107504" y="3284984"/>
            <a:ext cx="6768752" cy="2880320"/>
          </a:xfrm>
        </p:spPr>
        <p:txBody>
          <a:bodyPr>
            <a:noAutofit/>
          </a:bodyPr>
          <a:lstStyle/>
          <a:p>
            <a:pPr marL="514350" indent="-514350">
              <a:lnSpc>
                <a:spcPct val="120000"/>
              </a:lnSpc>
              <a:buFont typeface="+mj-ea"/>
              <a:buAutoNum type="circleNumDbPlain"/>
            </a:pPr>
            <a:r>
              <a:rPr lang="ja-JP" altLang="en-US" sz="2200" dirty="0" smtClean="0"/>
              <a:t>日曜日、ハルトくんは、海に近いＡ市で開かれているイベントに参加するため、会場に向かっています。</a:t>
            </a:r>
            <a:endParaRPr lang="en-US" altLang="ja-JP" sz="2200" dirty="0" smtClean="0"/>
          </a:p>
          <a:p>
            <a:pPr marL="514350" indent="-514350">
              <a:lnSpc>
                <a:spcPct val="120000"/>
              </a:lnSpc>
              <a:buFont typeface="+mj-ea"/>
              <a:buAutoNum type="circleNumDbPlain"/>
            </a:pPr>
            <a:r>
              <a:rPr lang="ja-JP" altLang="en-US" sz="2200" dirty="0" smtClean="0"/>
              <a:t>会場近くのコンビニエンスストアに入った時、突然大きな地震が発生しました！</a:t>
            </a:r>
            <a:endParaRPr lang="en-US" altLang="ja-JP" sz="2200" dirty="0" smtClean="0"/>
          </a:p>
          <a:p>
            <a:pPr marL="514350" indent="-514350">
              <a:lnSpc>
                <a:spcPct val="120000"/>
              </a:lnSpc>
              <a:buFont typeface="+mj-ea"/>
              <a:buAutoNum type="circleNumDbPlain"/>
            </a:pPr>
            <a:r>
              <a:rPr lang="ja-JP" altLang="en-US" sz="2200" dirty="0" smtClean="0"/>
              <a:t>いろいろな場面で、ハルトくんがとる行動をみんなで考えていきましょう。</a:t>
            </a:r>
            <a:endParaRPr lang="en-US" altLang="ja-JP" sz="2200" dirty="0"/>
          </a:p>
        </p:txBody>
      </p:sp>
      <p:sp>
        <p:nvSpPr>
          <p:cNvPr id="3" name="テキスト ボックス 2"/>
          <p:cNvSpPr txBox="1"/>
          <p:nvPr/>
        </p:nvSpPr>
        <p:spPr>
          <a:xfrm>
            <a:off x="7071275" y="3212976"/>
            <a:ext cx="1749197" cy="584775"/>
          </a:xfrm>
          <a:prstGeom prst="rect">
            <a:avLst/>
          </a:prstGeom>
          <a:noFill/>
        </p:spPr>
        <p:txBody>
          <a:bodyPr wrap="none" rtlCol="0">
            <a:spAutoFit/>
          </a:bodyPr>
          <a:lstStyle/>
          <a:p>
            <a:r>
              <a:rPr lang="ja-JP" altLang="en-US" sz="3200" dirty="0" smtClean="0"/>
              <a:t>ハルト</a:t>
            </a:r>
            <a:r>
              <a:rPr lang="ja-JP" altLang="en-US" sz="2400" dirty="0" smtClean="0"/>
              <a:t>くん</a:t>
            </a:r>
            <a:endParaRPr kumimoji="1" lang="ja-JP" altLang="en-US" sz="2400" dirty="0"/>
          </a:p>
        </p:txBody>
      </p:sp>
    </p:spTree>
    <p:extLst>
      <p:ext uri="{BB962C8B-B14F-4D97-AF65-F5344CB8AC3E}">
        <p14:creationId xmlns:p14="http://schemas.microsoft.com/office/powerpoint/2010/main" val="39769657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JMA311A\Desktop\津波イラスト0822\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3124085"/>
            <a:ext cx="5978321" cy="3559870"/>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0" y="1124744"/>
            <a:ext cx="9144000" cy="1754326"/>
          </a:xfrm>
          <a:prstGeom prst="rect">
            <a:avLst/>
          </a:prstGeom>
          <a:noFill/>
        </p:spPr>
        <p:txBody>
          <a:bodyPr wrap="square" rtlCol="0">
            <a:spAutoFit/>
          </a:bodyPr>
          <a:lstStyle/>
          <a:p>
            <a:r>
              <a:rPr lang="ja-JP" altLang="en-US" sz="3600" dirty="0" smtClean="0">
                <a:solidFill>
                  <a:srgbClr val="008000"/>
                </a:solidFill>
                <a:latin typeface="+mn-ea"/>
              </a:rPr>
              <a:t>（気象庁発表の詳しい情報を知っている班へ）</a:t>
            </a:r>
            <a:endParaRPr lang="en-US" altLang="ja-JP" sz="3600" dirty="0" smtClean="0">
              <a:solidFill>
                <a:srgbClr val="008000"/>
              </a:solidFill>
              <a:latin typeface="+mn-ea"/>
            </a:endParaRPr>
          </a:p>
          <a:p>
            <a:r>
              <a:rPr lang="ja-JP" altLang="en-US" sz="3600" dirty="0" smtClean="0">
                <a:latin typeface="+mn-ea"/>
              </a:rPr>
              <a:t>これまでに、「</a:t>
            </a:r>
            <a:r>
              <a:rPr lang="ja-JP" altLang="en-US" sz="3600" u="sng" dirty="0" smtClean="0">
                <a:latin typeface="+mn-ea"/>
              </a:rPr>
              <a:t>詳しい情報の内容</a:t>
            </a:r>
            <a:r>
              <a:rPr lang="ja-JP" altLang="en-US" sz="3600" dirty="0" smtClean="0">
                <a:latin typeface="+mn-ea"/>
              </a:rPr>
              <a:t>を、周りの他の人にも教えよう！」とは思いましたか。</a:t>
            </a:r>
            <a:endParaRPr lang="en-US" altLang="ja-JP" sz="3600" dirty="0">
              <a:latin typeface="+mn-ea"/>
            </a:endParaRPr>
          </a:p>
        </p:txBody>
      </p:sp>
      <p:sp>
        <p:nvSpPr>
          <p:cNvPr id="5" name="テキスト ボックス 4"/>
          <p:cNvSpPr txBox="1"/>
          <p:nvPr/>
        </p:nvSpPr>
        <p:spPr>
          <a:xfrm>
            <a:off x="0" y="0"/>
            <a:ext cx="9150061" cy="830997"/>
          </a:xfrm>
          <a:prstGeom prst="rect">
            <a:avLst/>
          </a:prstGeom>
          <a:solidFill>
            <a:srgbClr val="FFFFCC"/>
          </a:solidFill>
        </p:spPr>
        <p:txBody>
          <a:bodyPr wrap="square" rtlCol="0">
            <a:spAutoFit/>
          </a:bodyPr>
          <a:lstStyle/>
          <a:p>
            <a:pPr algn="ctr"/>
            <a:r>
              <a:rPr lang="ja-JP" altLang="en-US" sz="4800" dirty="0"/>
              <a:t>地震発生</a:t>
            </a:r>
            <a:r>
              <a:rPr lang="ja-JP" altLang="en-US" sz="4800" dirty="0" smtClean="0"/>
              <a:t>から</a:t>
            </a:r>
            <a:r>
              <a:rPr lang="ja-JP" altLang="en-US" sz="4800" dirty="0" smtClean="0">
                <a:solidFill>
                  <a:srgbClr val="FF0000"/>
                </a:solidFill>
              </a:rPr>
              <a:t>１７分</a:t>
            </a:r>
            <a:r>
              <a:rPr lang="ja-JP" altLang="en-US" sz="4800" dirty="0" smtClean="0"/>
              <a:t>たちました</a:t>
            </a:r>
            <a:endParaRPr kumimoji="1" lang="ja-JP" altLang="en-US" sz="4800" dirty="0"/>
          </a:p>
        </p:txBody>
      </p:sp>
    </p:spTree>
    <p:extLst>
      <p:ext uri="{BB962C8B-B14F-4D97-AF65-F5344CB8AC3E}">
        <p14:creationId xmlns:p14="http://schemas.microsoft.com/office/powerpoint/2010/main" val="12089795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JMA311A\Desktop\津波イラスト0822\12pのコピー.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7639" y="4518926"/>
            <a:ext cx="6429607" cy="2327096"/>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6061" y="1124744"/>
            <a:ext cx="9144000" cy="3539430"/>
          </a:xfrm>
          <a:prstGeom prst="rect">
            <a:avLst/>
          </a:prstGeom>
          <a:noFill/>
        </p:spPr>
        <p:txBody>
          <a:bodyPr wrap="square" rtlCol="0">
            <a:spAutoFit/>
          </a:bodyPr>
          <a:lstStyle/>
          <a:p>
            <a:r>
              <a:rPr lang="ja-JP" altLang="en-US" sz="2800" dirty="0" smtClean="0">
                <a:latin typeface="+mj-ea"/>
                <a:ea typeface="+mj-ea"/>
              </a:rPr>
              <a:t>・これまでに、「移動する」と考えた班</a:t>
            </a:r>
            <a:endParaRPr lang="en-US" altLang="ja-JP" sz="2800" dirty="0" smtClean="0">
              <a:latin typeface="+mj-ea"/>
              <a:ea typeface="+mj-ea"/>
            </a:endParaRPr>
          </a:p>
          <a:p>
            <a:r>
              <a:rPr lang="ja-JP" altLang="en-US" sz="3600" dirty="0" smtClean="0">
                <a:solidFill>
                  <a:srgbClr val="0000FF"/>
                </a:solidFill>
                <a:latin typeface="+mj-ea"/>
                <a:ea typeface="+mj-ea"/>
              </a:rPr>
              <a:t>→</a:t>
            </a:r>
            <a:r>
              <a:rPr lang="ja-JP" altLang="en-US" sz="3600" u="sng" dirty="0" smtClean="0">
                <a:solidFill>
                  <a:srgbClr val="0000FF"/>
                </a:solidFill>
                <a:latin typeface="+mj-ea"/>
                <a:ea typeface="+mj-ea"/>
              </a:rPr>
              <a:t>５００ｍ</a:t>
            </a:r>
            <a:r>
              <a:rPr lang="ja-JP" altLang="en-US" sz="3600" dirty="0" smtClean="0">
                <a:solidFill>
                  <a:srgbClr val="0000FF"/>
                </a:solidFill>
                <a:latin typeface="+mj-ea"/>
                <a:ea typeface="+mj-ea"/>
              </a:rPr>
              <a:t>動いてください。</a:t>
            </a:r>
            <a:endParaRPr lang="en-US" altLang="ja-JP" sz="3600" dirty="0" smtClean="0">
              <a:solidFill>
                <a:srgbClr val="0000FF"/>
              </a:solidFill>
              <a:latin typeface="+mj-ea"/>
              <a:ea typeface="+mj-ea"/>
            </a:endParaRPr>
          </a:p>
          <a:p>
            <a:endParaRPr lang="en-US" altLang="ja-JP" dirty="0" smtClean="0">
              <a:solidFill>
                <a:srgbClr val="0000FF"/>
              </a:solidFill>
              <a:latin typeface="+mj-ea"/>
              <a:ea typeface="+mj-ea"/>
            </a:endParaRPr>
          </a:p>
          <a:p>
            <a:r>
              <a:rPr lang="ja-JP" altLang="en-US" sz="2800" dirty="0">
                <a:latin typeface="+mn-ea"/>
              </a:rPr>
              <a:t>・「道の無い方向</a:t>
            </a:r>
            <a:r>
              <a:rPr lang="ja-JP" altLang="en-US" sz="2800" dirty="0" smtClean="0">
                <a:latin typeface="+mn-ea"/>
              </a:rPr>
              <a:t>に行く」と考えた班</a:t>
            </a:r>
            <a:endParaRPr lang="en-US" altLang="ja-JP" sz="2800" dirty="0" smtClean="0">
              <a:latin typeface="+mn-ea"/>
            </a:endParaRPr>
          </a:p>
          <a:p>
            <a:r>
              <a:rPr lang="ja-JP" altLang="en-US" sz="3600" dirty="0" smtClean="0">
                <a:solidFill>
                  <a:srgbClr val="0000FF"/>
                </a:solidFill>
                <a:latin typeface="+mn-ea"/>
              </a:rPr>
              <a:t>→</a:t>
            </a:r>
            <a:r>
              <a:rPr lang="ja-JP" altLang="en-US" sz="3600" u="sng" dirty="0" smtClean="0">
                <a:solidFill>
                  <a:srgbClr val="0000FF"/>
                </a:solidFill>
                <a:latin typeface="+mn-ea"/>
              </a:rPr>
              <a:t>２００ｍ</a:t>
            </a:r>
            <a:r>
              <a:rPr lang="ja-JP" altLang="en-US" sz="3600" dirty="0">
                <a:solidFill>
                  <a:srgbClr val="0000FF"/>
                </a:solidFill>
                <a:latin typeface="+mj-ea"/>
              </a:rPr>
              <a:t>動いてください</a:t>
            </a:r>
            <a:r>
              <a:rPr lang="ja-JP" altLang="en-US" sz="3600" dirty="0" smtClean="0">
                <a:solidFill>
                  <a:srgbClr val="0000FF"/>
                </a:solidFill>
                <a:latin typeface="+mj-ea"/>
              </a:rPr>
              <a:t>。</a:t>
            </a:r>
            <a:r>
              <a:rPr lang="ja-JP" altLang="en-US" sz="2400" dirty="0">
                <a:solidFill>
                  <a:srgbClr val="0000FF"/>
                </a:solidFill>
                <a:latin typeface="+mn-ea"/>
              </a:rPr>
              <a:t>（家や川は通れません）</a:t>
            </a:r>
            <a:endParaRPr lang="en-US" altLang="ja-JP" sz="2400" dirty="0">
              <a:solidFill>
                <a:srgbClr val="0000FF"/>
              </a:solidFill>
              <a:latin typeface="+mn-ea"/>
            </a:endParaRPr>
          </a:p>
          <a:p>
            <a:endParaRPr lang="en-US" altLang="ja-JP" dirty="0">
              <a:latin typeface="+mj-ea"/>
              <a:ea typeface="+mj-ea"/>
            </a:endParaRPr>
          </a:p>
          <a:p>
            <a:r>
              <a:rPr lang="ja-JP" altLang="en-US" sz="2800" dirty="0" smtClean="0">
                <a:latin typeface="+mj-ea"/>
                <a:ea typeface="+mj-ea"/>
              </a:rPr>
              <a:t>・住民の人</a:t>
            </a:r>
            <a:r>
              <a:rPr lang="ja-JP" altLang="en-US" sz="2800" dirty="0" smtClean="0">
                <a:latin typeface="+mj-ea"/>
              </a:rPr>
              <a:t>を</a:t>
            </a:r>
            <a:r>
              <a:rPr lang="ja-JP" altLang="en-US" sz="2800" dirty="0">
                <a:latin typeface="+mj-ea"/>
              </a:rPr>
              <a:t>連れて「移動する」</a:t>
            </a:r>
            <a:r>
              <a:rPr lang="ja-JP" altLang="en-US" sz="2800" dirty="0" smtClean="0">
                <a:latin typeface="+mj-ea"/>
              </a:rPr>
              <a:t>と考えた班</a:t>
            </a:r>
            <a:endParaRPr lang="en-US" altLang="ja-JP" sz="800" dirty="0">
              <a:latin typeface="+mj-ea"/>
            </a:endParaRPr>
          </a:p>
          <a:p>
            <a:r>
              <a:rPr lang="ja-JP" altLang="en-US" sz="3200" dirty="0">
                <a:solidFill>
                  <a:srgbClr val="0000FF"/>
                </a:solidFill>
                <a:latin typeface="+mj-ea"/>
              </a:rPr>
              <a:t>→動ける距離は</a:t>
            </a:r>
            <a:r>
              <a:rPr lang="ja-JP" altLang="en-US" sz="3200" u="sng" dirty="0">
                <a:solidFill>
                  <a:srgbClr val="0000FF"/>
                </a:solidFill>
                <a:latin typeface="+mj-ea"/>
              </a:rPr>
              <a:t>上の半分</a:t>
            </a:r>
            <a:r>
              <a:rPr lang="ja-JP" altLang="en-US" sz="3200" dirty="0">
                <a:solidFill>
                  <a:srgbClr val="0000FF"/>
                </a:solidFill>
                <a:latin typeface="+mj-ea"/>
              </a:rPr>
              <a:t>になります</a:t>
            </a:r>
            <a:r>
              <a:rPr lang="ja-JP" altLang="en-US" sz="3200" dirty="0" smtClean="0">
                <a:solidFill>
                  <a:srgbClr val="0000FF"/>
                </a:solidFill>
                <a:latin typeface="+mj-ea"/>
              </a:rPr>
              <a:t>。</a:t>
            </a:r>
            <a:endParaRPr lang="en-US" altLang="ja-JP" sz="3200" dirty="0">
              <a:solidFill>
                <a:srgbClr val="0000FF"/>
              </a:solidFill>
              <a:latin typeface="+mj-ea"/>
            </a:endParaRPr>
          </a:p>
        </p:txBody>
      </p:sp>
      <p:sp>
        <p:nvSpPr>
          <p:cNvPr id="6" name="テキスト ボックス 5"/>
          <p:cNvSpPr txBox="1"/>
          <p:nvPr/>
        </p:nvSpPr>
        <p:spPr>
          <a:xfrm>
            <a:off x="0" y="0"/>
            <a:ext cx="9150061" cy="830997"/>
          </a:xfrm>
          <a:prstGeom prst="rect">
            <a:avLst/>
          </a:prstGeom>
          <a:solidFill>
            <a:srgbClr val="FFFFCC"/>
          </a:solidFill>
        </p:spPr>
        <p:txBody>
          <a:bodyPr wrap="square" rtlCol="0">
            <a:spAutoFit/>
          </a:bodyPr>
          <a:lstStyle/>
          <a:p>
            <a:pPr algn="ctr"/>
            <a:r>
              <a:rPr lang="ja-JP" altLang="en-US" sz="4800" dirty="0"/>
              <a:t>地震発生</a:t>
            </a:r>
            <a:r>
              <a:rPr lang="ja-JP" altLang="en-US" sz="4800" dirty="0" smtClean="0"/>
              <a:t>から</a:t>
            </a:r>
            <a:r>
              <a:rPr lang="ja-JP" altLang="en-US" sz="4800" dirty="0" smtClean="0">
                <a:solidFill>
                  <a:srgbClr val="FF0000"/>
                </a:solidFill>
              </a:rPr>
              <a:t>２０分</a:t>
            </a:r>
            <a:r>
              <a:rPr lang="ja-JP" altLang="en-US" sz="4800" dirty="0" smtClean="0"/>
              <a:t>たちました</a:t>
            </a:r>
            <a:endParaRPr kumimoji="1" lang="ja-JP" altLang="en-US" sz="4800" dirty="0"/>
          </a:p>
        </p:txBody>
      </p:sp>
    </p:spTree>
    <p:extLst>
      <p:ext uri="{BB962C8B-B14F-4D97-AF65-F5344CB8AC3E}">
        <p14:creationId xmlns:p14="http://schemas.microsoft.com/office/powerpoint/2010/main" val="21200138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JMA311A\Desktop\津波イラスト0822\f.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255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0" y="44624"/>
            <a:ext cx="9144000" cy="4893647"/>
          </a:xfrm>
          <a:prstGeom prst="rect">
            <a:avLst/>
          </a:prstGeom>
          <a:noFill/>
        </p:spPr>
        <p:txBody>
          <a:bodyPr wrap="square" rtlCol="0">
            <a:spAutoFit/>
          </a:bodyPr>
          <a:lstStyle/>
          <a:p>
            <a:pPr algn="ctr"/>
            <a:endParaRPr lang="en-US" altLang="ja-JP" sz="4800" u="sng" dirty="0">
              <a:latin typeface="+mj-ea"/>
              <a:ea typeface="+mj-ea"/>
            </a:endParaRPr>
          </a:p>
          <a:p>
            <a:pPr algn="ctr"/>
            <a:endParaRPr lang="en-US" altLang="ja-JP" sz="4800" u="sng" dirty="0" smtClean="0">
              <a:solidFill>
                <a:srgbClr val="FF0000"/>
              </a:solidFill>
              <a:latin typeface="ＭＳ ゴシック" panose="020B0609070205080204" pitchFamily="49" charset="-128"/>
              <a:ea typeface="ＭＳ ゴシック" panose="020B0609070205080204" pitchFamily="49" charset="-128"/>
            </a:endParaRPr>
          </a:p>
          <a:p>
            <a:pPr algn="ctr"/>
            <a:endParaRPr lang="en-US" altLang="ja-JP" sz="4800" u="sng" dirty="0" smtClean="0">
              <a:solidFill>
                <a:srgbClr val="FF0000"/>
              </a:solidFill>
              <a:latin typeface="ＭＳ ゴシック" panose="020B0609070205080204" pitchFamily="49" charset="-128"/>
              <a:ea typeface="ＭＳ ゴシック" panose="020B0609070205080204" pitchFamily="49" charset="-128"/>
            </a:endParaRPr>
          </a:p>
          <a:p>
            <a:pPr algn="ctr"/>
            <a:r>
              <a:rPr lang="ja-JP" altLang="en-US" sz="7200" dirty="0" smtClean="0">
                <a:solidFill>
                  <a:srgbClr val="FFFF00"/>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津波が海岸に到達！</a:t>
            </a:r>
            <a:endParaRPr lang="en-US" altLang="ja-JP" sz="7200" dirty="0" smtClean="0">
              <a:solidFill>
                <a:srgbClr val="FFFF00"/>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a:p>
            <a:pPr algn="ctr"/>
            <a:endParaRPr lang="en-US" altLang="ja-JP" sz="4800" dirty="0">
              <a:latin typeface="ＭＳ ゴシック" panose="020B0609070205080204" pitchFamily="49" charset="-128"/>
              <a:ea typeface="ＭＳ ゴシック" panose="020B0609070205080204" pitchFamily="49" charset="-128"/>
            </a:endParaRPr>
          </a:p>
          <a:p>
            <a:pPr algn="ctr"/>
            <a:endParaRPr lang="en-US" altLang="ja-JP" sz="4800" dirty="0">
              <a:solidFill>
                <a:srgbClr val="2110FC"/>
              </a:solidFill>
              <a:latin typeface="ＭＳ ゴシック" panose="020B0609070205080204" pitchFamily="49" charset="-128"/>
              <a:ea typeface="ＭＳ ゴシック" panose="020B0609070205080204" pitchFamily="49" charset="-128"/>
            </a:endParaRPr>
          </a:p>
        </p:txBody>
      </p:sp>
      <p:sp>
        <p:nvSpPr>
          <p:cNvPr id="4" name="テキスト ボックス 3"/>
          <p:cNvSpPr txBox="1"/>
          <p:nvPr/>
        </p:nvSpPr>
        <p:spPr>
          <a:xfrm>
            <a:off x="0" y="0"/>
            <a:ext cx="9121571" cy="830997"/>
          </a:xfrm>
          <a:prstGeom prst="rect">
            <a:avLst/>
          </a:prstGeom>
          <a:solidFill>
            <a:srgbClr val="FFFFCC"/>
          </a:solidFill>
        </p:spPr>
        <p:txBody>
          <a:bodyPr wrap="square" rtlCol="0">
            <a:spAutoFit/>
          </a:bodyPr>
          <a:lstStyle/>
          <a:p>
            <a:pPr algn="ctr"/>
            <a:r>
              <a:rPr lang="ja-JP" altLang="en-US" sz="4800" dirty="0"/>
              <a:t>地震発生</a:t>
            </a:r>
            <a:r>
              <a:rPr lang="ja-JP" altLang="en-US" sz="4800" dirty="0" smtClean="0"/>
              <a:t>から</a:t>
            </a:r>
            <a:r>
              <a:rPr lang="ja-JP" altLang="en-US" sz="4800" dirty="0">
                <a:solidFill>
                  <a:srgbClr val="FF0000"/>
                </a:solidFill>
              </a:rPr>
              <a:t>２０</a:t>
            </a:r>
            <a:r>
              <a:rPr lang="ja-JP" altLang="en-US" sz="4800" dirty="0" smtClean="0">
                <a:solidFill>
                  <a:srgbClr val="FF0000"/>
                </a:solidFill>
              </a:rPr>
              <a:t>分</a:t>
            </a:r>
            <a:r>
              <a:rPr lang="ja-JP" altLang="en-US" sz="4800" dirty="0" smtClean="0"/>
              <a:t>たちました</a:t>
            </a:r>
            <a:endParaRPr kumimoji="1" lang="ja-JP" altLang="en-US" sz="4800" dirty="0"/>
          </a:p>
        </p:txBody>
      </p:sp>
    </p:spTree>
    <p:extLst>
      <p:ext uri="{BB962C8B-B14F-4D97-AF65-F5344CB8AC3E}">
        <p14:creationId xmlns:p14="http://schemas.microsoft.com/office/powerpoint/2010/main" val="34083770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6061" y="1124744"/>
            <a:ext cx="9144000" cy="4524315"/>
          </a:xfrm>
          <a:prstGeom prst="rect">
            <a:avLst/>
          </a:prstGeom>
          <a:noFill/>
        </p:spPr>
        <p:txBody>
          <a:bodyPr wrap="square" rtlCol="0">
            <a:spAutoFit/>
          </a:bodyPr>
          <a:lstStyle/>
          <a:p>
            <a:pPr algn="ctr"/>
            <a:r>
              <a:rPr lang="ja-JP" altLang="en-US" sz="3600" dirty="0" smtClean="0">
                <a:latin typeface="+mj-ea"/>
              </a:rPr>
              <a:t>もう逃げる時間は残っていません！</a:t>
            </a:r>
            <a:endParaRPr lang="en-US" altLang="ja-JP" sz="3600" dirty="0" smtClean="0">
              <a:latin typeface="+mj-ea"/>
            </a:endParaRPr>
          </a:p>
          <a:p>
            <a:pPr algn="ctr"/>
            <a:endParaRPr lang="en-US" altLang="ja-JP" sz="3600" dirty="0" smtClean="0">
              <a:latin typeface="+mj-ea"/>
            </a:endParaRPr>
          </a:p>
          <a:p>
            <a:pPr algn="ctr"/>
            <a:endParaRPr lang="en-US" altLang="ja-JP" sz="3600" dirty="0">
              <a:latin typeface="+mj-ea"/>
            </a:endParaRPr>
          </a:p>
          <a:p>
            <a:pPr algn="ctr"/>
            <a:r>
              <a:rPr lang="ja-JP" altLang="en-US" sz="3600" dirty="0" smtClean="0">
                <a:latin typeface="+mj-ea"/>
              </a:rPr>
              <a:t>津波から命を守るために、</a:t>
            </a:r>
            <a:endParaRPr lang="en-US" altLang="ja-JP" sz="3600" dirty="0" smtClean="0">
              <a:latin typeface="+mj-ea"/>
            </a:endParaRPr>
          </a:p>
          <a:p>
            <a:pPr algn="ctr"/>
            <a:r>
              <a:rPr lang="ja-JP" altLang="en-US" sz="3600" dirty="0">
                <a:latin typeface="+mj-ea"/>
              </a:rPr>
              <a:t>最後</a:t>
            </a:r>
            <a:r>
              <a:rPr lang="ja-JP" altLang="en-US" sz="3600" dirty="0" smtClean="0">
                <a:latin typeface="+mj-ea"/>
              </a:rPr>
              <a:t>に、できることは何でしょうか。</a:t>
            </a:r>
            <a:endParaRPr lang="en-US" altLang="ja-JP" sz="3600" dirty="0" smtClean="0">
              <a:latin typeface="+mj-ea"/>
            </a:endParaRPr>
          </a:p>
          <a:p>
            <a:pPr algn="ctr"/>
            <a:endParaRPr lang="en-US" altLang="ja-JP" sz="3600" dirty="0" smtClean="0">
              <a:latin typeface="+mj-ea"/>
            </a:endParaRPr>
          </a:p>
          <a:p>
            <a:pPr algn="ctr"/>
            <a:endParaRPr lang="en-US" altLang="ja-JP" sz="3600" dirty="0">
              <a:latin typeface="+mj-ea"/>
            </a:endParaRPr>
          </a:p>
          <a:p>
            <a:pPr algn="ctr"/>
            <a:r>
              <a:rPr lang="ja-JP" altLang="en-US" sz="3600" dirty="0" smtClean="0">
                <a:solidFill>
                  <a:srgbClr val="0000FF"/>
                </a:solidFill>
                <a:latin typeface="+mj-ea"/>
              </a:rPr>
              <a:t>２分間だけ、話し合ってください。</a:t>
            </a:r>
            <a:endParaRPr lang="en-US" altLang="ja-JP" sz="3600" dirty="0" smtClean="0">
              <a:solidFill>
                <a:srgbClr val="0000FF"/>
              </a:solidFill>
              <a:latin typeface="+mj-ea"/>
            </a:endParaRPr>
          </a:p>
        </p:txBody>
      </p:sp>
      <p:sp>
        <p:nvSpPr>
          <p:cNvPr id="4" name="テキスト ボックス 3"/>
          <p:cNvSpPr txBox="1"/>
          <p:nvPr/>
        </p:nvSpPr>
        <p:spPr>
          <a:xfrm>
            <a:off x="0" y="0"/>
            <a:ext cx="9150061" cy="830997"/>
          </a:xfrm>
          <a:prstGeom prst="rect">
            <a:avLst/>
          </a:prstGeom>
          <a:solidFill>
            <a:srgbClr val="FFFFCC"/>
          </a:solidFill>
        </p:spPr>
        <p:txBody>
          <a:bodyPr wrap="square" rtlCol="0">
            <a:spAutoFit/>
          </a:bodyPr>
          <a:lstStyle/>
          <a:p>
            <a:pPr algn="ctr"/>
            <a:r>
              <a:rPr lang="ja-JP" altLang="en-US" sz="4800" dirty="0" smtClean="0"/>
              <a:t>津波が迫ってきています！</a:t>
            </a:r>
            <a:endParaRPr kumimoji="1" lang="ja-JP" altLang="en-US" sz="4800" dirty="0"/>
          </a:p>
        </p:txBody>
      </p:sp>
      <p:sp>
        <p:nvSpPr>
          <p:cNvPr id="5" name="正方形/長方形 4"/>
          <p:cNvSpPr/>
          <p:nvPr/>
        </p:nvSpPr>
        <p:spPr>
          <a:xfrm>
            <a:off x="251520" y="6646922"/>
            <a:ext cx="4320480" cy="151315"/>
          </a:xfrm>
          <a:prstGeom prst="rect">
            <a:avLst/>
          </a:prstGeom>
          <a:solidFill>
            <a:srgbClr val="33CC33"/>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 name="正方形/長方形 5"/>
          <p:cNvSpPr/>
          <p:nvPr/>
        </p:nvSpPr>
        <p:spPr>
          <a:xfrm>
            <a:off x="4569437" y="6646921"/>
            <a:ext cx="4320480" cy="151316"/>
          </a:xfrm>
          <a:prstGeom prst="rect">
            <a:avLst/>
          </a:prstGeom>
          <a:solidFill>
            <a:srgbClr val="FFC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 name="テキスト ボックス 6"/>
          <p:cNvSpPr txBox="1"/>
          <p:nvPr/>
        </p:nvSpPr>
        <p:spPr>
          <a:xfrm>
            <a:off x="4062819" y="6322180"/>
            <a:ext cx="1034257" cy="369332"/>
          </a:xfrm>
          <a:prstGeom prst="rect">
            <a:avLst/>
          </a:prstGeom>
          <a:noFill/>
        </p:spPr>
        <p:txBody>
          <a:bodyPr wrap="none" rtlCol="0">
            <a:spAutoFit/>
          </a:bodyPr>
          <a:lstStyle/>
          <a:p>
            <a:r>
              <a:rPr kumimoji="1" lang="ja-JP" altLang="en-US" dirty="0" smtClean="0">
                <a:solidFill>
                  <a:srgbClr val="FF0000"/>
                </a:solidFill>
                <a:latin typeface="+mj-ea"/>
                <a:ea typeface="+mj-ea"/>
              </a:rPr>
              <a:t>１分経過</a:t>
            </a:r>
            <a:endParaRPr kumimoji="1" lang="ja-JP" altLang="en-US" dirty="0">
              <a:solidFill>
                <a:srgbClr val="FF0000"/>
              </a:solidFill>
              <a:latin typeface="+mj-ea"/>
              <a:ea typeface="+mj-ea"/>
            </a:endParaRPr>
          </a:p>
        </p:txBody>
      </p:sp>
      <p:sp>
        <p:nvSpPr>
          <p:cNvPr id="8" name="テキスト ボックス 7"/>
          <p:cNvSpPr txBox="1"/>
          <p:nvPr/>
        </p:nvSpPr>
        <p:spPr>
          <a:xfrm>
            <a:off x="158627" y="6318777"/>
            <a:ext cx="1170513" cy="369332"/>
          </a:xfrm>
          <a:prstGeom prst="rect">
            <a:avLst/>
          </a:prstGeom>
          <a:noFill/>
        </p:spPr>
        <p:txBody>
          <a:bodyPr wrap="none" rtlCol="0">
            <a:spAutoFit/>
          </a:bodyPr>
          <a:lstStyle/>
          <a:p>
            <a:r>
              <a:rPr kumimoji="1" lang="ja-JP" altLang="en-US" dirty="0" smtClean="0">
                <a:solidFill>
                  <a:srgbClr val="FF0000"/>
                </a:solidFill>
                <a:latin typeface="+mj-ea"/>
                <a:ea typeface="+mj-ea"/>
              </a:rPr>
              <a:t>スタート！</a:t>
            </a:r>
            <a:endParaRPr kumimoji="1" lang="ja-JP" altLang="en-US" dirty="0">
              <a:solidFill>
                <a:srgbClr val="FF0000"/>
              </a:solidFill>
              <a:latin typeface="+mj-ea"/>
              <a:ea typeface="+mj-ea"/>
            </a:endParaRPr>
          </a:p>
        </p:txBody>
      </p:sp>
      <p:sp>
        <p:nvSpPr>
          <p:cNvPr id="9" name="テキスト ボックス 8"/>
          <p:cNvSpPr txBox="1"/>
          <p:nvPr/>
        </p:nvSpPr>
        <p:spPr>
          <a:xfrm>
            <a:off x="7930231" y="6322180"/>
            <a:ext cx="1034257" cy="369332"/>
          </a:xfrm>
          <a:prstGeom prst="rect">
            <a:avLst/>
          </a:prstGeom>
          <a:noFill/>
        </p:spPr>
        <p:txBody>
          <a:bodyPr wrap="none" rtlCol="0">
            <a:spAutoFit/>
          </a:bodyPr>
          <a:lstStyle/>
          <a:p>
            <a:r>
              <a:rPr kumimoji="1" lang="ja-JP" altLang="en-US" dirty="0" smtClean="0">
                <a:solidFill>
                  <a:srgbClr val="FF0000"/>
                </a:solidFill>
                <a:latin typeface="+mj-ea"/>
                <a:ea typeface="+mj-ea"/>
              </a:rPr>
              <a:t>２分経過</a:t>
            </a:r>
            <a:endParaRPr kumimoji="1" lang="ja-JP" altLang="en-US" dirty="0">
              <a:solidFill>
                <a:srgbClr val="FF0000"/>
              </a:solidFill>
              <a:latin typeface="+mj-ea"/>
              <a:ea typeface="+mj-ea"/>
            </a:endParaRPr>
          </a:p>
        </p:txBody>
      </p:sp>
    </p:spTree>
    <p:extLst>
      <p:ext uri="{BB962C8B-B14F-4D97-AF65-F5344CB8AC3E}">
        <p14:creationId xmlns:p14="http://schemas.microsoft.com/office/powerpoint/2010/main" val="38689599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60000"/>
                                        <p:tgtEl>
                                          <p:spTgt spid="5"/>
                                        </p:tgtEl>
                                      </p:cBhvr>
                                    </p:animEffect>
                                  </p:childTnLst>
                                </p:cTn>
                              </p:par>
                            </p:childTnLst>
                          </p:cTn>
                        </p:par>
                        <p:par>
                          <p:cTn id="12" fill="hold">
                            <p:stCondLst>
                              <p:cond delay="60500"/>
                            </p:stCondLst>
                            <p:childTnLst>
                              <p:par>
                                <p:cTn id="13" presetID="6"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ircle(in)">
                                      <p:cBhvr>
                                        <p:cTn id="15" dur="500"/>
                                        <p:tgtEl>
                                          <p:spTgt spid="7"/>
                                        </p:tgtEl>
                                      </p:cBhvr>
                                    </p:animEffect>
                                  </p:childTnLst>
                                </p:cTn>
                              </p:par>
                            </p:childTnLst>
                          </p:cTn>
                        </p:par>
                        <p:par>
                          <p:cTn id="16" fill="hold">
                            <p:stCondLst>
                              <p:cond delay="610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60000"/>
                                        <p:tgtEl>
                                          <p:spTgt spid="6"/>
                                        </p:tgtEl>
                                      </p:cBhvr>
                                    </p:animEffect>
                                  </p:childTnLst>
                                </p:cTn>
                              </p:par>
                            </p:childTnLst>
                          </p:cTn>
                        </p:par>
                        <p:par>
                          <p:cTn id="20" fill="hold">
                            <p:stCondLst>
                              <p:cond delay="121000"/>
                            </p:stCondLst>
                            <p:childTnLst>
                              <p:par>
                                <p:cTn id="21" presetID="6"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circle(in)">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グループ化 21"/>
          <p:cNvGrpSpPr/>
          <p:nvPr/>
        </p:nvGrpSpPr>
        <p:grpSpPr>
          <a:xfrm>
            <a:off x="369392" y="116303"/>
            <a:ext cx="8393517" cy="6412940"/>
            <a:chOff x="369392" y="116303"/>
            <a:chExt cx="8393517" cy="6412940"/>
          </a:xfrm>
        </p:grpSpPr>
        <p:pic>
          <p:nvPicPr>
            <p:cNvPr id="64" name="Picture 5" descr="C:\Users\JMA311A\Desktop\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31022" y="3983147"/>
              <a:ext cx="431405" cy="401726"/>
            </a:xfrm>
            <a:prstGeom prst="rect">
              <a:avLst/>
            </a:prstGeom>
            <a:noFill/>
            <a:extLst>
              <a:ext uri="{909E8E84-426E-40DD-AFC4-6F175D3DCCD1}">
                <a14:hiddenFill xmlns:a14="http://schemas.microsoft.com/office/drawing/2010/main">
                  <a:solidFill>
                    <a:srgbClr val="FFFFFF"/>
                  </a:solidFill>
                </a14:hiddenFill>
              </a:ext>
            </a:extLst>
          </p:spPr>
        </p:pic>
        <p:grpSp>
          <p:nvGrpSpPr>
            <p:cNvPr id="630" name="グループ化 629"/>
            <p:cNvGrpSpPr>
              <a:grpSpLocks noChangeAspect="1"/>
            </p:cNvGrpSpPr>
            <p:nvPr/>
          </p:nvGrpSpPr>
          <p:grpSpPr>
            <a:xfrm>
              <a:off x="7669699" y="1700923"/>
              <a:ext cx="461715" cy="259229"/>
              <a:chOff x="5201669" y="692696"/>
              <a:chExt cx="3078098" cy="1728192"/>
            </a:xfrm>
          </p:grpSpPr>
          <p:sp>
            <p:nvSpPr>
              <p:cNvPr id="631" name="正方形/長方形 630"/>
              <p:cNvSpPr/>
              <p:nvPr/>
            </p:nvSpPr>
            <p:spPr>
              <a:xfrm>
                <a:off x="5364088" y="692696"/>
                <a:ext cx="1944216"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32" name="台形 631"/>
              <p:cNvSpPr/>
              <p:nvPr/>
            </p:nvSpPr>
            <p:spPr>
              <a:xfrm>
                <a:off x="5232279" y="692696"/>
                <a:ext cx="2220041"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33" name="正方形/長方形 632"/>
              <p:cNvSpPr/>
              <p:nvPr/>
            </p:nvSpPr>
            <p:spPr>
              <a:xfrm>
                <a:off x="5364088" y="1556792"/>
                <a:ext cx="2753260"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34" name="台形 633"/>
              <p:cNvSpPr/>
              <p:nvPr/>
            </p:nvSpPr>
            <p:spPr>
              <a:xfrm>
                <a:off x="5201669" y="1556792"/>
                <a:ext cx="3078098"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35" name="正方形/長方形 634"/>
              <p:cNvSpPr/>
              <p:nvPr/>
            </p:nvSpPr>
            <p:spPr>
              <a:xfrm>
                <a:off x="558011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36" name="正方形/長方形 635"/>
              <p:cNvSpPr/>
              <p:nvPr/>
            </p:nvSpPr>
            <p:spPr>
              <a:xfrm>
                <a:off x="579613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37" name="正方形/長方形 636"/>
              <p:cNvSpPr/>
              <p:nvPr/>
            </p:nvSpPr>
            <p:spPr>
              <a:xfrm>
                <a:off x="641668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38" name="正方形/長方形 637"/>
              <p:cNvSpPr/>
              <p:nvPr/>
            </p:nvSpPr>
            <p:spPr>
              <a:xfrm>
                <a:off x="663270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39" name="正方形/長方形 638"/>
              <p:cNvSpPr/>
              <p:nvPr/>
            </p:nvSpPr>
            <p:spPr>
              <a:xfrm>
                <a:off x="558011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40" name="正方形/長方形 639"/>
              <p:cNvSpPr/>
              <p:nvPr/>
            </p:nvSpPr>
            <p:spPr>
              <a:xfrm>
                <a:off x="579613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41" name="正方形/長方形 640"/>
              <p:cNvSpPr/>
              <p:nvPr/>
            </p:nvSpPr>
            <p:spPr>
              <a:xfrm>
                <a:off x="641668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42" name="正方形/長方形 641"/>
              <p:cNvSpPr/>
              <p:nvPr/>
            </p:nvSpPr>
            <p:spPr>
              <a:xfrm>
                <a:off x="663270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43" name="正方形/長方形 642"/>
              <p:cNvSpPr/>
              <p:nvPr/>
            </p:nvSpPr>
            <p:spPr>
              <a:xfrm>
                <a:off x="7308304"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44" name="正方形/長方形 643"/>
              <p:cNvSpPr/>
              <p:nvPr/>
            </p:nvSpPr>
            <p:spPr>
              <a:xfrm>
                <a:off x="7596336"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580" name="グループ化 579"/>
            <p:cNvGrpSpPr>
              <a:grpSpLocks noChangeAspect="1"/>
            </p:cNvGrpSpPr>
            <p:nvPr/>
          </p:nvGrpSpPr>
          <p:grpSpPr>
            <a:xfrm>
              <a:off x="4164280" y="3154717"/>
              <a:ext cx="461715" cy="259229"/>
              <a:chOff x="3501648" y="2133861"/>
              <a:chExt cx="3078098" cy="1728192"/>
            </a:xfrm>
          </p:grpSpPr>
          <p:sp>
            <p:nvSpPr>
              <p:cNvPr id="581" name="正方形/長方形 580"/>
              <p:cNvSpPr/>
              <p:nvPr/>
            </p:nvSpPr>
            <p:spPr>
              <a:xfrm>
                <a:off x="3664067" y="2133861"/>
                <a:ext cx="1944216" cy="864096"/>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82" name="台形 581"/>
              <p:cNvSpPr/>
              <p:nvPr/>
            </p:nvSpPr>
            <p:spPr>
              <a:xfrm>
                <a:off x="3532258" y="2133861"/>
                <a:ext cx="2220041" cy="21602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83" name="正方形/長方形 582"/>
              <p:cNvSpPr/>
              <p:nvPr/>
            </p:nvSpPr>
            <p:spPr>
              <a:xfrm>
                <a:off x="3664067" y="2997957"/>
                <a:ext cx="2753260" cy="864096"/>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84" name="台形 583"/>
              <p:cNvSpPr/>
              <p:nvPr/>
            </p:nvSpPr>
            <p:spPr>
              <a:xfrm>
                <a:off x="3501648" y="2997957"/>
                <a:ext cx="3078098" cy="21602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85" name="正方形/長方形 584"/>
              <p:cNvSpPr/>
              <p:nvPr/>
            </p:nvSpPr>
            <p:spPr>
              <a:xfrm>
                <a:off x="3880091"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86" name="正方形/長方形 585"/>
              <p:cNvSpPr/>
              <p:nvPr/>
            </p:nvSpPr>
            <p:spPr>
              <a:xfrm>
                <a:off x="4096115"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87" name="正方形/長方形 586"/>
              <p:cNvSpPr/>
              <p:nvPr/>
            </p:nvSpPr>
            <p:spPr>
              <a:xfrm>
                <a:off x="4716661"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88" name="正方形/長方形 587"/>
              <p:cNvSpPr/>
              <p:nvPr/>
            </p:nvSpPr>
            <p:spPr>
              <a:xfrm>
                <a:off x="4932685"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89" name="正方形/長方形 588"/>
              <p:cNvSpPr/>
              <p:nvPr/>
            </p:nvSpPr>
            <p:spPr>
              <a:xfrm>
                <a:off x="3880091"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90" name="正方形/長方形 589"/>
              <p:cNvSpPr/>
              <p:nvPr/>
            </p:nvSpPr>
            <p:spPr>
              <a:xfrm>
                <a:off x="4096115"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91" name="正方形/長方形 590"/>
              <p:cNvSpPr/>
              <p:nvPr/>
            </p:nvSpPr>
            <p:spPr>
              <a:xfrm>
                <a:off x="4716661"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92" name="正方形/長方形 591"/>
              <p:cNvSpPr/>
              <p:nvPr/>
            </p:nvSpPr>
            <p:spPr>
              <a:xfrm>
                <a:off x="4932685"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93" name="正方形/長方形 592"/>
              <p:cNvSpPr/>
              <p:nvPr/>
            </p:nvSpPr>
            <p:spPr>
              <a:xfrm>
                <a:off x="5608283" y="3363305"/>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94" name="正方形/長方形 593"/>
              <p:cNvSpPr/>
              <p:nvPr/>
            </p:nvSpPr>
            <p:spPr>
              <a:xfrm>
                <a:off x="5896315" y="3363305"/>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565" name="グループ化 564"/>
            <p:cNvGrpSpPr>
              <a:grpSpLocks noChangeAspect="1"/>
            </p:cNvGrpSpPr>
            <p:nvPr/>
          </p:nvGrpSpPr>
          <p:grpSpPr>
            <a:xfrm>
              <a:off x="3792886" y="715294"/>
              <a:ext cx="461715" cy="259229"/>
              <a:chOff x="3501648" y="2133861"/>
              <a:chExt cx="3078098" cy="1728192"/>
            </a:xfrm>
          </p:grpSpPr>
          <p:sp>
            <p:nvSpPr>
              <p:cNvPr id="566" name="正方形/長方形 565"/>
              <p:cNvSpPr/>
              <p:nvPr/>
            </p:nvSpPr>
            <p:spPr>
              <a:xfrm>
                <a:off x="3664067" y="2133861"/>
                <a:ext cx="1944216" cy="864096"/>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67" name="台形 566"/>
              <p:cNvSpPr/>
              <p:nvPr/>
            </p:nvSpPr>
            <p:spPr>
              <a:xfrm>
                <a:off x="3532258" y="2133861"/>
                <a:ext cx="2220041" cy="21602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68" name="正方形/長方形 567"/>
              <p:cNvSpPr/>
              <p:nvPr/>
            </p:nvSpPr>
            <p:spPr>
              <a:xfrm>
                <a:off x="3664067" y="2997957"/>
                <a:ext cx="2753260" cy="864096"/>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69" name="台形 568"/>
              <p:cNvSpPr/>
              <p:nvPr/>
            </p:nvSpPr>
            <p:spPr>
              <a:xfrm>
                <a:off x="3501648" y="2997957"/>
                <a:ext cx="3078098" cy="21602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70" name="正方形/長方形 569"/>
              <p:cNvSpPr/>
              <p:nvPr/>
            </p:nvSpPr>
            <p:spPr>
              <a:xfrm>
                <a:off x="3880091"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71" name="正方形/長方形 570"/>
              <p:cNvSpPr/>
              <p:nvPr/>
            </p:nvSpPr>
            <p:spPr>
              <a:xfrm>
                <a:off x="4096115"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72" name="正方形/長方形 571"/>
              <p:cNvSpPr/>
              <p:nvPr/>
            </p:nvSpPr>
            <p:spPr>
              <a:xfrm>
                <a:off x="4716661"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73" name="正方形/長方形 572"/>
              <p:cNvSpPr/>
              <p:nvPr/>
            </p:nvSpPr>
            <p:spPr>
              <a:xfrm>
                <a:off x="4932685"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74" name="正方形/長方形 573"/>
              <p:cNvSpPr/>
              <p:nvPr/>
            </p:nvSpPr>
            <p:spPr>
              <a:xfrm>
                <a:off x="3880091"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75" name="正方形/長方形 574"/>
              <p:cNvSpPr/>
              <p:nvPr/>
            </p:nvSpPr>
            <p:spPr>
              <a:xfrm>
                <a:off x="4096115"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76" name="正方形/長方形 575"/>
              <p:cNvSpPr/>
              <p:nvPr/>
            </p:nvSpPr>
            <p:spPr>
              <a:xfrm>
                <a:off x="4716661"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77" name="正方形/長方形 576"/>
              <p:cNvSpPr/>
              <p:nvPr/>
            </p:nvSpPr>
            <p:spPr>
              <a:xfrm>
                <a:off x="4932685"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78" name="正方形/長方形 577"/>
              <p:cNvSpPr/>
              <p:nvPr/>
            </p:nvSpPr>
            <p:spPr>
              <a:xfrm>
                <a:off x="5608283" y="3363305"/>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79" name="正方形/長方形 578"/>
              <p:cNvSpPr/>
              <p:nvPr/>
            </p:nvSpPr>
            <p:spPr>
              <a:xfrm>
                <a:off x="5896315" y="3363305"/>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550" name="グループ化 549"/>
            <p:cNvGrpSpPr>
              <a:grpSpLocks noChangeAspect="1"/>
            </p:cNvGrpSpPr>
            <p:nvPr/>
          </p:nvGrpSpPr>
          <p:grpSpPr>
            <a:xfrm>
              <a:off x="7395944" y="1075881"/>
              <a:ext cx="461715" cy="259229"/>
              <a:chOff x="3501648" y="2133861"/>
              <a:chExt cx="3078098" cy="1728192"/>
            </a:xfrm>
          </p:grpSpPr>
          <p:sp>
            <p:nvSpPr>
              <p:cNvPr id="551" name="正方形/長方形 550"/>
              <p:cNvSpPr/>
              <p:nvPr/>
            </p:nvSpPr>
            <p:spPr>
              <a:xfrm>
                <a:off x="3664067" y="2133861"/>
                <a:ext cx="1944216" cy="864096"/>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52" name="台形 551"/>
              <p:cNvSpPr/>
              <p:nvPr/>
            </p:nvSpPr>
            <p:spPr>
              <a:xfrm>
                <a:off x="3532258" y="2133861"/>
                <a:ext cx="2220041" cy="21602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53" name="正方形/長方形 552"/>
              <p:cNvSpPr/>
              <p:nvPr/>
            </p:nvSpPr>
            <p:spPr>
              <a:xfrm>
                <a:off x="3664067" y="2997957"/>
                <a:ext cx="2753260" cy="864096"/>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54" name="台形 553"/>
              <p:cNvSpPr/>
              <p:nvPr/>
            </p:nvSpPr>
            <p:spPr>
              <a:xfrm>
                <a:off x="3501648" y="2997957"/>
                <a:ext cx="3078098" cy="21602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55" name="正方形/長方形 554"/>
              <p:cNvSpPr/>
              <p:nvPr/>
            </p:nvSpPr>
            <p:spPr>
              <a:xfrm>
                <a:off x="3880091"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56" name="正方形/長方形 555"/>
              <p:cNvSpPr/>
              <p:nvPr/>
            </p:nvSpPr>
            <p:spPr>
              <a:xfrm>
                <a:off x="4096115"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57" name="正方形/長方形 556"/>
              <p:cNvSpPr/>
              <p:nvPr/>
            </p:nvSpPr>
            <p:spPr>
              <a:xfrm>
                <a:off x="4716661"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58" name="正方形/長方形 557"/>
              <p:cNvSpPr/>
              <p:nvPr/>
            </p:nvSpPr>
            <p:spPr>
              <a:xfrm>
                <a:off x="4932685"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59" name="正方形/長方形 558"/>
              <p:cNvSpPr/>
              <p:nvPr/>
            </p:nvSpPr>
            <p:spPr>
              <a:xfrm>
                <a:off x="3880091"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60" name="正方形/長方形 559"/>
              <p:cNvSpPr/>
              <p:nvPr/>
            </p:nvSpPr>
            <p:spPr>
              <a:xfrm>
                <a:off x="4096115"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61" name="正方形/長方形 560"/>
              <p:cNvSpPr/>
              <p:nvPr/>
            </p:nvSpPr>
            <p:spPr>
              <a:xfrm>
                <a:off x="4716661"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62" name="正方形/長方形 561"/>
              <p:cNvSpPr/>
              <p:nvPr/>
            </p:nvSpPr>
            <p:spPr>
              <a:xfrm>
                <a:off x="4932685"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63" name="正方形/長方形 562"/>
              <p:cNvSpPr/>
              <p:nvPr/>
            </p:nvSpPr>
            <p:spPr>
              <a:xfrm>
                <a:off x="5608283" y="3363305"/>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64" name="正方形/長方形 563"/>
              <p:cNvSpPr/>
              <p:nvPr/>
            </p:nvSpPr>
            <p:spPr>
              <a:xfrm>
                <a:off x="5896315" y="3363305"/>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535" name="グループ化 534"/>
            <p:cNvGrpSpPr>
              <a:grpSpLocks noChangeAspect="1"/>
            </p:cNvGrpSpPr>
            <p:nvPr/>
          </p:nvGrpSpPr>
          <p:grpSpPr>
            <a:xfrm>
              <a:off x="5255036" y="3040595"/>
              <a:ext cx="461715" cy="259229"/>
              <a:chOff x="3501648" y="2133861"/>
              <a:chExt cx="3078098" cy="1728192"/>
            </a:xfrm>
          </p:grpSpPr>
          <p:sp>
            <p:nvSpPr>
              <p:cNvPr id="536" name="正方形/長方形 535"/>
              <p:cNvSpPr/>
              <p:nvPr/>
            </p:nvSpPr>
            <p:spPr>
              <a:xfrm>
                <a:off x="3664067" y="2133861"/>
                <a:ext cx="1944216" cy="864096"/>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37" name="台形 536"/>
              <p:cNvSpPr/>
              <p:nvPr/>
            </p:nvSpPr>
            <p:spPr>
              <a:xfrm>
                <a:off x="3532258" y="2133861"/>
                <a:ext cx="2220041" cy="21602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38" name="正方形/長方形 537"/>
              <p:cNvSpPr/>
              <p:nvPr/>
            </p:nvSpPr>
            <p:spPr>
              <a:xfrm>
                <a:off x="3664067" y="2997957"/>
                <a:ext cx="2753260" cy="864096"/>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39" name="台形 538"/>
              <p:cNvSpPr/>
              <p:nvPr/>
            </p:nvSpPr>
            <p:spPr>
              <a:xfrm>
                <a:off x="3501648" y="2997957"/>
                <a:ext cx="3078098" cy="21602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40" name="正方形/長方形 539"/>
              <p:cNvSpPr/>
              <p:nvPr/>
            </p:nvSpPr>
            <p:spPr>
              <a:xfrm>
                <a:off x="3880091"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41" name="正方形/長方形 540"/>
              <p:cNvSpPr/>
              <p:nvPr/>
            </p:nvSpPr>
            <p:spPr>
              <a:xfrm>
                <a:off x="4096115"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42" name="正方形/長方形 541"/>
              <p:cNvSpPr/>
              <p:nvPr/>
            </p:nvSpPr>
            <p:spPr>
              <a:xfrm>
                <a:off x="4716661"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43" name="正方形/長方形 542"/>
              <p:cNvSpPr/>
              <p:nvPr/>
            </p:nvSpPr>
            <p:spPr>
              <a:xfrm>
                <a:off x="4932685"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44" name="正方形/長方形 543"/>
              <p:cNvSpPr/>
              <p:nvPr/>
            </p:nvSpPr>
            <p:spPr>
              <a:xfrm>
                <a:off x="3880091"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45" name="正方形/長方形 544"/>
              <p:cNvSpPr/>
              <p:nvPr/>
            </p:nvSpPr>
            <p:spPr>
              <a:xfrm>
                <a:off x="4096115"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46" name="正方形/長方形 545"/>
              <p:cNvSpPr/>
              <p:nvPr/>
            </p:nvSpPr>
            <p:spPr>
              <a:xfrm>
                <a:off x="4716661"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47" name="正方形/長方形 546"/>
              <p:cNvSpPr/>
              <p:nvPr/>
            </p:nvSpPr>
            <p:spPr>
              <a:xfrm>
                <a:off x="4932685"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48" name="正方形/長方形 547"/>
              <p:cNvSpPr/>
              <p:nvPr/>
            </p:nvSpPr>
            <p:spPr>
              <a:xfrm>
                <a:off x="5608283" y="3363305"/>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49" name="正方形/長方形 548"/>
              <p:cNvSpPr/>
              <p:nvPr/>
            </p:nvSpPr>
            <p:spPr>
              <a:xfrm>
                <a:off x="5896315" y="3363305"/>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507" name="グループ化 506"/>
            <p:cNvGrpSpPr>
              <a:grpSpLocks noChangeAspect="1"/>
            </p:cNvGrpSpPr>
            <p:nvPr/>
          </p:nvGrpSpPr>
          <p:grpSpPr>
            <a:xfrm>
              <a:off x="3961840" y="6270014"/>
              <a:ext cx="338005" cy="259229"/>
              <a:chOff x="6753558" y="3068960"/>
              <a:chExt cx="2253352" cy="1728192"/>
            </a:xfrm>
          </p:grpSpPr>
          <p:sp>
            <p:nvSpPr>
              <p:cNvPr id="508" name="正方形/長方形 507"/>
              <p:cNvSpPr/>
              <p:nvPr/>
            </p:nvSpPr>
            <p:spPr>
              <a:xfrm>
                <a:off x="6885367" y="3068960"/>
                <a:ext cx="1944216"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09" name="台形 508"/>
              <p:cNvSpPr/>
              <p:nvPr/>
            </p:nvSpPr>
            <p:spPr>
              <a:xfrm>
                <a:off x="6753558" y="3068960"/>
                <a:ext cx="2220041"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10" name="正方形/長方形 509"/>
              <p:cNvSpPr/>
              <p:nvPr/>
            </p:nvSpPr>
            <p:spPr>
              <a:xfrm>
                <a:off x="6885367" y="3933056"/>
                <a:ext cx="1959124"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11" name="台形 510"/>
              <p:cNvSpPr/>
              <p:nvPr/>
            </p:nvSpPr>
            <p:spPr>
              <a:xfrm>
                <a:off x="6753558" y="3933056"/>
                <a:ext cx="2253352"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12" name="正方形/長方形 511"/>
              <p:cNvSpPr/>
              <p:nvPr/>
            </p:nvSpPr>
            <p:spPr>
              <a:xfrm>
                <a:off x="710139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13" name="正方形/長方形 512"/>
              <p:cNvSpPr/>
              <p:nvPr/>
            </p:nvSpPr>
            <p:spPr>
              <a:xfrm>
                <a:off x="731741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14" name="正方形/長方形 513"/>
              <p:cNvSpPr/>
              <p:nvPr/>
            </p:nvSpPr>
            <p:spPr>
              <a:xfrm>
                <a:off x="793796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15" name="正方形/長方形 514"/>
              <p:cNvSpPr/>
              <p:nvPr/>
            </p:nvSpPr>
            <p:spPr>
              <a:xfrm>
                <a:off x="815398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16" name="正方形/長方形 515"/>
              <p:cNvSpPr/>
              <p:nvPr/>
            </p:nvSpPr>
            <p:spPr>
              <a:xfrm>
                <a:off x="7143825"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17" name="正方形/長方形 516"/>
              <p:cNvSpPr/>
              <p:nvPr/>
            </p:nvSpPr>
            <p:spPr>
              <a:xfrm>
                <a:off x="7359849"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18" name="正方形/長方形 517"/>
              <p:cNvSpPr/>
              <p:nvPr/>
            </p:nvSpPr>
            <p:spPr>
              <a:xfrm>
                <a:off x="7893479"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19" name="正方形/長方形 518"/>
              <p:cNvSpPr/>
              <p:nvPr/>
            </p:nvSpPr>
            <p:spPr>
              <a:xfrm>
                <a:off x="8181511"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494" name="グループ化 493"/>
            <p:cNvGrpSpPr>
              <a:grpSpLocks noChangeAspect="1"/>
            </p:cNvGrpSpPr>
            <p:nvPr/>
          </p:nvGrpSpPr>
          <p:grpSpPr>
            <a:xfrm>
              <a:off x="1056109" y="5146139"/>
              <a:ext cx="338005" cy="259229"/>
              <a:chOff x="6753558" y="3068960"/>
              <a:chExt cx="2253352" cy="1728192"/>
            </a:xfrm>
          </p:grpSpPr>
          <p:sp>
            <p:nvSpPr>
              <p:cNvPr id="495" name="正方形/長方形 494"/>
              <p:cNvSpPr/>
              <p:nvPr/>
            </p:nvSpPr>
            <p:spPr>
              <a:xfrm>
                <a:off x="6885367" y="3068960"/>
                <a:ext cx="1944216"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96" name="台形 495"/>
              <p:cNvSpPr/>
              <p:nvPr/>
            </p:nvSpPr>
            <p:spPr>
              <a:xfrm>
                <a:off x="6753558" y="3068960"/>
                <a:ext cx="2220041"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97" name="正方形/長方形 496"/>
              <p:cNvSpPr/>
              <p:nvPr/>
            </p:nvSpPr>
            <p:spPr>
              <a:xfrm>
                <a:off x="6885367" y="3933056"/>
                <a:ext cx="1959124"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98" name="台形 497"/>
              <p:cNvSpPr/>
              <p:nvPr/>
            </p:nvSpPr>
            <p:spPr>
              <a:xfrm>
                <a:off x="6753558" y="3933056"/>
                <a:ext cx="2253352"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99" name="正方形/長方形 498"/>
              <p:cNvSpPr/>
              <p:nvPr/>
            </p:nvSpPr>
            <p:spPr>
              <a:xfrm>
                <a:off x="710139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00" name="正方形/長方形 499"/>
              <p:cNvSpPr/>
              <p:nvPr/>
            </p:nvSpPr>
            <p:spPr>
              <a:xfrm>
                <a:off x="731741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01" name="正方形/長方形 500"/>
              <p:cNvSpPr/>
              <p:nvPr/>
            </p:nvSpPr>
            <p:spPr>
              <a:xfrm>
                <a:off x="793796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02" name="正方形/長方形 501"/>
              <p:cNvSpPr/>
              <p:nvPr/>
            </p:nvSpPr>
            <p:spPr>
              <a:xfrm>
                <a:off x="815398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03" name="正方形/長方形 502"/>
              <p:cNvSpPr/>
              <p:nvPr/>
            </p:nvSpPr>
            <p:spPr>
              <a:xfrm>
                <a:off x="7143825"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04" name="正方形/長方形 503"/>
              <p:cNvSpPr/>
              <p:nvPr/>
            </p:nvSpPr>
            <p:spPr>
              <a:xfrm>
                <a:off x="7359849"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05" name="正方形/長方形 504"/>
              <p:cNvSpPr/>
              <p:nvPr/>
            </p:nvSpPr>
            <p:spPr>
              <a:xfrm>
                <a:off x="7893479"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06" name="正方形/長方形 505"/>
              <p:cNvSpPr/>
              <p:nvPr/>
            </p:nvSpPr>
            <p:spPr>
              <a:xfrm>
                <a:off x="8181511"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481" name="グループ化 480"/>
            <p:cNvGrpSpPr>
              <a:grpSpLocks noChangeAspect="1"/>
            </p:cNvGrpSpPr>
            <p:nvPr/>
          </p:nvGrpSpPr>
          <p:grpSpPr>
            <a:xfrm>
              <a:off x="5639021" y="2851988"/>
              <a:ext cx="338005" cy="259229"/>
              <a:chOff x="6753558" y="3068960"/>
              <a:chExt cx="2253352" cy="1728192"/>
            </a:xfrm>
          </p:grpSpPr>
          <p:sp>
            <p:nvSpPr>
              <p:cNvPr id="482" name="正方形/長方形 481"/>
              <p:cNvSpPr/>
              <p:nvPr/>
            </p:nvSpPr>
            <p:spPr>
              <a:xfrm>
                <a:off x="6885367" y="3068960"/>
                <a:ext cx="1944216"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83" name="台形 482"/>
              <p:cNvSpPr/>
              <p:nvPr/>
            </p:nvSpPr>
            <p:spPr>
              <a:xfrm>
                <a:off x="6753558" y="3068960"/>
                <a:ext cx="2220041"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84" name="正方形/長方形 483"/>
              <p:cNvSpPr/>
              <p:nvPr/>
            </p:nvSpPr>
            <p:spPr>
              <a:xfrm>
                <a:off x="6885367" y="3933056"/>
                <a:ext cx="1959124"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85" name="台形 484"/>
              <p:cNvSpPr/>
              <p:nvPr/>
            </p:nvSpPr>
            <p:spPr>
              <a:xfrm>
                <a:off x="6753558" y="3933056"/>
                <a:ext cx="2253352"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86" name="正方形/長方形 485"/>
              <p:cNvSpPr/>
              <p:nvPr/>
            </p:nvSpPr>
            <p:spPr>
              <a:xfrm>
                <a:off x="710139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87" name="正方形/長方形 486"/>
              <p:cNvSpPr/>
              <p:nvPr/>
            </p:nvSpPr>
            <p:spPr>
              <a:xfrm>
                <a:off x="731741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88" name="正方形/長方形 487"/>
              <p:cNvSpPr/>
              <p:nvPr/>
            </p:nvSpPr>
            <p:spPr>
              <a:xfrm>
                <a:off x="793796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89" name="正方形/長方形 488"/>
              <p:cNvSpPr/>
              <p:nvPr/>
            </p:nvSpPr>
            <p:spPr>
              <a:xfrm>
                <a:off x="815398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90" name="正方形/長方形 489"/>
              <p:cNvSpPr/>
              <p:nvPr/>
            </p:nvSpPr>
            <p:spPr>
              <a:xfrm>
                <a:off x="7143825"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91" name="正方形/長方形 490"/>
              <p:cNvSpPr/>
              <p:nvPr/>
            </p:nvSpPr>
            <p:spPr>
              <a:xfrm>
                <a:off x="7359849"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92" name="正方形/長方形 491"/>
              <p:cNvSpPr/>
              <p:nvPr/>
            </p:nvSpPr>
            <p:spPr>
              <a:xfrm>
                <a:off x="7893479"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93" name="正方形/長方形 492"/>
              <p:cNvSpPr/>
              <p:nvPr/>
            </p:nvSpPr>
            <p:spPr>
              <a:xfrm>
                <a:off x="8181511"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468" name="グループ化 467"/>
            <p:cNvGrpSpPr>
              <a:grpSpLocks noChangeAspect="1"/>
            </p:cNvGrpSpPr>
            <p:nvPr/>
          </p:nvGrpSpPr>
          <p:grpSpPr>
            <a:xfrm>
              <a:off x="7867867" y="1223134"/>
              <a:ext cx="338005" cy="259229"/>
              <a:chOff x="6753558" y="3068960"/>
              <a:chExt cx="2253352" cy="1728192"/>
            </a:xfrm>
          </p:grpSpPr>
          <p:sp>
            <p:nvSpPr>
              <p:cNvPr id="469" name="正方形/長方形 468"/>
              <p:cNvSpPr/>
              <p:nvPr/>
            </p:nvSpPr>
            <p:spPr>
              <a:xfrm>
                <a:off x="6885367" y="3068960"/>
                <a:ext cx="1944216"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70" name="台形 469"/>
              <p:cNvSpPr/>
              <p:nvPr/>
            </p:nvSpPr>
            <p:spPr>
              <a:xfrm>
                <a:off x="6753558" y="3068960"/>
                <a:ext cx="2220041"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71" name="正方形/長方形 470"/>
              <p:cNvSpPr/>
              <p:nvPr/>
            </p:nvSpPr>
            <p:spPr>
              <a:xfrm>
                <a:off x="6885367" y="3933056"/>
                <a:ext cx="1959124"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72" name="台形 471"/>
              <p:cNvSpPr/>
              <p:nvPr/>
            </p:nvSpPr>
            <p:spPr>
              <a:xfrm>
                <a:off x="6753558" y="3933056"/>
                <a:ext cx="2253352"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73" name="正方形/長方形 472"/>
              <p:cNvSpPr/>
              <p:nvPr/>
            </p:nvSpPr>
            <p:spPr>
              <a:xfrm>
                <a:off x="710139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74" name="正方形/長方形 473"/>
              <p:cNvSpPr/>
              <p:nvPr/>
            </p:nvSpPr>
            <p:spPr>
              <a:xfrm>
                <a:off x="731741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75" name="正方形/長方形 474"/>
              <p:cNvSpPr/>
              <p:nvPr/>
            </p:nvSpPr>
            <p:spPr>
              <a:xfrm>
                <a:off x="793796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76" name="正方形/長方形 475"/>
              <p:cNvSpPr/>
              <p:nvPr/>
            </p:nvSpPr>
            <p:spPr>
              <a:xfrm>
                <a:off x="815398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77" name="正方形/長方形 476"/>
              <p:cNvSpPr/>
              <p:nvPr/>
            </p:nvSpPr>
            <p:spPr>
              <a:xfrm>
                <a:off x="7143825"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78" name="正方形/長方形 477"/>
              <p:cNvSpPr/>
              <p:nvPr/>
            </p:nvSpPr>
            <p:spPr>
              <a:xfrm>
                <a:off x="7359849"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79" name="正方形/長方形 478"/>
              <p:cNvSpPr/>
              <p:nvPr/>
            </p:nvSpPr>
            <p:spPr>
              <a:xfrm>
                <a:off x="7893479"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80" name="正方形/長方形 479"/>
              <p:cNvSpPr/>
              <p:nvPr/>
            </p:nvSpPr>
            <p:spPr>
              <a:xfrm>
                <a:off x="8181511"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448" name="グループ化 447"/>
            <p:cNvGrpSpPr>
              <a:grpSpLocks noChangeAspect="1"/>
            </p:cNvGrpSpPr>
            <p:nvPr/>
          </p:nvGrpSpPr>
          <p:grpSpPr>
            <a:xfrm>
              <a:off x="8209209" y="1830538"/>
              <a:ext cx="338001" cy="129614"/>
              <a:chOff x="6724381" y="2924944"/>
              <a:chExt cx="2253352" cy="864096"/>
            </a:xfrm>
          </p:grpSpPr>
          <p:sp>
            <p:nvSpPr>
              <p:cNvPr id="449" name="正方形/長方形 448"/>
              <p:cNvSpPr/>
              <p:nvPr/>
            </p:nvSpPr>
            <p:spPr>
              <a:xfrm>
                <a:off x="6856190" y="2924944"/>
                <a:ext cx="1959124"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50" name="台形 449"/>
              <p:cNvSpPr/>
              <p:nvPr/>
            </p:nvSpPr>
            <p:spPr>
              <a:xfrm>
                <a:off x="6724381"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51" name="正方形/長方形 450"/>
              <p:cNvSpPr/>
              <p:nvPr/>
            </p:nvSpPr>
            <p:spPr>
              <a:xfrm>
                <a:off x="711464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52" name="正方形/長方形 451"/>
              <p:cNvSpPr/>
              <p:nvPr/>
            </p:nvSpPr>
            <p:spPr>
              <a:xfrm>
                <a:off x="7330672"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53" name="正方形/長方形 452"/>
              <p:cNvSpPr/>
              <p:nvPr/>
            </p:nvSpPr>
            <p:spPr>
              <a:xfrm>
                <a:off x="7950027"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54" name="正方形/長方形 453"/>
              <p:cNvSpPr/>
              <p:nvPr/>
            </p:nvSpPr>
            <p:spPr>
              <a:xfrm>
                <a:off x="8238059"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441" name="グループ化 440"/>
            <p:cNvGrpSpPr>
              <a:grpSpLocks noChangeAspect="1"/>
            </p:cNvGrpSpPr>
            <p:nvPr/>
          </p:nvGrpSpPr>
          <p:grpSpPr>
            <a:xfrm>
              <a:off x="6922833" y="1069644"/>
              <a:ext cx="338001" cy="129614"/>
              <a:chOff x="6724381" y="2924944"/>
              <a:chExt cx="2253352" cy="864096"/>
            </a:xfrm>
          </p:grpSpPr>
          <p:sp>
            <p:nvSpPr>
              <p:cNvPr id="442" name="正方形/長方形 441"/>
              <p:cNvSpPr/>
              <p:nvPr/>
            </p:nvSpPr>
            <p:spPr>
              <a:xfrm>
                <a:off x="6856190" y="2924944"/>
                <a:ext cx="1959124"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43" name="台形 442"/>
              <p:cNvSpPr/>
              <p:nvPr/>
            </p:nvSpPr>
            <p:spPr>
              <a:xfrm>
                <a:off x="6724381"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44" name="正方形/長方形 443"/>
              <p:cNvSpPr/>
              <p:nvPr/>
            </p:nvSpPr>
            <p:spPr>
              <a:xfrm>
                <a:off x="711464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45" name="正方形/長方形 444"/>
              <p:cNvSpPr/>
              <p:nvPr/>
            </p:nvSpPr>
            <p:spPr>
              <a:xfrm>
                <a:off x="7330672"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46" name="正方形/長方形 445"/>
              <p:cNvSpPr/>
              <p:nvPr/>
            </p:nvSpPr>
            <p:spPr>
              <a:xfrm>
                <a:off x="7950027"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47" name="正方形/長方形 446"/>
              <p:cNvSpPr/>
              <p:nvPr/>
            </p:nvSpPr>
            <p:spPr>
              <a:xfrm>
                <a:off x="8238059"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434" name="グループ化 433"/>
            <p:cNvGrpSpPr>
              <a:grpSpLocks noChangeAspect="1"/>
            </p:cNvGrpSpPr>
            <p:nvPr/>
          </p:nvGrpSpPr>
          <p:grpSpPr>
            <a:xfrm>
              <a:off x="4859923" y="3284913"/>
              <a:ext cx="338001" cy="129614"/>
              <a:chOff x="6724381" y="2924944"/>
              <a:chExt cx="2253352" cy="864096"/>
            </a:xfrm>
          </p:grpSpPr>
          <p:sp>
            <p:nvSpPr>
              <p:cNvPr id="435" name="正方形/長方形 434"/>
              <p:cNvSpPr/>
              <p:nvPr/>
            </p:nvSpPr>
            <p:spPr>
              <a:xfrm>
                <a:off x="6856190" y="2924944"/>
                <a:ext cx="1959124"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36" name="台形 435"/>
              <p:cNvSpPr/>
              <p:nvPr/>
            </p:nvSpPr>
            <p:spPr>
              <a:xfrm>
                <a:off x="6724381"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37" name="正方形/長方形 436"/>
              <p:cNvSpPr/>
              <p:nvPr/>
            </p:nvSpPr>
            <p:spPr>
              <a:xfrm>
                <a:off x="711464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38" name="正方形/長方形 437"/>
              <p:cNvSpPr/>
              <p:nvPr/>
            </p:nvSpPr>
            <p:spPr>
              <a:xfrm>
                <a:off x="7330672"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39" name="正方形/長方形 438"/>
              <p:cNvSpPr/>
              <p:nvPr/>
            </p:nvSpPr>
            <p:spPr>
              <a:xfrm>
                <a:off x="7950027"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40" name="正方形/長方形 439"/>
              <p:cNvSpPr/>
              <p:nvPr/>
            </p:nvSpPr>
            <p:spPr>
              <a:xfrm>
                <a:off x="8238059"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427" name="グループ化 426"/>
            <p:cNvGrpSpPr>
              <a:grpSpLocks noChangeAspect="1"/>
            </p:cNvGrpSpPr>
            <p:nvPr/>
          </p:nvGrpSpPr>
          <p:grpSpPr>
            <a:xfrm>
              <a:off x="4090219" y="5999365"/>
              <a:ext cx="338001" cy="129614"/>
              <a:chOff x="6724381" y="2924944"/>
              <a:chExt cx="2253352" cy="864096"/>
            </a:xfrm>
          </p:grpSpPr>
          <p:sp>
            <p:nvSpPr>
              <p:cNvPr id="428" name="正方形/長方形 427"/>
              <p:cNvSpPr/>
              <p:nvPr/>
            </p:nvSpPr>
            <p:spPr>
              <a:xfrm>
                <a:off x="6856190" y="2924944"/>
                <a:ext cx="1959124"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29" name="台形 428"/>
              <p:cNvSpPr/>
              <p:nvPr/>
            </p:nvSpPr>
            <p:spPr>
              <a:xfrm>
                <a:off x="6724381"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30" name="正方形/長方形 429"/>
              <p:cNvSpPr/>
              <p:nvPr/>
            </p:nvSpPr>
            <p:spPr>
              <a:xfrm>
                <a:off x="711464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31" name="正方形/長方形 430"/>
              <p:cNvSpPr/>
              <p:nvPr/>
            </p:nvSpPr>
            <p:spPr>
              <a:xfrm>
                <a:off x="7330672"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32" name="正方形/長方形 431"/>
              <p:cNvSpPr/>
              <p:nvPr/>
            </p:nvSpPr>
            <p:spPr>
              <a:xfrm>
                <a:off x="7950027"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33" name="正方形/長方形 432"/>
              <p:cNvSpPr/>
              <p:nvPr/>
            </p:nvSpPr>
            <p:spPr>
              <a:xfrm>
                <a:off x="8238059"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420" name="グループ化 419"/>
            <p:cNvGrpSpPr>
              <a:grpSpLocks noChangeAspect="1"/>
            </p:cNvGrpSpPr>
            <p:nvPr/>
          </p:nvGrpSpPr>
          <p:grpSpPr>
            <a:xfrm>
              <a:off x="6272496" y="5073539"/>
              <a:ext cx="338001" cy="129614"/>
              <a:chOff x="6724381" y="2924944"/>
              <a:chExt cx="2253352" cy="864096"/>
            </a:xfrm>
          </p:grpSpPr>
          <p:sp>
            <p:nvSpPr>
              <p:cNvPr id="421" name="正方形/長方形 420"/>
              <p:cNvSpPr/>
              <p:nvPr/>
            </p:nvSpPr>
            <p:spPr>
              <a:xfrm>
                <a:off x="6856190" y="2924944"/>
                <a:ext cx="1959124"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22" name="台形 421"/>
              <p:cNvSpPr/>
              <p:nvPr/>
            </p:nvSpPr>
            <p:spPr>
              <a:xfrm>
                <a:off x="6724381"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23" name="正方形/長方形 422"/>
              <p:cNvSpPr/>
              <p:nvPr/>
            </p:nvSpPr>
            <p:spPr>
              <a:xfrm>
                <a:off x="711464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24" name="正方形/長方形 423"/>
              <p:cNvSpPr/>
              <p:nvPr/>
            </p:nvSpPr>
            <p:spPr>
              <a:xfrm>
                <a:off x="7330672"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25" name="正方形/長方形 424"/>
              <p:cNvSpPr/>
              <p:nvPr/>
            </p:nvSpPr>
            <p:spPr>
              <a:xfrm>
                <a:off x="7950027"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26" name="正方形/長方形 425"/>
              <p:cNvSpPr/>
              <p:nvPr/>
            </p:nvSpPr>
            <p:spPr>
              <a:xfrm>
                <a:off x="8238059"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407" name="グループ化 406"/>
            <p:cNvGrpSpPr>
              <a:grpSpLocks noChangeAspect="1"/>
            </p:cNvGrpSpPr>
            <p:nvPr/>
          </p:nvGrpSpPr>
          <p:grpSpPr>
            <a:xfrm>
              <a:off x="4525216" y="3479716"/>
              <a:ext cx="338001" cy="259229"/>
              <a:chOff x="6744447" y="2060848"/>
              <a:chExt cx="2253352" cy="1728192"/>
            </a:xfrm>
          </p:grpSpPr>
          <p:sp>
            <p:nvSpPr>
              <p:cNvPr id="408" name="正方形/長方形 407"/>
              <p:cNvSpPr/>
              <p:nvPr/>
            </p:nvSpPr>
            <p:spPr>
              <a:xfrm>
                <a:off x="6876256" y="2060848"/>
                <a:ext cx="1944216"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09" name="台形 408"/>
              <p:cNvSpPr/>
              <p:nvPr/>
            </p:nvSpPr>
            <p:spPr>
              <a:xfrm>
                <a:off x="6744447" y="2060848"/>
                <a:ext cx="2220041"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10" name="正方形/長方形 409"/>
              <p:cNvSpPr/>
              <p:nvPr/>
            </p:nvSpPr>
            <p:spPr>
              <a:xfrm>
                <a:off x="6876256" y="2924944"/>
                <a:ext cx="1959124"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11" name="台形 410"/>
              <p:cNvSpPr/>
              <p:nvPr/>
            </p:nvSpPr>
            <p:spPr>
              <a:xfrm>
                <a:off x="6744447"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12" name="正方形/長方形 411"/>
              <p:cNvSpPr/>
              <p:nvPr/>
            </p:nvSpPr>
            <p:spPr>
              <a:xfrm>
                <a:off x="709228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13" name="正方形/長方形 412"/>
              <p:cNvSpPr/>
              <p:nvPr/>
            </p:nvSpPr>
            <p:spPr>
              <a:xfrm>
                <a:off x="730830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14" name="正方形/長方形 413"/>
              <p:cNvSpPr/>
              <p:nvPr/>
            </p:nvSpPr>
            <p:spPr>
              <a:xfrm>
                <a:off x="792885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15" name="正方形/長方形 414"/>
              <p:cNvSpPr/>
              <p:nvPr/>
            </p:nvSpPr>
            <p:spPr>
              <a:xfrm>
                <a:off x="814487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16" name="正方形/長方形 415"/>
              <p:cNvSpPr/>
              <p:nvPr/>
            </p:nvSpPr>
            <p:spPr>
              <a:xfrm>
                <a:off x="7134714"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17" name="正方形/長方形 416"/>
              <p:cNvSpPr/>
              <p:nvPr/>
            </p:nvSpPr>
            <p:spPr>
              <a:xfrm>
                <a:off x="735073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18" name="正方形/長方形 417"/>
              <p:cNvSpPr/>
              <p:nvPr/>
            </p:nvSpPr>
            <p:spPr>
              <a:xfrm>
                <a:off x="7884368"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19" name="正方形/長方形 418"/>
              <p:cNvSpPr/>
              <p:nvPr/>
            </p:nvSpPr>
            <p:spPr>
              <a:xfrm>
                <a:off x="8172400"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394" name="グループ化 393"/>
            <p:cNvGrpSpPr>
              <a:grpSpLocks noChangeAspect="1"/>
            </p:cNvGrpSpPr>
            <p:nvPr/>
          </p:nvGrpSpPr>
          <p:grpSpPr>
            <a:xfrm>
              <a:off x="6154909" y="1687556"/>
              <a:ext cx="338001" cy="259229"/>
              <a:chOff x="6744447" y="2060848"/>
              <a:chExt cx="2253352" cy="1728192"/>
            </a:xfrm>
          </p:grpSpPr>
          <p:sp>
            <p:nvSpPr>
              <p:cNvPr id="395" name="正方形/長方形 394"/>
              <p:cNvSpPr/>
              <p:nvPr/>
            </p:nvSpPr>
            <p:spPr>
              <a:xfrm>
                <a:off x="6876256" y="2060848"/>
                <a:ext cx="1944216"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96" name="台形 395"/>
              <p:cNvSpPr/>
              <p:nvPr/>
            </p:nvSpPr>
            <p:spPr>
              <a:xfrm>
                <a:off x="6744447" y="2060848"/>
                <a:ext cx="2220041"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97" name="正方形/長方形 396"/>
              <p:cNvSpPr/>
              <p:nvPr/>
            </p:nvSpPr>
            <p:spPr>
              <a:xfrm>
                <a:off x="6876256" y="2924944"/>
                <a:ext cx="1959124"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98" name="台形 397"/>
              <p:cNvSpPr/>
              <p:nvPr/>
            </p:nvSpPr>
            <p:spPr>
              <a:xfrm>
                <a:off x="6744447"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99" name="正方形/長方形 398"/>
              <p:cNvSpPr/>
              <p:nvPr/>
            </p:nvSpPr>
            <p:spPr>
              <a:xfrm>
                <a:off x="709228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00" name="正方形/長方形 399"/>
              <p:cNvSpPr/>
              <p:nvPr/>
            </p:nvSpPr>
            <p:spPr>
              <a:xfrm>
                <a:off x="730830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01" name="正方形/長方形 400"/>
              <p:cNvSpPr/>
              <p:nvPr/>
            </p:nvSpPr>
            <p:spPr>
              <a:xfrm>
                <a:off x="792885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02" name="正方形/長方形 401"/>
              <p:cNvSpPr/>
              <p:nvPr/>
            </p:nvSpPr>
            <p:spPr>
              <a:xfrm>
                <a:off x="814487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03" name="正方形/長方形 402"/>
              <p:cNvSpPr/>
              <p:nvPr/>
            </p:nvSpPr>
            <p:spPr>
              <a:xfrm>
                <a:off x="7134714"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04" name="正方形/長方形 403"/>
              <p:cNvSpPr/>
              <p:nvPr/>
            </p:nvSpPr>
            <p:spPr>
              <a:xfrm>
                <a:off x="735073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05" name="正方形/長方形 404"/>
              <p:cNvSpPr/>
              <p:nvPr/>
            </p:nvSpPr>
            <p:spPr>
              <a:xfrm>
                <a:off x="7884368"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06" name="正方形/長方形 405"/>
              <p:cNvSpPr/>
              <p:nvPr/>
            </p:nvSpPr>
            <p:spPr>
              <a:xfrm>
                <a:off x="8172400"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381" name="グループ化 380"/>
            <p:cNvGrpSpPr>
              <a:grpSpLocks noChangeAspect="1"/>
            </p:cNvGrpSpPr>
            <p:nvPr/>
          </p:nvGrpSpPr>
          <p:grpSpPr>
            <a:xfrm>
              <a:off x="8401314" y="2734715"/>
              <a:ext cx="338001" cy="259229"/>
              <a:chOff x="6744447" y="2060848"/>
              <a:chExt cx="2253352" cy="1728192"/>
            </a:xfrm>
          </p:grpSpPr>
          <p:sp>
            <p:nvSpPr>
              <p:cNvPr id="382" name="正方形/長方形 381"/>
              <p:cNvSpPr/>
              <p:nvPr/>
            </p:nvSpPr>
            <p:spPr>
              <a:xfrm>
                <a:off x="6876256" y="2060848"/>
                <a:ext cx="1944216"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83" name="台形 382"/>
              <p:cNvSpPr/>
              <p:nvPr/>
            </p:nvSpPr>
            <p:spPr>
              <a:xfrm>
                <a:off x="6744447" y="2060848"/>
                <a:ext cx="2220041"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84" name="正方形/長方形 383"/>
              <p:cNvSpPr/>
              <p:nvPr/>
            </p:nvSpPr>
            <p:spPr>
              <a:xfrm>
                <a:off x="6876256" y="2924944"/>
                <a:ext cx="1959124"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85" name="台形 384"/>
              <p:cNvSpPr/>
              <p:nvPr/>
            </p:nvSpPr>
            <p:spPr>
              <a:xfrm>
                <a:off x="6744447"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86" name="正方形/長方形 385"/>
              <p:cNvSpPr/>
              <p:nvPr/>
            </p:nvSpPr>
            <p:spPr>
              <a:xfrm>
                <a:off x="709228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87" name="正方形/長方形 386"/>
              <p:cNvSpPr/>
              <p:nvPr/>
            </p:nvSpPr>
            <p:spPr>
              <a:xfrm>
                <a:off x="730830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88" name="正方形/長方形 387"/>
              <p:cNvSpPr/>
              <p:nvPr/>
            </p:nvSpPr>
            <p:spPr>
              <a:xfrm>
                <a:off x="792885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89" name="正方形/長方形 388"/>
              <p:cNvSpPr/>
              <p:nvPr/>
            </p:nvSpPr>
            <p:spPr>
              <a:xfrm>
                <a:off x="814487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90" name="正方形/長方形 389"/>
              <p:cNvSpPr/>
              <p:nvPr/>
            </p:nvSpPr>
            <p:spPr>
              <a:xfrm>
                <a:off x="7134714"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91" name="正方形/長方形 390"/>
              <p:cNvSpPr/>
              <p:nvPr/>
            </p:nvSpPr>
            <p:spPr>
              <a:xfrm>
                <a:off x="735073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92" name="正方形/長方形 391"/>
              <p:cNvSpPr/>
              <p:nvPr/>
            </p:nvSpPr>
            <p:spPr>
              <a:xfrm>
                <a:off x="7884368"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93" name="正方形/長方形 392"/>
              <p:cNvSpPr/>
              <p:nvPr/>
            </p:nvSpPr>
            <p:spPr>
              <a:xfrm>
                <a:off x="8172400"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368" name="グループ化 367"/>
            <p:cNvGrpSpPr>
              <a:grpSpLocks noChangeAspect="1"/>
            </p:cNvGrpSpPr>
            <p:nvPr/>
          </p:nvGrpSpPr>
          <p:grpSpPr>
            <a:xfrm>
              <a:off x="5154257" y="2610372"/>
              <a:ext cx="338001" cy="259229"/>
              <a:chOff x="6744447" y="2060848"/>
              <a:chExt cx="2253352" cy="1728192"/>
            </a:xfrm>
          </p:grpSpPr>
          <p:sp>
            <p:nvSpPr>
              <p:cNvPr id="369" name="正方形/長方形 368"/>
              <p:cNvSpPr/>
              <p:nvPr/>
            </p:nvSpPr>
            <p:spPr>
              <a:xfrm>
                <a:off x="6876256" y="2060848"/>
                <a:ext cx="1944216"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70" name="台形 369"/>
              <p:cNvSpPr/>
              <p:nvPr/>
            </p:nvSpPr>
            <p:spPr>
              <a:xfrm>
                <a:off x="6744447" y="2060848"/>
                <a:ext cx="2220041"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71" name="正方形/長方形 370"/>
              <p:cNvSpPr/>
              <p:nvPr/>
            </p:nvSpPr>
            <p:spPr>
              <a:xfrm>
                <a:off x="6876256" y="2924944"/>
                <a:ext cx="1959124"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72" name="台形 371"/>
              <p:cNvSpPr/>
              <p:nvPr/>
            </p:nvSpPr>
            <p:spPr>
              <a:xfrm>
                <a:off x="6744447"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73" name="正方形/長方形 372"/>
              <p:cNvSpPr/>
              <p:nvPr/>
            </p:nvSpPr>
            <p:spPr>
              <a:xfrm>
                <a:off x="709228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74" name="正方形/長方形 373"/>
              <p:cNvSpPr/>
              <p:nvPr/>
            </p:nvSpPr>
            <p:spPr>
              <a:xfrm>
                <a:off x="730830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75" name="正方形/長方形 374"/>
              <p:cNvSpPr/>
              <p:nvPr/>
            </p:nvSpPr>
            <p:spPr>
              <a:xfrm>
                <a:off x="792885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76" name="正方形/長方形 375"/>
              <p:cNvSpPr/>
              <p:nvPr/>
            </p:nvSpPr>
            <p:spPr>
              <a:xfrm>
                <a:off x="814487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77" name="正方形/長方形 376"/>
              <p:cNvSpPr/>
              <p:nvPr/>
            </p:nvSpPr>
            <p:spPr>
              <a:xfrm>
                <a:off x="7134714"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78" name="正方形/長方形 377"/>
              <p:cNvSpPr/>
              <p:nvPr/>
            </p:nvSpPr>
            <p:spPr>
              <a:xfrm>
                <a:off x="735073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79" name="正方形/長方形 378"/>
              <p:cNvSpPr/>
              <p:nvPr/>
            </p:nvSpPr>
            <p:spPr>
              <a:xfrm>
                <a:off x="7884368"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80" name="正方形/長方形 379"/>
              <p:cNvSpPr/>
              <p:nvPr/>
            </p:nvSpPr>
            <p:spPr>
              <a:xfrm>
                <a:off x="8172400"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355" name="グループ化 354"/>
            <p:cNvGrpSpPr>
              <a:grpSpLocks noChangeAspect="1"/>
            </p:cNvGrpSpPr>
            <p:nvPr/>
          </p:nvGrpSpPr>
          <p:grpSpPr>
            <a:xfrm>
              <a:off x="4389381" y="505475"/>
              <a:ext cx="338001" cy="259229"/>
              <a:chOff x="6744447" y="2060848"/>
              <a:chExt cx="2253352" cy="1728192"/>
            </a:xfrm>
          </p:grpSpPr>
          <p:sp>
            <p:nvSpPr>
              <p:cNvPr id="356" name="正方形/長方形 355"/>
              <p:cNvSpPr/>
              <p:nvPr/>
            </p:nvSpPr>
            <p:spPr>
              <a:xfrm>
                <a:off x="6876256" y="2060848"/>
                <a:ext cx="1944216"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57" name="台形 356"/>
              <p:cNvSpPr/>
              <p:nvPr/>
            </p:nvSpPr>
            <p:spPr>
              <a:xfrm>
                <a:off x="6744447" y="2060848"/>
                <a:ext cx="2220041"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58" name="正方形/長方形 357"/>
              <p:cNvSpPr/>
              <p:nvPr/>
            </p:nvSpPr>
            <p:spPr>
              <a:xfrm>
                <a:off x="6876256" y="2924944"/>
                <a:ext cx="1959124"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59" name="台形 358"/>
              <p:cNvSpPr/>
              <p:nvPr/>
            </p:nvSpPr>
            <p:spPr>
              <a:xfrm>
                <a:off x="6744447"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60" name="正方形/長方形 359"/>
              <p:cNvSpPr/>
              <p:nvPr/>
            </p:nvSpPr>
            <p:spPr>
              <a:xfrm>
                <a:off x="709228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61" name="正方形/長方形 360"/>
              <p:cNvSpPr/>
              <p:nvPr/>
            </p:nvSpPr>
            <p:spPr>
              <a:xfrm>
                <a:off x="730830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62" name="正方形/長方形 361"/>
              <p:cNvSpPr/>
              <p:nvPr/>
            </p:nvSpPr>
            <p:spPr>
              <a:xfrm>
                <a:off x="792885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63" name="正方形/長方形 362"/>
              <p:cNvSpPr/>
              <p:nvPr/>
            </p:nvSpPr>
            <p:spPr>
              <a:xfrm>
                <a:off x="814487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64" name="正方形/長方形 363"/>
              <p:cNvSpPr/>
              <p:nvPr/>
            </p:nvSpPr>
            <p:spPr>
              <a:xfrm>
                <a:off x="7134714"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65" name="正方形/長方形 364"/>
              <p:cNvSpPr/>
              <p:nvPr/>
            </p:nvSpPr>
            <p:spPr>
              <a:xfrm>
                <a:off x="735073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66" name="正方形/長方形 365"/>
              <p:cNvSpPr/>
              <p:nvPr/>
            </p:nvSpPr>
            <p:spPr>
              <a:xfrm>
                <a:off x="7884368"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67" name="正方形/長方形 366"/>
              <p:cNvSpPr/>
              <p:nvPr/>
            </p:nvSpPr>
            <p:spPr>
              <a:xfrm>
                <a:off x="8172400"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338" name="グループ化 337"/>
            <p:cNvGrpSpPr>
              <a:grpSpLocks noChangeAspect="1"/>
            </p:cNvGrpSpPr>
            <p:nvPr/>
          </p:nvGrpSpPr>
          <p:grpSpPr>
            <a:xfrm>
              <a:off x="4628226" y="2837007"/>
              <a:ext cx="461714" cy="259229"/>
              <a:chOff x="5201669" y="4301480"/>
              <a:chExt cx="3078098" cy="1728192"/>
            </a:xfrm>
          </p:grpSpPr>
          <p:sp>
            <p:nvSpPr>
              <p:cNvPr id="339" name="正方形/長方形 338"/>
              <p:cNvSpPr/>
              <p:nvPr/>
            </p:nvSpPr>
            <p:spPr>
              <a:xfrm>
                <a:off x="5364088" y="4301480"/>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40" name="台形 339"/>
              <p:cNvSpPr/>
              <p:nvPr/>
            </p:nvSpPr>
            <p:spPr>
              <a:xfrm>
                <a:off x="5232279" y="4301480"/>
                <a:ext cx="304748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41" name="正方形/長方形 340"/>
              <p:cNvSpPr/>
              <p:nvPr/>
            </p:nvSpPr>
            <p:spPr>
              <a:xfrm>
                <a:off x="5364088" y="5165576"/>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42" name="台形 341"/>
              <p:cNvSpPr/>
              <p:nvPr/>
            </p:nvSpPr>
            <p:spPr>
              <a:xfrm>
                <a:off x="5201669" y="5165576"/>
                <a:ext cx="307809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43" name="正方形/長方形 342"/>
              <p:cNvSpPr/>
              <p:nvPr/>
            </p:nvSpPr>
            <p:spPr>
              <a:xfrm>
                <a:off x="7596336"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44" name="正方形/長方形 343"/>
              <p:cNvSpPr/>
              <p:nvPr/>
            </p:nvSpPr>
            <p:spPr>
              <a:xfrm>
                <a:off x="730830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45" name="正方形/長方形 344"/>
              <p:cNvSpPr/>
              <p:nvPr/>
            </p:nvSpPr>
            <p:spPr>
              <a:xfrm>
                <a:off x="6732240"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46" name="正方形/長方形 345"/>
              <p:cNvSpPr/>
              <p:nvPr/>
            </p:nvSpPr>
            <p:spPr>
              <a:xfrm>
                <a:off x="6444208"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47" name="正方形/長方形 346"/>
              <p:cNvSpPr/>
              <p:nvPr/>
            </p:nvSpPr>
            <p:spPr>
              <a:xfrm>
                <a:off x="586814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48" name="正方形/長方形 347"/>
              <p:cNvSpPr/>
              <p:nvPr/>
            </p:nvSpPr>
            <p:spPr>
              <a:xfrm>
                <a:off x="5580112"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49" name="正方形/長方形 348"/>
              <p:cNvSpPr/>
              <p:nvPr/>
            </p:nvSpPr>
            <p:spPr>
              <a:xfrm>
                <a:off x="7596336"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50" name="正方形/長方形 349"/>
              <p:cNvSpPr/>
              <p:nvPr/>
            </p:nvSpPr>
            <p:spPr>
              <a:xfrm>
                <a:off x="730830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51" name="正方形/長方形 350"/>
              <p:cNvSpPr/>
              <p:nvPr/>
            </p:nvSpPr>
            <p:spPr>
              <a:xfrm>
                <a:off x="6732240"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52" name="正方形/長方形 351"/>
              <p:cNvSpPr/>
              <p:nvPr/>
            </p:nvSpPr>
            <p:spPr>
              <a:xfrm>
                <a:off x="6444208"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53" name="正方形/長方形 352"/>
              <p:cNvSpPr/>
              <p:nvPr/>
            </p:nvSpPr>
            <p:spPr>
              <a:xfrm>
                <a:off x="586814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54" name="正方形/長方形 353"/>
              <p:cNvSpPr/>
              <p:nvPr/>
            </p:nvSpPr>
            <p:spPr>
              <a:xfrm>
                <a:off x="5580112"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321" name="グループ化 320"/>
            <p:cNvGrpSpPr>
              <a:grpSpLocks noChangeAspect="1"/>
            </p:cNvGrpSpPr>
            <p:nvPr/>
          </p:nvGrpSpPr>
          <p:grpSpPr>
            <a:xfrm>
              <a:off x="6274906" y="4702486"/>
              <a:ext cx="461714" cy="259229"/>
              <a:chOff x="5201669" y="4301480"/>
              <a:chExt cx="3078098" cy="1728192"/>
            </a:xfrm>
          </p:grpSpPr>
          <p:sp>
            <p:nvSpPr>
              <p:cNvPr id="322" name="正方形/長方形 321"/>
              <p:cNvSpPr/>
              <p:nvPr/>
            </p:nvSpPr>
            <p:spPr>
              <a:xfrm>
                <a:off x="5364088" y="4301480"/>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23" name="台形 322"/>
              <p:cNvSpPr/>
              <p:nvPr/>
            </p:nvSpPr>
            <p:spPr>
              <a:xfrm>
                <a:off x="5232279" y="4301480"/>
                <a:ext cx="304748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24" name="正方形/長方形 323"/>
              <p:cNvSpPr/>
              <p:nvPr/>
            </p:nvSpPr>
            <p:spPr>
              <a:xfrm>
                <a:off x="5364088" y="5165576"/>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25" name="台形 324"/>
              <p:cNvSpPr/>
              <p:nvPr/>
            </p:nvSpPr>
            <p:spPr>
              <a:xfrm>
                <a:off x="5201669" y="5165576"/>
                <a:ext cx="307809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26" name="正方形/長方形 325"/>
              <p:cNvSpPr/>
              <p:nvPr/>
            </p:nvSpPr>
            <p:spPr>
              <a:xfrm>
                <a:off x="7596336"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27" name="正方形/長方形 326"/>
              <p:cNvSpPr/>
              <p:nvPr/>
            </p:nvSpPr>
            <p:spPr>
              <a:xfrm>
                <a:off x="730830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28" name="正方形/長方形 327"/>
              <p:cNvSpPr/>
              <p:nvPr/>
            </p:nvSpPr>
            <p:spPr>
              <a:xfrm>
                <a:off x="6732240"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29" name="正方形/長方形 328"/>
              <p:cNvSpPr/>
              <p:nvPr/>
            </p:nvSpPr>
            <p:spPr>
              <a:xfrm>
                <a:off x="6444208"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30" name="正方形/長方形 329"/>
              <p:cNvSpPr/>
              <p:nvPr/>
            </p:nvSpPr>
            <p:spPr>
              <a:xfrm>
                <a:off x="586814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31" name="正方形/長方形 330"/>
              <p:cNvSpPr/>
              <p:nvPr/>
            </p:nvSpPr>
            <p:spPr>
              <a:xfrm>
                <a:off x="5580112"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32" name="正方形/長方形 331"/>
              <p:cNvSpPr/>
              <p:nvPr/>
            </p:nvSpPr>
            <p:spPr>
              <a:xfrm>
                <a:off x="7596336"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33" name="正方形/長方形 332"/>
              <p:cNvSpPr/>
              <p:nvPr/>
            </p:nvSpPr>
            <p:spPr>
              <a:xfrm>
                <a:off x="730830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34" name="正方形/長方形 333"/>
              <p:cNvSpPr/>
              <p:nvPr/>
            </p:nvSpPr>
            <p:spPr>
              <a:xfrm>
                <a:off x="6732240"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35" name="正方形/長方形 334"/>
              <p:cNvSpPr/>
              <p:nvPr/>
            </p:nvSpPr>
            <p:spPr>
              <a:xfrm>
                <a:off x="6444208"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36" name="正方形/長方形 335"/>
              <p:cNvSpPr/>
              <p:nvPr/>
            </p:nvSpPr>
            <p:spPr>
              <a:xfrm>
                <a:off x="586814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37" name="正方形/長方形 336"/>
              <p:cNvSpPr/>
              <p:nvPr/>
            </p:nvSpPr>
            <p:spPr>
              <a:xfrm>
                <a:off x="5580112"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304" name="グループ化 303"/>
            <p:cNvGrpSpPr>
              <a:grpSpLocks noChangeAspect="1"/>
            </p:cNvGrpSpPr>
            <p:nvPr/>
          </p:nvGrpSpPr>
          <p:grpSpPr>
            <a:xfrm>
              <a:off x="5994163" y="673523"/>
              <a:ext cx="461714" cy="259229"/>
              <a:chOff x="5201669" y="4301480"/>
              <a:chExt cx="3078098" cy="1728192"/>
            </a:xfrm>
          </p:grpSpPr>
          <p:sp>
            <p:nvSpPr>
              <p:cNvPr id="305" name="正方形/長方形 304"/>
              <p:cNvSpPr/>
              <p:nvPr/>
            </p:nvSpPr>
            <p:spPr>
              <a:xfrm>
                <a:off x="5364088" y="4301480"/>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06" name="台形 305"/>
              <p:cNvSpPr/>
              <p:nvPr/>
            </p:nvSpPr>
            <p:spPr>
              <a:xfrm>
                <a:off x="5232279" y="4301480"/>
                <a:ext cx="304748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07" name="正方形/長方形 306"/>
              <p:cNvSpPr/>
              <p:nvPr/>
            </p:nvSpPr>
            <p:spPr>
              <a:xfrm>
                <a:off x="5364088" y="5165576"/>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08" name="台形 307"/>
              <p:cNvSpPr/>
              <p:nvPr/>
            </p:nvSpPr>
            <p:spPr>
              <a:xfrm>
                <a:off x="5201669" y="5165576"/>
                <a:ext cx="307809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09" name="正方形/長方形 308"/>
              <p:cNvSpPr/>
              <p:nvPr/>
            </p:nvSpPr>
            <p:spPr>
              <a:xfrm>
                <a:off x="7596336"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10" name="正方形/長方形 309"/>
              <p:cNvSpPr/>
              <p:nvPr/>
            </p:nvSpPr>
            <p:spPr>
              <a:xfrm>
                <a:off x="730830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11" name="正方形/長方形 310"/>
              <p:cNvSpPr/>
              <p:nvPr/>
            </p:nvSpPr>
            <p:spPr>
              <a:xfrm>
                <a:off x="6732240"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12" name="正方形/長方形 311"/>
              <p:cNvSpPr/>
              <p:nvPr/>
            </p:nvSpPr>
            <p:spPr>
              <a:xfrm>
                <a:off x="6444208"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13" name="正方形/長方形 312"/>
              <p:cNvSpPr/>
              <p:nvPr/>
            </p:nvSpPr>
            <p:spPr>
              <a:xfrm>
                <a:off x="586814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14" name="正方形/長方形 313"/>
              <p:cNvSpPr/>
              <p:nvPr/>
            </p:nvSpPr>
            <p:spPr>
              <a:xfrm>
                <a:off x="5580112"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15" name="正方形/長方形 314"/>
              <p:cNvSpPr/>
              <p:nvPr/>
            </p:nvSpPr>
            <p:spPr>
              <a:xfrm>
                <a:off x="7596336"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16" name="正方形/長方形 315"/>
              <p:cNvSpPr/>
              <p:nvPr/>
            </p:nvSpPr>
            <p:spPr>
              <a:xfrm>
                <a:off x="730830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17" name="正方形/長方形 316"/>
              <p:cNvSpPr/>
              <p:nvPr/>
            </p:nvSpPr>
            <p:spPr>
              <a:xfrm>
                <a:off x="6732240"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18" name="正方形/長方形 317"/>
              <p:cNvSpPr/>
              <p:nvPr/>
            </p:nvSpPr>
            <p:spPr>
              <a:xfrm>
                <a:off x="6444208"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19" name="正方形/長方形 318"/>
              <p:cNvSpPr/>
              <p:nvPr/>
            </p:nvSpPr>
            <p:spPr>
              <a:xfrm>
                <a:off x="586814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20" name="正方形/長方形 319"/>
              <p:cNvSpPr/>
              <p:nvPr/>
            </p:nvSpPr>
            <p:spPr>
              <a:xfrm>
                <a:off x="5580112"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287" name="グループ化 286"/>
            <p:cNvGrpSpPr>
              <a:grpSpLocks noChangeAspect="1"/>
            </p:cNvGrpSpPr>
            <p:nvPr/>
          </p:nvGrpSpPr>
          <p:grpSpPr>
            <a:xfrm>
              <a:off x="7051649" y="3479716"/>
              <a:ext cx="461714" cy="259229"/>
              <a:chOff x="5201669" y="4301480"/>
              <a:chExt cx="3078098" cy="1728192"/>
            </a:xfrm>
          </p:grpSpPr>
          <p:sp>
            <p:nvSpPr>
              <p:cNvPr id="288" name="正方形/長方形 287"/>
              <p:cNvSpPr/>
              <p:nvPr/>
            </p:nvSpPr>
            <p:spPr>
              <a:xfrm>
                <a:off x="5364088" y="4301480"/>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89" name="台形 288"/>
              <p:cNvSpPr/>
              <p:nvPr/>
            </p:nvSpPr>
            <p:spPr>
              <a:xfrm>
                <a:off x="5232279" y="4301480"/>
                <a:ext cx="304748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90" name="正方形/長方形 289"/>
              <p:cNvSpPr/>
              <p:nvPr/>
            </p:nvSpPr>
            <p:spPr>
              <a:xfrm>
                <a:off x="5364088" y="5165576"/>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91" name="台形 290"/>
              <p:cNvSpPr/>
              <p:nvPr/>
            </p:nvSpPr>
            <p:spPr>
              <a:xfrm>
                <a:off x="5201669" y="5165576"/>
                <a:ext cx="307809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92" name="正方形/長方形 291"/>
              <p:cNvSpPr/>
              <p:nvPr/>
            </p:nvSpPr>
            <p:spPr>
              <a:xfrm>
                <a:off x="7596336"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93" name="正方形/長方形 292"/>
              <p:cNvSpPr/>
              <p:nvPr/>
            </p:nvSpPr>
            <p:spPr>
              <a:xfrm>
                <a:off x="730830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94" name="正方形/長方形 293"/>
              <p:cNvSpPr/>
              <p:nvPr/>
            </p:nvSpPr>
            <p:spPr>
              <a:xfrm>
                <a:off x="6732240"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95" name="正方形/長方形 294"/>
              <p:cNvSpPr/>
              <p:nvPr/>
            </p:nvSpPr>
            <p:spPr>
              <a:xfrm>
                <a:off x="6444208"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96" name="正方形/長方形 295"/>
              <p:cNvSpPr/>
              <p:nvPr/>
            </p:nvSpPr>
            <p:spPr>
              <a:xfrm>
                <a:off x="586814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97" name="正方形/長方形 296"/>
              <p:cNvSpPr/>
              <p:nvPr/>
            </p:nvSpPr>
            <p:spPr>
              <a:xfrm>
                <a:off x="5580112"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98" name="正方形/長方形 297"/>
              <p:cNvSpPr/>
              <p:nvPr/>
            </p:nvSpPr>
            <p:spPr>
              <a:xfrm>
                <a:off x="7596336"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99" name="正方形/長方形 298"/>
              <p:cNvSpPr/>
              <p:nvPr/>
            </p:nvSpPr>
            <p:spPr>
              <a:xfrm>
                <a:off x="730830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00" name="正方形/長方形 299"/>
              <p:cNvSpPr/>
              <p:nvPr/>
            </p:nvSpPr>
            <p:spPr>
              <a:xfrm>
                <a:off x="6732240"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01" name="正方形/長方形 300"/>
              <p:cNvSpPr/>
              <p:nvPr/>
            </p:nvSpPr>
            <p:spPr>
              <a:xfrm>
                <a:off x="6444208"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02" name="正方形/長方形 301"/>
              <p:cNvSpPr/>
              <p:nvPr/>
            </p:nvSpPr>
            <p:spPr>
              <a:xfrm>
                <a:off x="586814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03" name="正方形/長方形 302"/>
              <p:cNvSpPr/>
              <p:nvPr/>
            </p:nvSpPr>
            <p:spPr>
              <a:xfrm>
                <a:off x="5580112"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270" name="グループ化 269"/>
            <p:cNvGrpSpPr>
              <a:grpSpLocks noChangeAspect="1"/>
            </p:cNvGrpSpPr>
            <p:nvPr/>
          </p:nvGrpSpPr>
          <p:grpSpPr>
            <a:xfrm>
              <a:off x="1315746" y="4756493"/>
              <a:ext cx="461714" cy="259229"/>
              <a:chOff x="5201669" y="4301480"/>
              <a:chExt cx="3078098" cy="1728192"/>
            </a:xfrm>
          </p:grpSpPr>
          <p:sp>
            <p:nvSpPr>
              <p:cNvPr id="271" name="正方形/長方形 270"/>
              <p:cNvSpPr/>
              <p:nvPr/>
            </p:nvSpPr>
            <p:spPr>
              <a:xfrm>
                <a:off x="5364088" y="4301480"/>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72" name="台形 271"/>
              <p:cNvSpPr/>
              <p:nvPr/>
            </p:nvSpPr>
            <p:spPr>
              <a:xfrm>
                <a:off x="5232279" y="4301480"/>
                <a:ext cx="304748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73" name="正方形/長方形 272"/>
              <p:cNvSpPr/>
              <p:nvPr/>
            </p:nvSpPr>
            <p:spPr>
              <a:xfrm>
                <a:off x="5364088" y="5165576"/>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74" name="台形 273"/>
              <p:cNvSpPr/>
              <p:nvPr/>
            </p:nvSpPr>
            <p:spPr>
              <a:xfrm>
                <a:off x="5201669" y="5165576"/>
                <a:ext cx="307809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75" name="正方形/長方形 274"/>
              <p:cNvSpPr/>
              <p:nvPr/>
            </p:nvSpPr>
            <p:spPr>
              <a:xfrm>
                <a:off x="7596336"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76" name="正方形/長方形 275"/>
              <p:cNvSpPr/>
              <p:nvPr/>
            </p:nvSpPr>
            <p:spPr>
              <a:xfrm>
                <a:off x="730830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77" name="正方形/長方形 276"/>
              <p:cNvSpPr/>
              <p:nvPr/>
            </p:nvSpPr>
            <p:spPr>
              <a:xfrm>
                <a:off x="6732240"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78" name="正方形/長方形 277"/>
              <p:cNvSpPr/>
              <p:nvPr/>
            </p:nvSpPr>
            <p:spPr>
              <a:xfrm>
                <a:off x="6444208"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79" name="正方形/長方形 278"/>
              <p:cNvSpPr/>
              <p:nvPr/>
            </p:nvSpPr>
            <p:spPr>
              <a:xfrm>
                <a:off x="586814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80" name="正方形/長方形 279"/>
              <p:cNvSpPr/>
              <p:nvPr/>
            </p:nvSpPr>
            <p:spPr>
              <a:xfrm>
                <a:off x="5580112"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81" name="正方形/長方形 280"/>
              <p:cNvSpPr/>
              <p:nvPr/>
            </p:nvSpPr>
            <p:spPr>
              <a:xfrm>
                <a:off x="7596336"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82" name="正方形/長方形 281"/>
              <p:cNvSpPr/>
              <p:nvPr/>
            </p:nvSpPr>
            <p:spPr>
              <a:xfrm>
                <a:off x="730830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83" name="正方形/長方形 282"/>
              <p:cNvSpPr/>
              <p:nvPr/>
            </p:nvSpPr>
            <p:spPr>
              <a:xfrm>
                <a:off x="6732240"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84" name="正方形/長方形 283"/>
              <p:cNvSpPr/>
              <p:nvPr/>
            </p:nvSpPr>
            <p:spPr>
              <a:xfrm>
                <a:off x="6444208"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85" name="正方形/長方形 284"/>
              <p:cNvSpPr/>
              <p:nvPr/>
            </p:nvSpPr>
            <p:spPr>
              <a:xfrm>
                <a:off x="586814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86" name="正方形/長方形 285"/>
              <p:cNvSpPr/>
              <p:nvPr/>
            </p:nvSpPr>
            <p:spPr>
              <a:xfrm>
                <a:off x="5580112"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204" name="グループ化 203"/>
            <p:cNvGrpSpPr>
              <a:grpSpLocks noChangeAspect="1"/>
            </p:cNvGrpSpPr>
            <p:nvPr/>
          </p:nvGrpSpPr>
          <p:grpSpPr>
            <a:xfrm>
              <a:off x="8301194" y="950034"/>
              <a:ext cx="461715" cy="259229"/>
              <a:chOff x="5201669" y="692696"/>
              <a:chExt cx="3078098" cy="1728192"/>
            </a:xfrm>
          </p:grpSpPr>
          <p:sp>
            <p:nvSpPr>
              <p:cNvPr id="205" name="正方形/長方形 204"/>
              <p:cNvSpPr/>
              <p:nvPr/>
            </p:nvSpPr>
            <p:spPr>
              <a:xfrm>
                <a:off x="5364088" y="692696"/>
                <a:ext cx="1944216"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06" name="台形 205"/>
              <p:cNvSpPr/>
              <p:nvPr/>
            </p:nvSpPr>
            <p:spPr>
              <a:xfrm>
                <a:off x="5232279" y="692696"/>
                <a:ext cx="2220041"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07" name="正方形/長方形 206"/>
              <p:cNvSpPr/>
              <p:nvPr/>
            </p:nvSpPr>
            <p:spPr>
              <a:xfrm>
                <a:off x="5364088" y="1556792"/>
                <a:ext cx="2753260"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08" name="台形 207"/>
              <p:cNvSpPr/>
              <p:nvPr/>
            </p:nvSpPr>
            <p:spPr>
              <a:xfrm>
                <a:off x="5201669" y="1556792"/>
                <a:ext cx="3078098"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09" name="正方形/長方形 208"/>
              <p:cNvSpPr/>
              <p:nvPr/>
            </p:nvSpPr>
            <p:spPr>
              <a:xfrm>
                <a:off x="558011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10" name="正方形/長方形 209"/>
              <p:cNvSpPr/>
              <p:nvPr/>
            </p:nvSpPr>
            <p:spPr>
              <a:xfrm>
                <a:off x="579613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11" name="正方形/長方形 210"/>
              <p:cNvSpPr/>
              <p:nvPr/>
            </p:nvSpPr>
            <p:spPr>
              <a:xfrm>
                <a:off x="641668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12" name="正方形/長方形 211"/>
              <p:cNvSpPr/>
              <p:nvPr/>
            </p:nvSpPr>
            <p:spPr>
              <a:xfrm>
                <a:off x="663270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13" name="正方形/長方形 212"/>
              <p:cNvSpPr/>
              <p:nvPr/>
            </p:nvSpPr>
            <p:spPr>
              <a:xfrm>
                <a:off x="558011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14" name="正方形/長方形 213"/>
              <p:cNvSpPr/>
              <p:nvPr/>
            </p:nvSpPr>
            <p:spPr>
              <a:xfrm>
                <a:off x="579613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15" name="正方形/長方形 214"/>
              <p:cNvSpPr/>
              <p:nvPr/>
            </p:nvSpPr>
            <p:spPr>
              <a:xfrm>
                <a:off x="641668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16" name="正方形/長方形 215"/>
              <p:cNvSpPr/>
              <p:nvPr/>
            </p:nvSpPr>
            <p:spPr>
              <a:xfrm>
                <a:off x="663270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17" name="正方形/長方形 216"/>
              <p:cNvSpPr/>
              <p:nvPr/>
            </p:nvSpPr>
            <p:spPr>
              <a:xfrm>
                <a:off x="7308304"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18" name="正方形/長方形 217"/>
              <p:cNvSpPr/>
              <p:nvPr/>
            </p:nvSpPr>
            <p:spPr>
              <a:xfrm>
                <a:off x="7596336"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89" name="グループ化 188"/>
            <p:cNvGrpSpPr>
              <a:grpSpLocks noChangeAspect="1"/>
            </p:cNvGrpSpPr>
            <p:nvPr/>
          </p:nvGrpSpPr>
          <p:grpSpPr>
            <a:xfrm>
              <a:off x="3537225" y="3138515"/>
              <a:ext cx="461715" cy="259229"/>
              <a:chOff x="5201669" y="692696"/>
              <a:chExt cx="3078098" cy="1728192"/>
            </a:xfrm>
          </p:grpSpPr>
          <p:sp>
            <p:nvSpPr>
              <p:cNvPr id="190" name="正方形/長方形 189"/>
              <p:cNvSpPr/>
              <p:nvPr/>
            </p:nvSpPr>
            <p:spPr>
              <a:xfrm>
                <a:off x="5364088" y="692696"/>
                <a:ext cx="1944216"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91" name="台形 190"/>
              <p:cNvSpPr/>
              <p:nvPr/>
            </p:nvSpPr>
            <p:spPr>
              <a:xfrm>
                <a:off x="5232279" y="692696"/>
                <a:ext cx="2220041"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92" name="正方形/長方形 191"/>
              <p:cNvSpPr/>
              <p:nvPr/>
            </p:nvSpPr>
            <p:spPr>
              <a:xfrm>
                <a:off x="5364088" y="1556792"/>
                <a:ext cx="2753260"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93" name="台形 192"/>
              <p:cNvSpPr/>
              <p:nvPr/>
            </p:nvSpPr>
            <p:spPr>
              <a:xfrm>
                <a:off x="5201669" y="1556792"/>
                <a:ext cx="3078098"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94" name="正方形/長方形 193"/>
              <p:cNvSpPr/>
              <p:nvPr/>
            </p:nvSpPr>
            <p:spPr>
              <a:xfrm>
                <a:off x="558011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95" name="正方形/長方形 194"/>
              <p:cNvSpPr/>
              <p:nvPr/>
            </p:nvSpPr>
            <p:spPr>
              <a:xfrm>
                <a:off x="579613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96" name="正方形/長方形 195"/>
              <p:cNvSpPr/>
              <p:nvPr/>
            </p:nvSpPr>
            <p:spPr>
              <a:xfrm>
                <a:off x="641668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97" name="正方形/長方形 196"/>
              <p:cNvSpPr/>
              <p:nvPr/>
            </p:nvSpPr>
            <p:spPr>
              <a:xfrm>
                <a:off x="663270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98" name="正方形/長方形 197"/>
              <p:cNvSpPr/>
              <p:nvPr/>
            </p:nvSpPr>
            <p:spPr>
              <a:xfrm>
                <a:off x="558011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99" name="正方形/長方形 198"/>
              <p:cNvSpPr/>
              <p:nvPr/>
            </p:nvSpPr>
            <p:spPr>
              <a:xfrm>
                <a:off x="579613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00" name="正方形/長方形 199"/>
              <p:cNvSpPr/>
              <p:nvPr/>
            </p:nvSpPr>
            <p:spPr>
              <a:xfrm>
                <a:off x="641668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01" name="正方形/長方形 200"/>
              <p:cNvSpPr/>
              <p:nvPr/>
            </p:nvSpPr>
            <p:spPr>
              <a:xfrm>
                <a:off x="663270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02" name="正方形/長方形 201"/>
              <p:cNvSpPr/>
              <p:nvPr/>
            </p:nvSpPr>
            <p:spPr>
              <a:xfrm>
                <a:off x="7308304"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03" name="正方形/長方形 202"/>
              <p:cNvSpPr/>
              <p:nvPr/>
            </p:nvSpPr>
            <p:spPr>
              <a:xfrm>
                <a:off x="7596336"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74" name="グループ化 173"/>
            <p:cNvGrpSpPr>
              <a:grpSpLocks noChangeAspect="1"/>
            </p:cNvGrpSpPr>
            <p:nvPr/>
          </p:nvGrpSpPr>
          <p:grpSpPr>
            <a:xfrm>
              <a:off x="7545068" y="3449887"/>
              <a:ext cx="461715" cy="259229"/>
              <a:chOff x="5201669" y="692696"/>
              <a:chExt cx="3078098" cy="1728192"/>
            </a:xfrm>
          </p:grpSpPr>
          <p:sp>
            <p:nvSpPr>
              <p:cNvPr id="175" name="正方形/長方形 174"/>
              <p:cNvSpPr/>
              <p:nvPr/>
            </p:nvSpPr>
            <p:spPr>
              <a:xfrm>
                <a:off x="5364088" y="692696"/>
                <a:ext cx="1944216"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76" name="台形 175"/>
              <p:cNvSpPr/>
              <p:nvPr/>
            </p:nvSpPr>
            <p:spPr>
              <a:xfrm>
                <a:off x="5232279" y="692696"/>
                <a:ext cx="2220041"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77" name="正方形/長方形 176"/>
              <p:cNvSpPr/>
              <p:nvPr/>
            </p:nvSpPr>
            <p:spPr>
              <a:xfrm>
                <a:off x="5364088" y="1556792"/>
                <a:ext cx="2753260"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78" name="台形 177"/>
              <p:cNvSpPr/>
              <p:nvPr/>
            </p:nvSpPr>
            <p:spPr>
              <a:xfrm>
                <a:off x="5201669" y="1556792"/>
                <a:ext cx="3078098"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79" name="正方形/長方形 178"/>
              <p:cNvSpPr/>
              <p:nvPr/>
            </p:nvSpPr>
            <p:spPr>
              <a:xfrm>
                <a:off x="558011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80" name="正方形/長方形 179"/>
              <p:cNvSpPr/>
              <p:nvPr/>
            </p:nvSpPr>
            <p:spPr>
              <a:xfrm>
                <a:off x="579613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81" name="正方形/長方形 180"/>
              <p:cNvSpPr/>
              <p:nvPr/>
            </p:nvSpPr>
            <p:spPr>
              <a:xfrm>
                <a:off x="641668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82" name="正方形/長方形 181"/>
              <p:cNvSpPr/>
              <p:nvPr/>
            </p:nvSpPr>
            <p:spPr>
              <a:xfrm>
                <a:off x="663270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83" name="正方形/長方形 182"/>
              <p:cNvSpPr/>
              <p:nvPr/>
            </p:nvSpPr>
            <p:spPr>
              <a:xfrm>
                <a:off x="558011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84" name="正方形/長方形 183"/>
              <p:cNvSpPr/>
              <p:nvPr/>
            </p:nvSpPr>
            <p:spPr>
              <a:xfrm>
                <a:off x="579613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85" name="正方形/長方形 184"/>
              <p:cNvSpPr/>
              <p:nvPr/>
            </p:nvSpPr>
            <p:spPr>
              <a:xfrm>
                <a:off x="641668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86" name="正方形/長方形 185"/>
              <p:cNvSpPr/>
              <p:nvPr/>
            </p:nvSpPr>
            <p:spPr>
              <a:xfrm>
                <a:off x="663270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87" name="正方形/長方形 186"/>
              <p:cNvSpPr/>
              <p:nvPr/>
            </p:nvSpPr>
            <p:spPr>
              <a:xfrm>
                <a:off x="7308304"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88" name="正方形/長方形 187"/>
              <p:cNvSpPr/>
              <p:nvPr/>
            </p:nvSpPr>
            <p:spPr>
              <a:xfrm>
                <a:off x="7596336"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54" name="グループ化 153"/>
            <p:cNvGrpSpPr>
              <a:grpSpLocks noChangeAspect="1"/>
            </p:cNvGrpSpPr>
            <p:nvPr/>
          </p:nvGrpSpPr>
          <p:grpSpPr>
            <a:xfrm>
              <a:off x="734443" y="4625975"/>
              <a:ext cx="461715" cy="259229"/>
              <a:chOff x="5201669" y="692696"/>
              <a:chExt cx="3078098" cy="1728192"/>
            </a:xfrm>
          </p:grpSpPr>
          <p:sp>
            <p:nvSpPr>
              <p:cNvPr id="160" name="正方形/長方形 159"/>
              <p:cNvSpPr/>
              <p:nvPr/>
            </p:nvSpPr>
            <p:spPr>
              <a:xfrm>
                <a:off x="5364088" y="692696"/>
                <a:ext cx="1944216"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61" name="台形 160"/>
              <p:cNvSpPr/>
              <p:nvPr/>
            </p:nvSpPr>
            <p:spPr>
              <a:xfrm>
                <a:off x="5232279" y="692696"/>
                <a:ext cx="2220041"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62" name="正方形/長方形 161"/>
              <p:cNvSpPr/>
              <p:nvPr/>
            </p:nvSpPr>
            <p:spPr>
              <a:xfrm>
                <a:off x="5364088" y="1556792"/>
                <a:ext cx="2753260"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63" name="台形 162"/>
              <p:cNvSpPr/>
              <p:nvPr/>
            </p:nvSpPr>
            <p:spPr>
              <a:xfrm>
                <a:off x="5201669" y="1556792"/>
                <a:ext cx="3078098"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64" name="正方形/長方形 163"/>
              <p:cNvSpPr/>
              <p:nvPr/>
            </p:nvSpPr>
            <p:spPr>
              <a:xfrm>
                <a:off x="558011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65" name="正方形/長方形 164"/>
              <p:cNvSpPr/>
              <p:nvPr/>
            </p:nvSpPr>
            <p:spPr>
              <a:xfrm>
                <a:off x="579613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66" name="正方形/長方形 165"/>
              <p:cNvSpPr/>
              <p:nvPr/>
            </p:nvSpPr>
            <p:spPr>
              <a:xfrm>
                <a:off x="641668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67" name="正方形/長方形 166"/>
              <p:cNvSpPr/>
              <p:nvPr/>
            </p:nvSpPr>
            <p:spPr>
              <a:xfrm>
                <a:off x="663270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68" name="正方形/長方形 167"/>
              <p:cNvSpPr/>
              <p:nvPr/>
            </p:nvSpPr>
            <p:spPr>
              <a:xfrm>
                <a:off x="558011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69" name="正方形/長方形 168"/>
              <p:cNvSpPr/>
              <p:nvPr/>
            </p:nvSpPr>
            <p:spPr>
              <a:xfrm>
                <a:off x="579613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70" name="正方形/長方形 169"/>
              <p:cNvSpPr/>
              <p:nvPr/>
            </p:nvSpPr>
            <p:spPr>
              <a:xfrm>
                <a:off x="641668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71" name="正方形/長方形 170"/>
              <p:cNvSpPr/>
              <p:nvPr/>
            </p:nvSpPr>
            <p:spPr>
              <a:xfrm>
                <a:off x="663270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72" name="正方形/長方形 171"/>
              <p:cNvSpPr/>
              <p:nvPr/>
            </p:nvSpPr>
            <p:spPr>
              <a:xfrm>
                <a:off x="7308304"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73" name="正方形/長方形 172"/>
              <p:cNvSpPr/>
              <p:nvPr/>
            </p:nvSpPr>
            <p:spPr>
              <a:xfrm>
                <a:off x="7596336"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32" name="グループ化 131"/>
            <p:cNvGrpSpPr>
              <a:grpSpLocks noChangeAspect="1"/>
            </p:cNvGrpSpPr>
            <p:nvPr/>
          </p:nvGrpSpPr>
          <p:grpSpPr>
            <a:xfrm>
              <a:off x="5201684" y="116303"/>
              <a:ext cx="461715" cy="259229"/>
              <a:chOff x="5201669" y="692696"/>
              <a:chExt cx="3078098" cy="1728192"/>
            </a:xfrm>
          </p:grpSpPr>
          <p:sp>
            <p:nvSpPr>
              <p:cNvPr id="133" name="正方形/長方形 132"/>
              <p:cNvSpPr/>
              <p:nvPr/>
            </p:nvSpPr>
            <p:spPr>
              <a:xfrm>
                <a:off x="5364088" y="692696"/>
                <a:ext cx="1944216"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4" name="台形 133"/>
              <p:cNvSpPr/>
              <p:nvPr/>
            </p:nvSpPr>
            <p:spPr>
              <a:xfrm>
                <a:off x="5232279" y="692696"/>
                <a:ext cx="2220041"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5" name="正方形/長方形 134"/>
              <p:cNvSpPr/>
              <p:nvPr/>
            </p:nvSpPr>
            <p:spPr>
              <a:xfrm>
                <a:off x="5364088" y="1556792"/>
                <a:ext cx="2753260"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6" name="台形 135"/>
              <p:cNvSpPr/>
              <p:nvPr/>
            </p:nvSpPr>
            <p:spPr>
              <a:xfrm>
                <a:off x="5201669" y="1556792"/>
                <a:ext cx="3078098"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7" name="正方形/長方形 136"/>
              <p:cNvSpPr/>
              <p:nvPr/>
            </p:nvSpPr>
            <p:spPr>
              <a:xfrm>
                <a:off x="558011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8" name="正方形/長方形 137"/>
              <p:cNvSpPr/>
              <p:nvPr/>
            </p:nvSpPr>
            <p:spPr>
              <a:xfrm>
                <a:off x="579613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9" name="正方形/長方形 138"/>
              <p:cNvSpPr/>
              <p:nvPr/>
            </p:nvSpPr>
            <p:spPr>
              <a:xfrm>
                <a:off x="641668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40" name="正方形/長方形 139"/>
              <p:cNvSpPr/>
              <p:nvPr/>
            </p:nvSpPr>
            <p:spPr>
              <a:xfrm>
                <a:off x="663270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41" name="正方形/長方形 140"/>
              <p:cNvSpPr/>
              <p:nvPr/>
            </p:nvSpPr>
            <p:spPr>
              <a:xfrm>
                <a:off x="558011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43" name="正方形/長方形 142"/>
              <p:cNvSpPr/>
              <p:nvPr/>
            </p:nvSpPr>
            <p:spPr>
              <a:xfrm>
                <a:off x="579613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45" name="正方形/長方形 144"/>
              <p:cNvSpPr/>
              <p:nvPr/>
            </p:nvSpPr>
            <p:spPr>
              <a:xfrm>
                <a:off x="641668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51" name="正方形/長方形 150"/>
              <p:cNvSpPr/>
              <p:nvPr/>
            </p:nvSpPr>
            <p:spPr>
              <a:xfrm>
                <a:off x="663270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52" name="正方形/長方形 151"/>
              <p:cNvSpPr/>
              <p:nvPr/>
            </p:nvSpPr>
            <p:spPr>
              <a:xfrm>
                <a:off x="7308304"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53" name="正方形/長方形 152"/>
              <p:cNvSpPr/>
              <p:nvPr/>
            </p:nvSpPr>
            <p:spPr>
              <a:xfrm>
                <a:off x="7596336"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pic>
          <p:nvPicPr>
            <p:cNvPr id="2052" name="Picture 4" descr="C:\Users\JMA311A\Desktop\icon_1r_19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02150" y="3021288"/>
              <a:ext cx="365864" cy="365864"/>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5" descr="C:\Users\JMA311A\Desktop\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50797" y="2277051"/>
              <a:ext cx="431405" cy="401726"/>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5" descr="C:\Users\JMA311A\Desktop\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5386" y="2045910"/>
              <a:ext cx="431405" cy="401726"/>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5" descr="C:\Users\JMA311A\Desktop\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67757" y="1822188"/>
              <a:ext cx="431405" cy="401726"/>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5" descr="C:\Users\JMA311A\Desktop\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04920" y="4573350"/>
              <a:ext cx="431405" cy="401726"/>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5" descr="C:\Users\JMA311A\Desktop\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32108" y="1800040"/>
              <a:ext cx="431405" cy="401726"/>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5" descr="C:\Users\JMA311A\Desktop\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6173" y="2636144"/>
              <a:ext cx="431405" cy="401726"/>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5" descr="C:\Users\JMA311A\Desktop\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9392" y="3899148"/>
              <a:ext cx="431405" cy="401726"/>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5" descr="C:\Users\JMA311A\Desktop\0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35224" y="5282158"/>
              <a:ext cx="431405" cy="401726"/>
            </a:xfrm>
            <a:prstGeom prst="rect">
              <a:avLst/>
            </a:prstGeom>
            <a:noFill/>
            <a:extLst>
              <a:ext uri="{909E8E84-426E-40DD-AFC4-6F175D3DCCD1}">
                <a14:hiddenFill xmlns:a14="http://schemas.microsoft.com/office/drawing/2010/main">
                  <a:solidFill>
                    <a:srgbClr val="FFFFFF"/>
                  </a:solidFill>
                </a14:hiddenFill>
              </a:ext>
            </a:extLst>
          </p:spPr>
        </p:pic>
        <p:grpSp>
          <p:nvGrpSpPr>
            <p:cNvPr id="455" name="グループ化 454"/>
            <p:cNvGrpSpPr>
              <a:grpSpLocks noChangeAspect="1"/>
            </p:cNvGrpSpPr>
            <p:nvPr/>
          </p:nvGrpSpPr>
          <p:grpSpPr>
            <a:xfrm>
              <a:off x="6638833" y="3507522"/>
              <a:ext cx="338005" cy="259229"/>
              <a:chOff x="6753558" y="3068960"/>
              <a:chExt cx="2253352" cy="1728192"/>
            </a:xfrm>
          </p:grpSpPr>
          <p:sp>
            <p:nvSpPr>
              <p:cNvPr id="456" name="正方形/長方形 455"/>
              <p:cNvSpPr/>
              <p:nvPr/>
            </p:nvSpPr>
            <p:spPr>
              <a:xfrm>
                <a:off x="6885367" y="3068960"/>
                <a:ext cx="1944216"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57" name="台形 456"/>
              <p:cNvSpPr/>
              <p:nvPr/>
            </p:nvSpPr>
            <p:spPr>
              <a:xfrm>
                <a:off x="6753558" y="3068960"/>
                <a:ext cx="2220041"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58" name="正方形/長方形 457"/>
              <p:cNvSpPr/>
              <p:nvPr/>
            </p:nvSpPr>
            <p:spPr>
              <a:xfrm>
                <a:off x="6885367" y="3933056"/>
                <a:ext cx="1959124"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59" name="台形 458"/>
              <p:cNvSpPr/>
              <p:nvPr/>
            </p:nvSpPr>
            <p:spPr>
              <a:xfrm>
                <a:off x="6753558" y="3933056"/>
                <a:ext cx="2253352"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60" name="正方形/長方形 459"/>
              <p:cNvSpPr/>
              <p:nvPr/>
            </p:nvSpPr>
            <p:spPr>
              <a:xfrm>
                <a:off x="710139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61" name="正方形/長方形 460"/>
              <p:cNvSpPr/>
              <p:nvPr/>
            </p:nvSpPr>
            <p:spPr>
              <a:xfrm>
                <a:off x="731741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62" name="正方形/長方形 461"/>
              <p:cNvSpPr/>
              <p:nvPr/>
            </p:nvSpPr>
            <p:spPr>
              <a:xfrm>
                <a:off x="793796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63" name="正方形/長方形 462"/>
              <p:cNvSpPr/>
              <p:nvPr/>
            </p:nvSpPr>
            <p:spPr>
              <a:xfrm>
                <a:off x="815398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64" name="正方形/長方形 463"/>
              <p:cNvSpPr/>
              <p:nvPr/>
            </p:nvSpPr>
            <p:spPr>
              <a:xfrm>
                <a:off x="7143825"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65" name="正方形/長方形 464"/>
              <p:cNvSpPr/>
              <p:nvPr/>
            </p:nvSpPr>
            <p:spPr>
              <a:xfrm>
                <a:off x="7359849"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66" name="正方形/長方形 465"/>
              <p:cNvSpPr/>
              <p:nvPr/>
            </p:nvSpPr>
            <p:spPr>
              <a:xfrm>
                <a:off x="7893479"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67" name="正方形/長方形 466"/>
              <p:cNvSpPr/>
              <p:nvPr/>
            </p:nvSpPr>
            <p:spPr>
              <a:xfrm>
                <a:off x="8181511"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520" name="グループ化 519"/>
            <p:cNvGrpSpPr>
              <a:grpSpLocks noChangeAspect="1"/>
            </p:cNvGrpSpPr>
            <p:nvPr/>
          </p:nvGrpSpPr>
          <p:grpSpPr>
            <a:xfrm>
              <a:off x="6539912" y="3914241"/>
              <a:ext cx="461715" cy="259229"/>
              <a:chOff x="3501648" y="2133861"/>
              <a:chExt cx="3078098" cy="1728192"/>
            </a:xfrm>
          </p:grpSpPr>
          <p:sp>
            <p:nvSpPr>
              <p:cNvPr id="521" name="正方形/長方形 520"/>
              <p:cNvSpPr/>
              <p:nvPr/>
            </p:nvSpPr>
            <p:spPr>
              <a:xfrm>
                <a:off x="3664067" y="2133861"/>
                <a:ext cx="1944216" cy="864096"/>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22" name="台形 521"/>
              <p:cNvSpPr/>
              <p:nvPr/>
            </p:nvSpPr>
            <p:spPr>
              <a:xfrm>
                <a:off x="3532258" y="2133861"/>
                <a:ext cx="2220041" cy="21602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23" name="正方形/長方形 522"/>
              <p:cNvSpPr/>
              <p:nvPr/>
            </p:nvSpPr>
            <p:spPr>
              <a:xfrm>
                <a:off x="3664067" y="2997957"/>
                <a:ext cx="2753260" cy="864096"/>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24" name="台形 523"/>
              <p:cNvSpPr/>
              <p:nvPr/>
            </p:nvSpPr>
            <p:spPr>
              <a:xfrm>
                <a:off x="3501648" y="2997957"/>
                <a:ext cx="3078098" cy="21602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25" name="正方形/長方形 524"/>
              <p:cNvSpPr/>
              <p:nvPr/>
            </p:nvSpPr>
            <p:spPr>
              <a:xfrm>
                <a:off x="3880091"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26" name="正方形/長方形 525"/>
              <p:cNvSpPr/>
              <p:nvPr/>
            </p:nvSpPr>
            <p:spPr>
              <a:xfrm>
                <a:off x="4096115"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27" name="正方形/長方形 526"/>
              <p:cNvSpPr/>
              <p:nvPr/>
            </p:nvSpPr>
            <p:spPr>
              <a:xfrm>
                <a:off x="4716661"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28" name="正方形/長方形 527"/>
              <p:cNvSpPr/>
              <p:nvPr/>
            </p:nvSpPr>
            <p:spPr>
              <a:xfrm>
                <a:off x="4932685" y="2511066"/>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29" name="正方形/長方形 528"/>
              <p:cNvSpPr/>
              <p:nvPr/>
            </p:nvSpPr>
            <p:spPr>
              <a:xfrm>
                <a:off x="3880091"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30" name="正方形/長方形 529"/>
              <p:cNvSpPr/>
              <p:nvPr/>
            </p:nvSpPr>
            <p:spPr>
              <a:xfrm>
                <a:off x="4096115"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31" name="正方形/長方形 530"/>
              <p:cNvSpPr/>
              <p:nvPr/>
            </p:nvSpPr>
            <p:spPr>
              <a:xfrm>
                <a:off x="4716661"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32" name="正方形/長方形 531"/>
              <p:cNvSpPr/>
              <p:nvPr/>
            </p:nvSpPr>
            <p:spPr>
              <a:xfrm>
                <a:off x="4932685" y="340904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33" name="正方形/長方形 532"/>
              <p:cNvSpPr/>
              <p:nvPr/>
            </p:nvSpPr>
            <p:spPr>
              <a:xfrm>
                <a:off x="5608283" y="3363305"/>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34" name="正方形/長方形 533"/>
              <p:cNvSpPr/>
              <p:nvPr/>
            </p:nvSpPr>
            <p:spPr>
              <a:xfrm>
                <a:off x="5896315" y="3363305"/>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602" name="グループ化 601"/>
            <p:cNvGrpSpPr>
              <a:grpSpLocks noChangeAspect="1"/>
            </p:cNvGrpSpPr>
            <p:nvPr/>
          </p:nvGrpSpPr>
          <p:grpSpPr>
            <a:xfrm>
              <a:off x="5620423" y="2621272"/>
              <a:ext cx="338001" cy="129614"/>
              <a:chOff x="6724381" y="2924944"/>
              <a:chExt cx="2253352" cy="864096"/>
            </a:xfrm>
          </p:grpSpPr>
          <p:sp>
            <p:nvSpPr>
              <p:cNvPr id="603" name="正方形/長方形 602"/>
              <p:cNvSpPr/>
              <p:nvPr/>
            </p:nvSpPr>
            <p:spPr>
              <a:xfrm>
                <a:off x="6856190" y="2924944"/>
                <a:ext cx="1959124"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04" name="台形 603"/>
              <p:cNvSpPr/>
              <p:nvPr/>
            </p:nvSpPr>
            <p:spPr>
              <a:xfrm>
                <a:off x="6724381"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05" name="正方形/長方形 604"/>
              <p:cNvSpPr/>
              <p:nvPr/>
            </p:nvSpPr>
            <p:spPr>
              <a:xfrm>
                <a:off x="711464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06" name="正方形/長方形 605"/>
              <p:cNvSpPr/>
              <p:nvPr/>
            </p:nvSpPr>
            <p:spPr>
              <a:xfrm>
                <a:off x="7330672"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07" name="正方形/長方形 606"/>
              <p:cNvSpPr/>
              <p:nvPr/>
            </p:nvSpPr>
            <p:spPr>
              <a:xfrm>
                <a:off x="7950027"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08" name="正方形/長方形 607"/>
              <p:cNvSpPr/>
              <p:nvPr/>
            </p:nvSpPr>
            <p:spPr>
              <a:xfrm>
                <a:off x="8238059"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609" name="グループ化 608"/>
            <p:cNvGrpSpPr>
              <a:grpSpLocks noChangeAspect="1"/>
            </p:cNvGrpSpPr>
            <p:nvPr/>
          </p:nvGrpSpPr>
          <p:grpSpPr>
            <a:xfrm>
              <a:off x="1549932" y="5094677"/>
              <a:ext cx="338001" cy="129614"/>
              <a:chOff x="6724381" y="2924944"/>
              <a:chExt cx="2253352" cy="864096"/>
            </a:xfrm>
          </p:grpSpPr>
          <p:sp>
            <p:nvSpPr>
              <p:cNvPr id="610" name="正方形/長方形 609"/>
              <p:cNvSpPr/>
              <p:nvPr/>
            </p:nvSpPr>
            <p:spPr>
              <a:xfrm>
                <a:off x="6856190" y="2924944"/>
                <a:ext cx="1959124"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11" name="台形 610"/>
              <p:cNvSpPr/>
              <p:nvPr/>
            </p:nvSpPr>
            <p:spPr>
              <a:xfrm>
                <a:off x="6724381"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12" name="正方形/長方形 611"/>
              <p:cNvSpPr/>
              <p:nvPr/>
            </p:nvSpPr>
            <p:spPr>
              <a:xfrm>
                <a:off x="711464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13" name="正方形/長方形 612"/>
              <p:cNvSpPr/>
              <p:nvPr/>
            </p:nvSpPr>
            <p:spPr>
              <a:xfrm>
                <a:off x="7330672"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14" name="正方形/長方形 613"/>
              <p:cNvSpPr/>
              <p:nvPr/>
            </p:nvSpPr>
            <p:spPr>
              <a:xfrm>
                <a:off x="7950027"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15" name="正方形/長方形 614"/>
              <p:cNvSpPr/>
              <p:nvPr/>
            </p:nvSpPr>
            <p:spPr>
              <a:xfrm>
                <a:off x="8238059"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616" name="グループ化 615"/>
            <p:cNvGrpSpPr>
              <a:grpSpLocks noChangeAspect="1"/>
            </p:cNvGrpSpPr>
            <p:nvPr/>
          </p:nvGrpSpPr>
          <p:grpSpPr>
            <a:xfrm>
              <a:off x="8060458" y="3532612"/>
              <a:ext cx="338001" cy="129614"/>
              <a:chOff x="6724381" y="2924944"/>
              <a:chExt cx="2253352" cy="864096"/>
            </a:xfrm>
          </p:grpSpPr>
          <p:sp>
            <p:nvSpPr>
              <p:cNvPr id="617" name="正方形/長方形 616"/>
              <p:cNvSpPr/>
              <p:nvPr/>
            </p:nvSpPr>
            <p:spPr>
              <a:xfrm>
                <a:off x="6856190" y="2924944"/>
                <a:ext cx="1959124"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18" name="台形 617"/>
              <p:cNvSpPr/>
              <p:nvPr/>
            </p:nvSpPr>
            <p:spPr>
              <a:xfrm>
                <a:off x="6724381"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19" name="正方形/長方形 618"/>
              <p:cNvSpPr/>
              <p:nvPr/>
            </p:nvSpPr>
            <p:spPr>
              <a:xfrm>
                <a:off x="711464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20" name="正方形/長方形 619"/>
              <p:cNvSpPr/>
              <p:nvPr/>
            </p:nvSpPr>
            <p:spPr>
              <a:xfrm>
                <a:off x="7330672"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21" name="正方形/長方形 620"/>
              <p:cNvSpPr/>
              <p:nvPr/>
            </p:nvSpPr>
            <p:spPr>
              <a:xfrm>
                <a:off x="7950027"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22" name="正方形/長方形 621"/>
              <p:cNvSpPr/>
              <p:nvPr/>
            </p:nvSpPr>
            <p:spPr>
              <a:xfrm>
                <a:off x="8238059"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645" name="グループ化 644"/>
            <p:cNvGrpSpPr>
              <a:grpSpLocks noChangeAspect="1"/>
            </p:cNvGrpSpPr>
            <p:nvPr/>
          </p:nvGrpSpPr>
          <p:grpSpPr>
            <a:xfrm>
              <a:off x="6477944" y="798499"/>
              <a:ext cx="461715" cy="259229"/>
              <a:chOff x="5201669" y="692696"/>
              <a:chExt cx="3078098" cy="1728192"/>
            </a:xfrm>
          </p:grpSpPr>
          <p:sp>
            <p:nvSpPr>
              <p:cNvPr id="646" name="正方形/長方形 645"/>
              <p:cNvSpPr/>
              <p:nvPr/>
            </p:nvSpPr>
            <p:spPr>
              <a:xfrm>
                <a:off x="5364088" y="692696"/>
                <a:ext cx="1944216"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47" name="台形 646"/>
              <p:cNvSpPr/>
              <p:nvPr/>
            </p:nvSpPr>
            <p:spPr>
              <a:xfrm>
                <a:off x="5232279" y="692696"/>
                <a:ext cx="2220041"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48" name="正方形/長方形 647"/>
              <p:cNvSpPr/>
              <p:nvPr/>
            </p:nvSpPr>
            <p:spPr>
              <a:xfrm>
                <a:off x="5364088" y="1556792"/>
                <a:ext cx="2753260"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49" name="台形 648"/>
              <p:cNvSpPr/>
              <p:nvPr/>
            </p:nvSpPr>
            <p:spPr>
              <a:xfrm>
                <a:off x="5201669" y="1556792"/>
                <a:ext cx="3078098"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50" name="正方形/長方形 649"/>
              <p:cNvSpPr/>
              <p:nvPr/>
            </p:nvSpPr>
            <p:spPr>
              <a:xfrm>
                <a:off x="558011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51" name="正方形/長方形 650"/>
              <p:cNvSpPr/>
              <p:nvPr/>
            </p:nvSpPr>
            <p:spPr>
              <a:xfrm>
                <a:off x="579613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52" name="正方形/長方形 651"/>
              <p:cNvSpPr/>
              <p:nvPr/>
            </p:nvSpPr>
            <p:spPr>
              <a:xfrm>
                <a:off x="641668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53" name="正方形/長方形 652"/>
              <p:cNvSpPr/>
              <p:nvPr/>
            </p:nvSpPr>
            <p:spPr>
              <a:xfrm>
                <a:off x="663270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54" name="正方形/長方形 653"/>
              <p:cNvSpPr/>
              <p:nvPr/>
            </p:nvSpPr>
            <p:spPr>
              <a:xfrm>
                <a:off x="558011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55" name="正方形/長方形 654"/>
              <p:cNvSpPr/>
              <p:nvPr/>
            </p:nvSpPr>
            <p:spPr>
              <a:xfrm>
                <a:off x="579613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56" name="正方形/長方形 655"/>
              <p:cNvSpPr/>
              <p:nvPr/>
            </p:nvSpPr>
            <p:spPr>
              <a:xfrm>
                <a:off x="641668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57" name="正方形/長方形 656"/>
              <p:cNvSpPr/>
              <p:nvPr/>
            </p:nvSpPr>
            <p:spPr>
              <a:xfrm>
                <a:off x="663270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58" name="正方形/長方形 657"/>
              <p:cNvSpPr/>
              <p:nvPr/>
            </p:nvSpPr>
            <p:spPr>
              <a:xfrm>
                <a:off x="7308304"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59" name="正方形/長方形 658"/>
              <p:cNvSpPr/>
              <p:nvPr/>
            </p:nvSpPr>
            <p:spPr>
              <a:xfrm>
                <a:off x="7596336"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675" name="グループ化 674"/>
            <p:cNvGrpSpPr>
              <a:grpSpLocks noChangeAspect="1"/>
            </p:cNvGrpSpPr>
            <p:nvPr/>
          </p:nvGrpSpPr>
          <p:grpSpPr>
            <a:xfrm>
              <a:off x="5287140" y="3579090"/>
              <a:ext cx="461715" cy="259229"/>
              <a:chOff x="5201669" y="692696"/>
              <a:chExt cx="3078098" cy="1728192"/>
            </a:xfrm>
          </p:grpSpPr>
          <p:sp>
            <p:nvSpPr>
              <p:cNvPr id="676" name="正方形/長方形 675"/>
              <p:cNvSpPr/>
              <p:nvPr/>
            </p:nvSpPr>
            <p:spPr>
              <a:xfrm>
                <a:off x="5364088" y="692696"/>
                <a:ext cx="1944216"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77" name="台形 676"/>
              <p:cNvSpPr/>
              <p:nvPr/>
            </p:nvSpPr>
            <p:spPr>
              <a:xfrm>
                <a:off x="5232279" y="692696"/>
                <a:ext cx="2220041"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78" name="正方形/長方形 677"/>
              <p:cNvSpPr/>
              <p:nvPr/>
            </p:nvSpPr>
            <p:spPr>
              <a:xfrm>
                <a:off x="5364088" y="1556792"/>
                <a:ext cx="2753260" cy="864096"/>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79" name="台形 678"/>
              <p:cNvSpPr/>
              <p:nvPr/>
            </p:nvSpPr>
            <p:spPr>
              <a:xfrm>
                <a:off x="5201669" y="1556792"/>
                <a:ext cx="3078098" cy="21602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80" name="正方形/長方形 679"/>
              <p:cNvSpPr/>
              <p:nvPr/>
            </p:nvSpPr>
            <p:spPr>
              <a:xfrm>
                <a:off x="558011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81" name="正方形/長方形 680"/>
              <p:cNvSpPr/>
              <p:nvPr/>
            </p:nvSpPr>
            <p:spPr>
              <a:xfrm>
                <a:off x="579613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82" name="正方形/長方形 681"/>
              <p:cNvSpPr/>
              <p:nvPr/>
            </p:nvSpPr>
            <p:spPr>
              <a:xfrm>
                <a:off x="6416682"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83" name="正方形/長方形 682"/>
              <p:cNvSpPr/>
              <p:nvPr/>
            </p:nvSpPr>
            <p:spPr>
              <a:xfrm>
                <a:off x="6632706" y="1069901"/>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84" name="正方形/長方形 683"/>
              <p:cNvSpPr/>
              <p:nvPr/>
            </p:nvSpPr>
            <p:spPr>
              <a:xfrm>
                <a:off x="558011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85" name="正方形/長方形 684"/>
              <p:cNvSpPr/>
              <p:nvPr/>
            </p:nvSpPr>
            <p:spPr>
              <a:xfrm>
                <a:off x="579613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86" name="正方形/長方形 685"/>
              <p:cNvSpPr/>
              <p:nvPr/>
            </p:nvSpPr>
            <p:spPr>
              <a:xfrm>
                <a:off x="6416682"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87" name="正方形/長方形 686"/>
              <p:cNvSpPr/>
              <p:nvPr/>
            </p:nvSpPr>
            <p:spPr>
              <a:xfrm>
                <a:off x="6632706" y="1967880"/>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88" name="正方形/長方形 687"/>
              <p:cNvSpPr/>
              <p:nvPr/>
            </p:nvSpPr>
            <p:spPr>
              <a:xfrm>
                <a:off x="7308304"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89" name="正方形/長方形 688"/>
              <p:cNvSpPr/>
              <p:nvPr/>
            </p:nvSpPr>
            <p:spPr>
              <a:xfrm>
                <a:off x="7596336" y="1922140"/>
                <a:ext cx="288032" cy="498748"/>
              </a:xfrm>
              <a:prstGeom prst="rect">
                <a:avLst/>
              </a:prstGeom>
              <a:solidFill>
                <a:srgbClr val="FFC0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705" name="グループ化 704"/>
            <p:cNvGrpSpPr>
              <a:grpSpLocks noChangeAspect="1"/>
            </p:cNvGrpSpPr>
            <p:nvPr/>
          </p:nvGrpSpPr>
          <p:grpSpPr>
            <a:xfrm>
              <a:off x="3404140" y="6191060"/>
              <a:ext cx="461714" cy="259229"/>
              <a:chOff x="5201669" y="4301480"/>
              <a:chExt cx="3078098" cy="1728192"/>
            </a:xfrm>
          </p:grpSpPr>
          <p:sp>
            <p:nvSpPr>
              <p:cNvPr id="706" name="正方形/長方形 705"/>
              <p:cNvSpPr/>
              <p:nvPr/>
            </p:nvSpPr>
            <p:spPr>
              <a:xfrm>
                <a:off x="5364088" y="4301480"/>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07" name="台形 706"/>
              <p:cNvSpPr/>
              <p:nvPr/>
            </p:nvSpPr>
            <p:spPr>
              <a:xfrm>
                <a:off x="5232279" y="4301480"/>
                <a:ext cx="304748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08" name="正方形/長方形 707"/>
              <p:cNvSpPr/>
              <p:nvPr/>
            </p:nvSpPr>
            <p:spPr>
              <a:xfrm>
                <a:off x="5364088" y="5165576"/>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09" name="台形 708"/>
              <p:cNvSpPr/>
              <p:nvPr/>
            </p:nvSpPr>
            <p:spPr>
              <a:xfrm>
                <a:off x="5201669" y="5165576"/>
                <a:ext cx="307809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10" name="正方形/長方形 709"/>
              <p:cNvSpPr/>
              <p:nvPr/>
            </p:nvSpPr>
            <p:spPr>
              <a:xfrm>
                <a:off x="7596336"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11" name="正方形/長方形 710"/>
              <p:cNvSpPr/>
              <p:nvPr/>
            </p:nvSpPr>
            <p:spPr>
              <a:xfrm>
                <a:off x="730830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12" name="正方形/長方形 711"/>
              <p:cNvSpPr/>
              <p:nvPr/>
            </p:nvSpPr>
            <p:spPr>
              <a:xfrm>
                <a:off x="6732240"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13" name="正方形/長方形 712"/>
              <p:cNvSpPr/>
              <p:nvPr/>
            </p:nvSpPr>
            <p:spPr>
              <a:xfrm>
                <a:off x="6444208"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14" name="正方形/長方形 713"/>
              <p:cNvSpPr/>
              <p:nvPr/>
            </p:nvSpPr>
            <p:spPr>
              <a:xfrm>
                <a:off x="586814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15" name="正方形/長方形 714"/>
              <p:cNvSpPr/>
              <p:nvPr/>
            </p:nvSpPr>
            <p:spPr>
              <a:xfrm>
                <a:off x="5580112"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16" name="正方形/長方形 715"/>
              <p:cNvSpPr/>
              <p:nvPr/>
            </p:nvSpPr>
            <p:spPr>
              <a:xfrm>
                <a:off x="7596336"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17" name="正方形/長方形 716"/>
              <p:cNvSpPr/>
              <p:nvPr/>
            </p:nvSpPr>
            <p:spPr>
              <a:xfrm>
                <a:off x="730830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18" name="正方形/長方形 717"/>
              <p:cNvSpPr/>
              <p:nvPr/>
            </p:nvSpPr>
            <p:spPr>
              <a:xfrm>
                <a:off x="6732240"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19" name="正方形/長方形 718"/>
              <p:cNvSpPr/>
              <p:nvPr/>
            </p:nvSpPr>
            <p:spPr>
              <a:xfrm>
                <a:off x="6444208"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20" name="正方形/長方形 719"/>
              <p:cNvSpPr/>
              <p:nvPr/>
            </p:nvSpPr>
            <p:spPr>
              <a:xfrm>
                <a:off x="586814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21" name="正方形/長方形 720"/>
              <p:cNvSpPr/>
              <p:nvPr/>
            </p:nvSpPr>
            <p:spPr>
              <a:xfrm>
                <a:off x="5580112"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722" name="グループ化 721"/>
            <p:cNvGrpSpPr>
              <a:grpSpLocks noChangeAspect="1"/>
            </p:cNvGrpSpPr>
            <p:nvPr/>
          </p:nvGrpSpPr>
          <p:grpSpPr>
            <a:xfrm>
              <a:off x="7678817" y="2223914"/>
              <a:ext cx="461714" cy="259229"/>
              <a:chOff x="5201669" y="4301480"/>
              <a:chExt cx="3078098" cy="1728192"/>
            </a:xfrm>
          </p:grpSpPr>
          <p:sp>
            <p:nvSpPr>
              <p:cNvPr id="723" name="正方形/長方形 722"/>
              <p:cNvSpPr/>
              <p:nvPr/>
            </p:nvSpPr>
            <p:spPr>
              <a:xfrm>
                <a:off x="5364088" y="4301480"/>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24" name="台形 723"/>
              <p:cNvSpPr/>
              <p:nvPr/>
            </p:nvSpPr>
            <p:spPr>
              <a:xfrm>
                <a:off x="5232279" y="4301480"/>
                <a:ext cx="304748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25" name="正方形/長方形 724"/>
              <p:cNvSpPr/>
              <p:nvPr/>
            </p:nvSpPr>
            <p:spPr>
              <a:xfrm>
                <a:off x="5364088" y="5165576"/>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26" name="台形 725"/>
              <p:cNvSpPr/>
              <p:nvPr/>
            </p:nvSpPr>
            <p:spPr>
              <a:xfrm>
                <a:off x="5201669" y="5165576"/>
                <a:ext cx="307809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27" name="正方形/長方形 726"/>
              <p:cNvSpPr/>
              <p:nvPr/>
            </p:nvSpPr>
            <p:spPr>
              <a:xfrm>
                <a:off x="7596336"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28" name="正方形/長方形 727"/>
              <p:cNvSpPr/>
              <p:nvPr/>
            </p:nvSpPr>
            <p:spPr>
              <a:xfrm>
                <a:off x="730830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29" name="正方形/長方形 728"/>
              <p:cNvSpPr/>
              <p:nvPr/>
            </p:nvSpPr>
            <p:spPr>
              <a:xfrm>
                <a:off x="6732240"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30" name="正方形/長方形 729"/>
              <p:cNvSpPr/>
              <p:nvPr/>
            </p:nvSpPr>
            <p:spPr>
              <a:xfrm>
                <a:off x="6444208"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31" name="正方形/長方形 730"/>
              <p:cNvSpPr/>
              <p:nvPr/>
            </p:nvSpPr>
            <p:spPr>
              <a:xfrm>
                <a:off x="586814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32" name="正方形/長方形 731"/>
              <p:cNvSpPr/>
              <p:nvPr/>
            </p:nvSpPr>
            <p:spPr>
              <a:xfrm>
                <a:off x="5580112"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33" name="正方形/長方形 732"/>
              <p:cNvSpPr/>
              <p:nvPr/>
            </p:nvSpPr>
            <p:spPr>
              <a:xfrm>
                <a:off x="7596336"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34" name="正方形/長方形 733"/>
              <p:cNvSpPr/>
              <p:nvPr/>
            </p:nvSpPr>
            <p:spPr>
              <a:xfrm>
                <a:off x="730830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35" name="正方形/長方形 734"/>
              <p:cNvSpPr/>
              <p:nvPr/>
            </p:nvSpPr>
            <p:spPr>
              <a:xfrm>
                <a:off x="6732240"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36" name="正方形/長方形 735"/>
              <p:cNvSpPr/>
              <p:nvPr/>
            </p:nvSpPr>
            <p:spPr>
              <a:xfrm>
                <a:off x="6444208"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37" name="正方形/長方形 736"/>
              <p:cNvSpPr/>
              <p:nvPr/>
            </p:nvSpPr>
            <p:spPr>
              <a:xfrm>
                <a:off x="586814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38" name="正方形/長方形 737"/>
              <p:cNvSpPr/>
              <p:nvPr/>
            </p:nvSpPr>
            <p:spPr>
              <a:xfrm>
                <a:off x="5580112"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739" name="グループ化 738"/>
            <p:cNvGrpSpPr>
              <a:grpSpLocks noChangeAspect="1"/>
            </p:cNvGrpSpPr>
            <p:nvPr/>
          </p:nvGrpSpPr>
          <p:grpSpPr>
            <a:xfrm>
              <a:off x="8287509" y="1372342"/>
              <a:ext cx="461714" cy="259229"/>
              <a:chOff x="5201669" y="4301480"/>
              <a:chExt cx="3078098" cy="1728192"/>
            </a:xfrm>
          </p:grpSpPr>
          <p:sp>
            <p:nvSpPr>
              <p:cNvPr id="740" name="正方形/長方形 739"/>
              <p:cNvSpPr/>
              <p:nvPr/>
            </p:nvSpPr>
            <p:spPr>
              <a:xfrm>
                <a:off x="5364088" y="4301480"/>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41" name="台形 740"/>
              <p:cNvSpPr/>
              <p:nvPr/>
            </p:nvSpPr>
            <p:spPr>
              <a:xfrm>
                <a:off x="5232279" y="4301480"/>
                <a:ext cx="304748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42" name="正方形/長方形 741"/>
              <p:cNvSpPr/>
              <p:nvPr/>
            </p:nvSpPr>
            <p:spPr>
              <a:xfrm>
                <a:off x="5364088" y="5165576"/>
                <a:ext cx="2753260" cy="864096"/>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43" name="台形 742"/>
              <p:cNvSpPr/>
              <p:nvPr/>
            </p:nvSpPr>
            <p:spPr>
              <a:xfrm>
                <a:off x="5201669" y="5165576"/>
                <a:ext cx="3078098"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44" name="正方形/長方形 743"/>
              <p:cNvSpPr/>
              <p:nvPr/>
            </p:nvSpPr>
            <p:spPr>
              <a:xfrm>
                <a:off x="7596336"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45" name="正方形/長方形 744"/>
              <p:cNvSpPr/>
              <p:nvPr/>
            </p:nvSpPr>
            <p:spPr>
              <a:xfrm>
                <a:off x="730830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46" name="正方形/長方形 745"/>
              <p:cNvSpPr/>
              <p:nvPr/>
            </p:nvSpPr>
            <p:spPr>
              <a:xfrm>
                <a:off x="6732240"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47" name="正方形/長方形 746"/>
              <p:cNvSpPr/>
              <p:nvPr/>
            </p:nvSpPr>
            <p:spPr>
              <a:xfrm>
                <a:off x="6444208"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48" name="正方形/長方形 747"/>
              <p:cNvSpPr/>
              <p:nvPr/>
            </p:nvSpPr>
            <p:spPr>
              <a:xfrm>
                <a:off x="5868144"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49" name="正方形/長方形 748"/>
              <p:cNvSpPr/>
              <p:nvPr/>
            </p:nvSpPr>
            <p:spPr>
              <a:xfrm>
                <a:off x="5580112" y="5453608"/>
                <a:ext cx="288032" cy="576064"/>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50" name="正方形/長方形 749"/>
              <p:cNvSpPr/>
              <p:nvPr/>
            </p:nvSpPr>
            <p:spPr>
              <a:xfrm>
                <a:off x="7596336"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51" name="正方形/長方形 750"/>
              <p:cNvSpPr/>
              <p:nvPr/>
            </p:nvSpPr>
            <p:spPr>
              <a:xfrm>
                <a:off x="730830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52" name="正方形/長方形 751"/>
              <p:cNvSpPr/>
              <p:nvPr/>
            </p:nvSpPr>
            <p:spPr>
              <a:xfrm>
                <a:off x="6732240"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53" name="正方形/長方形 752"/>
              <p:cNvSpPr/>
              <p:nvPr/>
            </p:nvSpPr>
            <p:spPr>
              <a:xfrm>
                <a:off x="6444208"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54" name="正方形/長方形 753"/>
              <p:cNvSpPr/>
              <p:nvPr/>
            </p:nvSpPr>
            <p:spPr>
              <a:xfrm>
                <a:off x="5868144"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55" name="正方形/長方形 754"/>
              <p:cNvSpPr/>
              <p:nvPr/>
            </p:nvSpPr>
            <p:spPr>
              <a:xfrm>
                <a:off x="5580112" y="4589512"/>
                <a:ext cx="288032" cy="432048"/>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756" name="グループ化 755"/>
            <p:cNvGrpSpPr>
              <a:grpSpLocks noChangeAspect="1"/>
            </p:cNvGrpSpPr>
            <p:nvPr/>
          </p:nvGrpSpPr>
          <p:grpSpPr>
            <a:xfrm>
              <a:off x="7973014" y="2927892"/>
              <a:ext cx="338005" cy="259229"/>
              <a:chOff x="6753558" y="3068960"/>
              <a:chExt cx="2253352" cy="1728192"/>
            </a:xfrm>
          </p:grpSpPr>
          <p:sp>
            <p:nvSpPr>
              <p:cNvPr id="757" name="正方形/長方形 756"/>
              <p:cNvSpPr/>
              <p:nvPr/>
            </p:nvSpPr>
            <p:spPr>
              <a:xfrm>
                <a:off x="6885367" y="3068960"/>
                <a:ext cx="1944216"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58" name="台形 757"/>
              <p:cNvSpPr/>
              <p:nvPr/>
            </p:nvSpPr>
            <p:spPr>
              <a:xfrm>
                <a:off x="6753558" y="3068960"/>
                <a:ext cx="2220041"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59" name="正方形/長方形 758"/>
              <p:cNvSpPr/>
              <p:nvPr/>
            </p:nvSpPr>
            <p:spPr>
              <a:xfrm>
                <a:off x="6885367" y="3933056"/>
                <a:ext cx="1959124"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60" name="台形 759"/>
              <p:cNvSpPr/>
              <p:nvPr/>
            </p:nvSpPr>
            <p:spPr>
              <a:xfrm>
                <a:off x="6753558" y="3933056"/>
                <a:ext cx="2253352"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61" name="正方形/長方形 760"/>
              <p:cNvSpPr/>
              <p:nvPr/>
            </p:nvSpPr>
            <p:spPr>
              <a:xfrm>
                <a:off x="710139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62" name="正方形/長方形 761"/>
              <p:cNvSpPr/>
              <p:nvPr/>
            </p:nvSpPr>
            <p:spPr>
              <a:xfrm>
                <a:off x="731741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63" name="正方形/長方形 762"/>
              <p:cNvSpPr/>
              <p:nvPr/>
            </p:nvSpPr>
            <p:spPr>
              <a:xfrm>
                <a:off x="793796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64" name="正方形/長方形 763"/>
              <p:cNvSpPr/>
              <p:nvPr/>
            </p:nvSpPr>
            <p:spPr>
              <a:xfrm>
                <a:off x="815398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65" name="正方形/長方形 764"/>
              <p:cNvSpPr/>
              <p:nvPr/>
            </p:nvSpPr>
            <p:spPr>
              <a:xfrm>
                <a:off x="7143825"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66" name="正方形/長方形 765"/>
              <p:cNvSpPr/>
              <p:nvPr/>
            </p:nvSpPr>
            <p:spPr>
              <a:xfrm>
                <a:off x="7359849"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67" name="正方形/長方形 766"/>
              <p:cNvSpPr/>
              <p:nvPr/>
            </p:nvSpPr>
            <p:spPr>
              <a:xfrm>
                <a:off x="7893479"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68" name="正方形/長方形 767"/>
              <p:cNvSpPr/>
              <p:nvPr/>
            </p:nvSpPr>
            <p:spPr>
              <a:xfrm>
                <a:off x="8181511"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769" name="グループ化 768"/>
            <p:cNvGrpSpPr>
              <a:grpSpLocks noChangeAspect="1"/>
            </p:cNvGrpSpPr>
            <p:nvPr/>
          </p:nvGrpSpPr>
          <p:grpSpPr>
            <a:xfrm>
              <a:off x="6123714" y="1194488"/>
              <a:ext cx="338005" cy="259229"/>
              <a:chOff x="6753558" y="3068960"/>
              <a:chExt cx="2253352" cy="1728192"/>
            </a:xfrm>
          </p:grpSpPr>
          <p:sp>
            <p:nvSpPr>
              <p:cNvPr id="770" name="正方形/長方形 769"/>
              <p:cNvSpPr/>
              <p:nvPr/>
            </p:nvSpPr>
            <p:spPr>
              <a:xfrm>
                <a:off x="6885367" y="3068960"/>
                <a:ext cx="1944216"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71" name="台形 770"/>
              <p:cNvSpPr/>
              <p:nvPr/>
            </p:nvSpPr>
            <p:spPr>
              <a:xfrm>
                <a:off x="6753558" y="3068960"/>
                <a:ext cx="2220041"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72" name="正方形/長方形 771"/>
              <p:cNvSpPr/>
              <p:nvPr/>
            </p:nvSpPr>
            <p:spPr>
              <a:xfrm>
                <a:off x="6885367" y="3933056"/>
                <a:ext cx="1959124"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73" name="台形 772"/>
              <p:cNvSpPr/>
              <p:nvPr/>
            </p:nvSpPr>
            <p:spPr>
              <a:xfrm>
                <a:off x="6753558" y="3933056"/>
                <a:ext cx="2253352"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74" name="正方形/長方形 773"/>
              <p:cNvSpPr/>
              <p:nvPr/>
            </p:nvSpPr>
            <p:spPr>
              <a:xfrm>
                <a:off x="710139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75" name="正方形/長方形 774"/>
              <p:cNvSpPr/>
              <p:nvPr/>
            </p:nvSpPr>
            <p:spPr>
              <a:xfrm>
                <a:off x="731741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76" name="正方形/長方形 775"/>
              <p:cNvSpPr/>
              <p:nvPr/>
            </p:nvSpPr>
            <p:spPr>
              <a:xfrm>
                <a:off x="793796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77" name="正方形/長方形 776"/>
              <p:cNvSpPr/>
              <p:nvPr/>
            </p:nvSpPr>
            <p:spPr>
              <a:xfrm>
                <a:off x="815398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78" name="正方形/長方形 777"/>
              <p:cNvSpPr/>
              <p:nvPr/>
            </p:nvSpPr>
            <p:spPr>
              <a:xfrm>
                <a:off x="7143825"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79" name="正方形/長方形 778"/>
              <p:cNvSpPr/>
              <p:nvPr/>
            </p:nvSpPr>
            <p:spPr>
              <a:xfrm>
                <a:off x="7359849"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80" name="正方形/長方形 779"/>
              <p:cNvSpPr/>
              <p:nvPr/>
            </p:nvSpPr>
            <p:spPr>
              <a:xfrm>
                <a:off x="7893479"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81" name="正方形/長方形 780"/>
              <p:cNvSpPr/>
              <p:nvPr/>
            </p:nvSpPr>
            <p:spPr>
              <a:xfrm>
                <a:off x="8181511"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782" name="グループ化 781"/>
            <p:cNvGrpSpPr>
              <a:grpSpLocks noChangeAspect="1"/>
            </p:cNvGrpSpPr>
            <p:nvPr/>
          </p:nvGrpSpPr>
          <p:grpSpPr>
            <a:xfrm>
              <a:off x="6563781" y="4312771"/>
              <a:ext cx="338005" cy="259229"/>
              <a:chOff x="6753558" y="3068960"/>
              <a:chExt cx="2253352" cy="1728192"/>
            </a:xfrm>
          </p:grpSpPr>
          <p:sp>
            <p:nvSpPr>
              <p:cNvPr id="783" name="正方形/長方形 782"/>
              <p:cNvSpPr/>
              <p:nvPr/>
            </p:nvSpPr>
            <p:spPr>
              <a:xfrm>
                <a:off x="6885367" y="3068960"/>
                <a:ext cx="1944216"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84" name="台形 783"/>
              <p:cNvSpPr/>
              <p:nvPr/>
            </p:nvSpPr>
            <p:spPr>
              <a:xfrm>
                <a:off x="6753558" y="3068960"/>
                <a:ext cx="2220041"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85" name="正方形/長方形 784"/>
              <p:cNvSpPr/>
              <p:nvPr/>
            </p:nvSpPr>
            <p:spPr>
              <a:xfrm>
                <a:off x="6885367" y="3933056"/>
                <a:ext cx="1959124" cy="864096"/>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86" name="台形 785"/>
              <p:cNvSpPr/>
              <p:nvPr/>
            </p:nvSpPr>
            <p:spPr>
              <a:xfrm>
                <a:off x="6753558" y="3933056"/>
                <a:ext cx="2253352" cy="216024"/>
              </a:xfrm>
              <a:prstGeom prst="trapezoid">
                <a:avLst>
                  <a:gd name="adj" fmla="val 58069"/>
                </a:avLst>
              </a:prstGeom>
              <a:solidFill>
                <a:schemeClr val="tx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87" name="正方形/長方形 786"/>
              <p:cNvSpPr/>
              <p:nvPr/>
            </p:nvSpPr>
            <p:spPr>
              <a:xfrm>
                <a:off x="710139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88" name="正方形/長方形 787"/>
              <p:cNvSpPr/>
              <p:nvPr/>
            </p:nvSpPr>
            <p:spPr>
              <a:xfrm>
                <a:off x="731741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89" name="正方形/長方形 788"/>
              <p:cNvSpPr/>
              <p:nvPr/>
            </p:nvSpPr>
            <p:spPr>
              <a:xfrm>
                <a:off x="7937961"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90" name="正方形/長方形 789"/>
              <p:cNvSpPr/>
              <p:nvPr/>
            </p:nvSpPr>
            <p:spPr>
              <a:xfrm>
                <a:off x="8153985" y="3446165"/>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91" name="正方形/長方形 790"/>
              <p:cNvSpPr/>
              <p:nvPr/>
            </p:nvSpPr>
            <p:spPr>
              <a:xfrm>
                <a:off x="7143825"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92" name="正方形/長方形 791"/>
              <p:cNvSpPr/>
              <p:nvPr/>
            </p:nvSpPr>
            <p:spPr>
              <a:xfrm>
                <a:off x="7359849" y="4344144"/>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93" name="正方形/長方形 792"/>
              <p:cNvSpPr/>
              <p:nvPr/>
            </p:nvSpPr>
            <p:spPr>
              <a:xfrm>
                <a:off x="7893479"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94" name="正方形/長方形 793"/>
              <p:cNvSpPr/>
              <p:nvPr/>
            </p:nvSpPr>
            <p:spPr>
              <a:xfrm>
                <a:off x="8181511" y="4298404"/>
                <a:ext cx="288032" cy="498748"/>
              </a:xfrm>
              <a:prstGeom prst="rect">
                <a:avLst/>
              </a:prstGeom>
              <a:solidFill>
                <a:schemeClr val="tx1">
                  <a:lumMod val="75000"/>
                  <a:lumOff val="2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795" name="グループ化 794"/>
            <p:cNvGrpSpPr>
              <a:grpSpLocks noChangeAspect="1"/>
            </p:cNvGrpSpPr>
            <p:nvPr/>
          </p:nvGrpSpPr>
          <p:grpSpPr>
            <a:xfrm>
              <a:off x="5621064" y="419065"/>
              <a:ext cx="338001" cy="259229"/>
              <a:chOff x="6744447" y="2060848"/>
              <a:chExt cx="2253352" cy="1728192"/>
            </a:xfrm>
          </p:grpSpPr>
          <p:sp>
            <p:nvSpPr>
              <p:cNvPr id="796" name="正方形/長方形 795"/>
              <p:cNvSpPr/>
              <p:nvPr/>
            </p:nvSpPr>
            <p:spPr>
              <a:xfrm>
                <a:off x="6876256" y="2060848"/>
                <a:ext cx="1944216"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97" name="台形 796"/>
              <p:cNvSpPr/>
              <p:nvPr/>
            </p:nvSpPr>
            <p:spPr>
              <a:xfrm>
                <a:off x="6744447" y="2060848"/>
                <a:ext cx="2220041"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98" name="正方形/長方形 797"/>
              <p:cNvSpPr/>
              <p:nvPr/>
            </p:nvSpPr>
            <p:spPr>
              <a:xfrm>
                <a:off x="6876256" y="2924944"/>
                <a:ext cx="1959124"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799" name="台形 798"/>
              <p:cNvSpPr/>
              <p:nvPr/>
            </p:nvSpPr>
            <p:spPr>
              <a:xfrm>
                <a:off x="6744447"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00" name="正方形/長方形 799"/>
              <p:cNvSpPr/>
              <p:nvPr/>
            </p:nvSpPr>
            <p:spPr>
              <a:xfrm>
                <a:off x="709228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01" name="正方形/長方形 800"/>
              <p:cNvSpPr/>
              <p:nvPr/>
            </p:nvSpPr>
            <p:spPr>
              <a:xfrm>
                <a:off x="730830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02" name="正方形/長方形 801"/>
              <p:cNvSpPr/>
              <p:nvPr/>
            </p:nvSpPr>
            <p:spPr>
              <a:xfrm>
                <a:off x="792885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03" name="正方形/長方形 802"/>
              <p:cNvSpPr/>
              <p:nvPr/>
            </p:nvSpPr>
            <p:spPr>
              <a:xfrm>
                <a:off x="814487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04" name="正方形/長方形 803"/>
              <p:cNvSpPr/>
              <p:nvPr/>
            </p:nvSpPr>
            <p:spPr>
              <a:xfrm>
                <a:off x="7134714"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05" name="正方形/長方形 804"/>
              <p:cNvSpPr/>
              <p:nvPr/>
            </p:nvSpPr>
            <p:spPr>
              <a:xfrm>
                <a:off x="735073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06" name="正方形/長方形 805"/>
              <p:cNvSpPr/>
              <p:nvPr/>
            </p:nvSpPr>
            <p:spPr>
              <a:xfrm>
                <a:off x="7884368"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07" name="正方形/長方形 806"/>
              <p:cNvSpPr/>
              <p:nvPr/>
            </p:nvSpPr>
            <p:spPr>
              <a:xfrm>
                <a:off x="8172400"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808" name="グループ化 807"/>
            <p:cNvGrpSpPr>
              <a:grpSpLocks noChangeAspect="1"/>
            </p:cNvGrpSpPr>
            <p:nvPr/>
          </p:nvGrpSpPr>
          <p:grpSpPr>
            <a:xfrm>
              <a:off x="3525713" y="5761597"/>
              <a:ext cx="338001" cy="259229"/>
              <a:chOff x="6744447" y="2060848"/>
              <a:chExt cx="2253352" cy="1728192"/>
            </a:xfrm>
          </p:grpSpPr>
          <p:sp>
            <p:nvSpPr>
              <p:cNvPr id="809" name="正方形/長方形 808"/>
              <p:cNvSpPr/>
              <p:nvPr/>
            </p:nvSpPr>
            <p:spPr>
              <a:xfrm>
                <a:off x="6876256" y="2060848"/>
                <a:ext cx="1944216"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10" name="台形 809"/>
              <p:cNvSpPr/>
              <p:nvPr/>
            </p:nvSpPr>
            <p:spPr>
              <a:xfrm>
                <a:off x="6744447" y="2060848"/>
                <a:ext cx="2220041"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11" name="正方形/長方形 810"/>
              <p:cNvSpPr/>
              <p:nvPr/>
            </p:nvSpPr>
            <p:spPr>
              <a:xfrm>
                <a:off x="6876256" y="2924944"/>
                <a:ext cx="1959124"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12" name="台形 811"/>
              <p:cNvSpPr/>
              <p:nvPr/>
            </p:nvSpPr>
            <p:spPr>
              <a:xfrm>
                <a:off x="6744447"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13" name="正方形/長方形 812"/>
              <p:cNvSpPr/>
              <p:nvPr/>
            </p:nvSpPr>
            <p:spPr>
              <a:xfrm>
                <a:off x="709228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14" name="正方形/長方形 813"/>
              <p:cNvSpPr/>
              <p:nvPr/>
            </p:nvSpPr>
            <p:spPr>
              <a:xfrm>
                <a:off x="730830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15" name="正方形/長方形 814"/>
              <p:cNvSpPr/>
              <p:nvPr/>
            </p:nvSpPr>
            <p:spPr>
              <a:xfrm>
                <a:off x="792885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16" name="正方形/長方形 815"/>
              <p:cNvSpPr/>
              <p:nvPr/>
            </p:nvSpPr>
            <p:spPr>
              <a:xfrm>
                <a:off x="814487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17" name="正方形/長方形 816"/>
              <p:cNvSpPr/>
              <p:nvPr/>
            </p:nvSpPr>
            <p:spPr>
              <a:xfrm>
                <a:off x="7134714"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18" name="正方形/長方形 817"/>
              <p:cNvSpPr/>
              <p:nvPr/>
            </p:nvSpPr>
            <p:spPr>
              <a:xfrm>
                <a:off x="735073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19" name="正方形/長方形 818"/>
              <p:cNvSpPr/>
              <p:nvPr/>
            </p:nvSpPr>
            <p:spPr>
              <a:xfrm>
                <a:off x="7884368"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20" name="正方形/長方形 819"/>
              <p:cNvSpPr/>
              <p:nvPr/>
            </p:nvSpPr>
            <p:spPr>
              <a:xfrm>
                <a:off x="8172400"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821" name="グループ化 820"/>
            <p:cNvGrpSpPr>
              <a:grpSpLocks noChangeAspect="1"/>
            </p:cNvGrpSpPr>
            <p:nvPr/>
          </p:nvGrpSpPr>
          <p:grpSpPr>
            <a:xfrm>
              <a:off x="7106679" y="3887812"/>
              <a:ext cx="338001" cy="259229"/>
              <a:chOff x="6744447" y="2060848"/>
              <a:chExt cx="2253352" cy="1728192"/>
            </a:xfrm>
          </p:grpSpPr>
          <p:sp>
            <p:nvSpPr>
              <p:cNvPr id="822" name="正方形/長方形 821"/>
              <p:cNvSpPr/>
              <p:nvPr/>
            </p:nvSpPr>
            <p:spPr>
              <a:xfrm>
                <a:off x="6876256" y="2060848"/>
                <a:ext cx="1944216"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23" name="台形 822"/>
              <p:cNvSpPr/>
              <p:nvPr/>
            </p:nvSpPr>
            <p:spPr>
              <a:xfrm>
                <a:off x="6744447" y="2060848"/>
                <a:ext cx="2220041"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24" name="正方形/長方形 823"/>
              <p:cNvSpPr/>
              <p:nvPr/>
            </p:nvSpPr>
            <p:spPr>
              <a:xfrm>
                <a:off x="6876256" y="2924944"/>
                <a:ext cx="1959124"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25" name="台形 824"/>
              <p:cNvSpPr/>
              <p:nvPr/>
            </p:nvSpPr>
            <p:spPr>
              <a:xfrm>
                <a:off x="6744447"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26" name="正方形/長方形 825"/>
              <p:cNvSpPr/>
              <p:nvPr/>
            </p:nvSpPr>
            <p:spPr>
              <a:xfrm>
                <a:off x="709228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27" name="正方形/長方形 826"/>
              <p:cNvSpPr/>
              <p:nvPr/>
            </p:nvSpPr>
            <p:spPr>
              <a:xfrm>
                <a:off x="730830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28" name="正方形/長方形 827"/>
              <p:cNvSpPr/>
              <p:nvPr/>
            </p:nvSpPr>
            <p:spPr>
              <a:xfrm>
                <a:off x="792885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29" name="正方形/長方形 828"/>
              <p:cNvSpPr/>
              <p:nvPr/>
            </p:nvSpPr>
            <p:spPr>
              <a:xfrm>
                <a:off x="814487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30" name="正方形/長方形 829"/>
              <p:cNvSpPr/>
              <p:nvPr/>
            </p:nvSpPr>
            <p:spPr>
              <a:xfrm>
                <a:off x="7134714"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31" name="正方形/長方形 830"/>
              <p:cNvSpPr/>
              <p:nvPr/>
            </p:nvSpPr>
            <p:spPr>
              <a:xfrm>
                <a:off x="735073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32" name="正方形/長方形 831"/>
              <p:cNvSpPr/>
              <p:nvPr/>
            </p:nvSpPr>
            <p:spPr>
              <a:xfrm>
                <a:off x="7884368"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33" name="正方形/長方形 832"/>
              <p:cNvSpPr/>
              <p:nvPr/>
            </p:nvSpPr>
            <p:spPr>
              <a:xfrm>
                <a:off x="8172400"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834" name="グループ化 833"/>
            <p:cNvGrpSpPr>
              <a:grpSpLocks noChangeAspect="1"/>
            </p:cNvGrpSpPr>
            <p:nvPr/>
          </p:nvGrpSpPr>
          <p:grpSpPr>
            <a:xfrm>
              <a:off x="3706631" y="3439571"/>
              <a:ext cx="338001" cy="259229"/>
              <a:chOff x="6744447" y="2060848"/>
              <a:chExt cx="2253352" cy="1728192"/>
            </a:xfrm>
          </p:grpSpPr>
          <p:sp>
            <p:nvSpPr>
              <p:cNvPr id="835" name="正方形/長方形 834"/>
              <p:cNvSpPr/>
              <p:nvPr/>
            </p:nvSpPr>
            <p:spPr>
              <a:xfrm>
                <a:off x="6876256" y="2060848"/>
                <a:ext cx="1944216"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36" name="台形 835"/>
              <p:cNvSpPr/>
              <p:nvPr/>
            </p:nvSpPr>
            <p:spPr>
              <a:xfrm>
                <a:off x="6744447" y="2060848"/>
                <a:ext cx="2220041"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37" name="正方形/長方形 836"/>
              <p:cNvSpPr/>
              <p:nvPr/>
            </p:nvSpPr>
            <p:spPr>
              <a:xfrm>
                <a:off x="6876256" y="2924944"/>
                <a:ext cx="1959124" cy="864096"/>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38" name="台形 837"/>
              <p:cNvSpPr/>
              <p:nvPr/>
            </p:nvSpPr>
            <p:spPr>
              <a:xfrm>
                <a:off x="6744447" y="2924944"/>
                <a:ext cx="2253352" cy="21602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39" name="正方形/長方形 838"/>
              <p:cNvSpPr/>
              <p:nvPr/>
            </p:nvSpPr>
            <p:spPr>
              <a:xfrm>
                <a:off x="709228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40" name="正方形/長方形 839"/>
              <p:cNvSpPr/>
              <p:nvPr/>
            </p:nvSpPr>
            <p:spPr>
              <a:xfrm>
                <a:off x="730830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41" name="正方形/長方形 840"/>
              <p:cNvSpPr/>
              <p:nvPr/>
            </p:nvSpPr>
            <p:spPr>
              <a:xfrm>
                <a:off x="7928850"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42" name="正方形/長方形 841"/>
              <p:cNvSpPr/>
              <p:nvPr/>
            </p:nvSpPr>
            <p:spPr>
              <a:xfrm>
                <a:off x="8144874" y="2438053"/>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43" name="正方形/長方形 842"/>
              <p:cNvSpPr/>
              <p:nvPr/>
            </p:nvSpPr>
            <p:spPr>
              <a:xfrm>
                <a:off x="7134714"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44" name="正方形/長方形 843"/>
              <p:cNvSpPr/>
              <p:nvPr/>
            </p:nvSpPr>
            <p:spPr>
              <a:xfrm>
                <a:off x="7350738" y="3336032"/>
                <a:ext cx="216024"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45" name="正方形/長方形 844"/>
              <p:cNvSpPr/>
              <p:nvPr/>
            </p:nvSpPr>
            <p:spPr>
              <a:xfrm>
                <a:off x="7884368"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46" name="正方形/長方形 845"/>
              <p:cNvSpPr/>
              <p:nvPr/>
            </p:nvSpPr>
            <p:spPr>
              <a:xfrm>
                <a:off x="8172400" y="3290292"/>
                <a:ext cx="288032" cy="498748"/>
              </a:xfrm>
              <a:prstGeom prst="rect">
                <a:avLst/>
              </a:prstGeom>
              <a:solidFill>
                <a:srgbClr val="6633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3" name="円/楕円 2"/>
            <p:cNvSpPr/>
            <p:nvPr/>
          </p:nvSpPr>
          <p:spPr>
            <a:xfrm>
              <a:off x="2169773" y="3142037"/>
              <a:ext cx="1511322" cy="830736"/>
            </a:xfrm>
            <a:prstGeom prst="ellipse">
              <a:avLst/>
            </a:prstGeom>
            <a:noFill/>
            <a:ln>
              <a:solidFill>
                <a:srgbClr val="7030A0"/>
              </a:solidFill>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000" dirty="0" smtClean="0">
                  <a:solidFill>
                    <a:srgbClr val="7030A0"/>
                  </a:solidFill>
                </a:rPr>
                <a:t>イベント広場</a:t>
              </a:r>
            </a:p>
          </p:txBody>
        </p:sp>
      </p:grpSp>
      <p:sp>
        <p:nvSpPr>
          <p:cNvPr id="1356" name="正方形/長方形 1355"/>
          <p:cNvSpPr/>
          <p:nvPr/>
        </p:nvSpPr>
        <p:spPr>
          <a:xfrm>
            <a:off x="-9525" y="4618"/>
            <a:ext cx="9144000" cy="6858000"/>
          </a:xfrm>
          <a:prstGeom prst="rect">
            <a:avLst/>
          </a:prstGeom>
          <a:solidFill>
            <a:srgbClr val="00B0F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2" name="グループ化 31"/>
          <p:cNvGrpSpPr/>
          <p:nvPr/>
        </p:nvGrpSpPr>
        <p:grpSpPr>
          <a:xfrm>
            <a:off x="-9236" y="-1"/>
            <a:ext cx="9227558" cy="6865184"/>
            <a:chOff x="-9236" y="-1"/>
            <a:chExt cx="9227558" cy="6865184"/>
          </a:xfrm>
        </p:grpSpPr>
        <p:sp>
          <p:nvSpPr>
            <p:cNvPr id="2" name="フリーフォーム 1"/>
            <p:cNvSpPr/>
            <p:nvPr/>
          </p:nvSpPr>
          <p:spPr>
            <a:xfrm>
              <a:off x="8505826" y="11906"/>
              <a:ext cx="621506" cy="673894"/>
            </a:xfrm>
            <a:custGeom>
              <a:avLst/>
              <a:gdLst>
                <a:gd name="connsiteX0" fmla="*/ 621506 w 621506"/>
                <a:gd name="connsiteY0" fmla="*/ 0 h 673894"/>
                <a:gd name="connsiteX1" fmla="*/ 621506 w 621506"/>
                <a:gd name="connsiteY1" fmla="*/ 671513 h 673894"/>
                <a:gd name="connsiteX2" fmla="*/ 604837 w 621506"/>
                <a:gd name="connsiteY2" fmla="*/ 673894 h 673894"/>
                <a:gd name="connsiteX3" fmla="*/ 500062 w 621506"/>
                <a:gd name="connsiteY3" fmla="*/ 669132 h 673894"/>
                <a:gd name="connsiteX4" fmla="*/ 409575 w 621506"/>
                <a:gd name="connsiteY4" fmla="*/ 645319 h 673894"/>
                <a:gd name="connsiteX5" fmla="*/ 359568 w 621506"/>
                <a:gd name="connsiteY5" fmla="*/ 595313 h 673894"/>
                <a:gd name="connsiteX6" fmla="*/ 323850 w 621506"/>
                <a:gd name="connsiteY6" fmla="*/ 526257 h 673894"/>
                <a:gd name="connsiteX7" fmla="*/ 290512 w 621506"/>
                <a:gd name="connsiteY7" fmla="*/ 435769 h 673894"/>
                <a:gd name="connsiteX8" fmla="*/ 240506 w 621506"/>
                <a:gd name="connsiteY8" fmla="*/ 395288 h 673894"/>
                <a:gd name="connsiteX9" fmla="*/ 183356 w 621506"/>
                <a:gd name="connsiteY9" fmla="*/ 347663 h 673894"/>
                <a:gd name="connsiteX10" fmla="*/ 107156 w 621506"/>
                <a:gd name="connsiteY10" fmla="*/ 333375 h 673894"/>
                <a:gd name="connsiteX11" fmla="*/ 52387 w 621506"/>
                <a:gd name="connsiteY11" fmla="*/ 288132 h 673894"/>
                <a:gd name="connsiteX12" fmla="*/ 33337 w 621506"/>
                <a:gd name="connsiteY12" fmla="*/ 252413 h 673894"/>
                <a:gd name="connsiteX13" fmla="*/ 23812 w 621506"/>
                <a:gd name="connsiteY13" fmla="*/ 202407 h 673894"/>
                <a:gd name="connsiteX14" fmla="*/ 33337 w 621506"/>
                <a:gd name="connsiteY14" fmla="*/ 145257 h 673894"/>
                <a:gd name="connsiteX15" fmla="*/ 52387 w 621506"/>
                <a:gd name="connsiteY15" fmla="*/ 107157 h 673894"/>
                <a:gd name="connsiteX16" fmla="*/ 35718 w 621506"/>
                <a:gd name="connsiteY16" fmla="*/ 73819 h 673894"/>
                <a:gd name="connsiteX17" fmla="*/ 0 w 621506"/>
                <a:gd name="connsiteY17" fmla="*/ 40482 h 673894"/>
                <a:gd name="connsiteX18" fmla="*/ 2381 w 621506"/>
                <a:gd name="connsiteY18" fmla="*/ 16669 h 673894"/>
                <a:gd name="connsiteX19" fmla="*/ 2381 w 621506"/>
                <a:gd name="connsiteY19" fmla="*/ 4763 h 673894"/>
                <a:gd name="connsiteX20" fmla="*/ 23812 w 621506"/>
                <a:gd name="connsiteY20" fmla="*/ 0 h 673894"/>
                <a:gd name="connsiteX21" fmla="*/ 621506 w 621506"/>
                <a:gd name="connsiteY21" fmla="*/ 0 h 673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21506" h="673894">
                  <a:moveTo>
                    <a:pt x="621506" y="0"/>
                  </a:moveTo>
                  <a:lnTo>
                    <a:pt x="621506" y="671513"/>
                  </a:lnTo>
                  <a:lnTo>
                    <a:pt x="604837" y="673894"/>
                  </a:lnTo>
                  <a:lnTo>
                    <a:pt x="500062" y="669132"/>
                  </a:lnTo>
                  <a:lnTo>
                    <a:pt x="409575" y="645319"/>
                  </a:lnTo>
                  <a:lnTo>
                    <a:pt x="359568" y="595313"/>
                  </a:lnTo>
                  <a:lnTo>
                    <a:pt x="323850" y="526257"/>
                  </a:lnTo>
                  <a:lnTo>
                    <a:pt x="290512" y="435769"/>
                  </a:lnTo>
                  <a:lnTo>
                    <a:pt x="240506" y="395288"/>
                  </a:lnTo>
                  <a:lnTo>
                    <a:pt x="183356" y="347663"/>
                  </a:lnTo>
                  <a:lnTo>
                    <a:pt x="107156" y="333375"/>
                  </a:lnTo>
                  <a:lnTo>
                    <a:pt x="52387" y="288132"/>
                  </a:lnTo>
                  <a:lnTo>
                    <a:pt x="33337" y="252413"/>
                  </a:lnTo>
                  <a:lnTo>
                    <a:pt x="23812" y="202407"/>
                  </a:lnTo>
                  <a:lnTo>
                    <a:pt x="33337" y="145257"/>
                  </a:lnTo>
                  <a:lnTo>
                    <a:pt x="52387" y="107157"/>
                  </a:lnTo>
                  <a:lnTo>
                    <a:pt x="35718" y="73819"/>
                  </a:lnTo>
                  <a:lnTo>
                    <a:pt x="0" y="40482"/>
                  </a:lnTo>
                  <a:lnTo>
                    <a:pt x="2381" y="16669"/>
                  </a:lnTo>
                  <a:lnTo>
                    <a:pt x="2381" y="4763"/>
                  </a:lnTo>
                  <a:lnTo>
                    <a:pt x="23812" y="0"/>
                  </a:lnTo>
                  <a:lnTo>
                    <a:pt x="621506" y="0"/>
                  </a:lnTo>
                  <a:close/>
                </a:path>
              </a:pathLst>
            </a:custGeom>
            <a:solidFill>
              <a:srgbClr val="FFFFCC"/>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フリーフォーム 95"/>
            <p:cNvSpPr/>
            <p:nvPr/>
          </p:nvSpPr>
          <p:spPr>
            <a:xfrm>
              <a:off x="8604447" y="11906"/>
              <a:ext cx="521079" cy="536774"/>
            </a:xfrm>
            <a:custGeom>
              <a:avLst/>
              <a:gdLst>
                <a:gd name="connsiteX0" fmla="*/ 621506 w 621506"/>
                <a:gd name="connsiteY0" fmla="*/ 0 h 673894"/>
                <a:gd name="connsiteX1" fmla="*/ 621506 w 621506"/>
                <a:gd name="connsiteY1" fmla="*/ 671513 h 673894"/>
                <a:gd name="connsiteX2" fmla="*/ 604837 w 621506"/>
                <a:gd name="connsiteY2" fmla="*/ 673894 h 673894"/>
                <a:gd name="connsiteX3" fmla="*/ 500062 w 621506"/>
                <a:gd name="connsiteY3" fmla="*/ 669132 h 673894"/>
                <a:gd name="connsiteX4" fmla="*/ 409575 w 621506"/>
                <a:gd name="connsiteY4" fmla="*/ 645319 h 673894"/>
                <a:gd name="connsiteX5" fmla="*/ 359568 w 621506"/>
                <a:gd name="connsiteY5" fmla="*/ 595313 h 673894"/>
                <a:gd name="connsiteX6" fmla="*/ 323850 w 621506"/>
                <a:gd name="connsiteY6" fmla="*/ 526257 h 673894"/>
                <a:gd name="connsiteX7" fmla="*/ 290512 w 621506"/>
                <a:gd name="connsiteY7" fmla="*/ 435769 h 673894"/>
                <a:gd name="connsiteX8" fmla="*/ 240506 w 621506"/>
                <a:gd name="connsiteY8" fmla="*/ 395288 h 673894"/>
                <a:gd name="connsiteX9" fmla="*/ 183356 w 621506"/>
                <a:gd name="connsiteY9" fmla="*/ 347663 h 673894"/>
                <a:gd name="connsiteX10" fmla="*/ 107156 w 621506"/>
                <a:gd name="connsiteY10" fmla="*/ 333375 h 673894"/>
                <a:gd name="connsiteX11" fmla="*/ 52387 w 621506"/>
                <a:gd name="connsiteY11" fmla="*/ 288132 h 673894"/>
                <a:gd name="connsiteX12" fmla="*/ 33337 w 621506"/>
                <a:gd name="connsiteY12" fmla="*/ 252413 h 673894"/>
                <a:gd name="connsiteX13" fmla="*/ 23812 w 621506"/>
                <a:gd name="connsiteY13" fmla="*/ 202407 h 673894"/>
                <a:gd name="connsiteX14" fmla="*/ 33337 w 621506"/>
                <a:gd name="connsiteY14" fmla="*/ 145257 h 673894"/>
                <a:gd name="connsiteX15" fmla="*/ 52387 w 621506"/>
                <a:gd name="connsiteY15" fmla="*/ 107157 h 673894"/>
                <a:gd name="connsiteX16" fmla="*/ 35718 w 621506"/>
                <a:gd name="connsiteY16" fmla="*/ 73819 h 673894"/>
                <a:gd name="connsiteX17" fmla="*/ 0 w 621506"/>
                <a:gd name="connsiteY17" fmla="*/ 40482 h 673894"/>
                <a:gd name="connsiteX18" fmla="*/ 2381 w 621506"/>
                <a:gd name="connsiteY18" fmla="*/ 16669 h 673894"/>
                <a:gd name="connsiteX19" fmla="*/ 2381 w 621506"/>
                <a:gd name="connsiteY19" fmla="*/ 4763 h 673894"/>
                <a:gd name="connsiteX20" fmla="*/ 23812 w 621506"/>
                <a:gd name="connsiteY20" fmla="*/ 0 h 673894"/>
                <a:gd name="connsiteX21" fmla="*/ 621506 w 621506"/>
                <a:gd name="connsiteY21" fmla="*/ 0 h 673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21506" h="673894">
                  <a:moveTo>
                    <a:pt x="621506" y="0"/>
                  </a:moveTo>
                  <a:lnTo>
                    <a:pt x="621506" y="671513"/>
                  </a:lnTo>
                  <a:lnTo>
                    <a:pt x="604837" y="673894"/>
                  </a:lnTo>
                  <a:lnTo>
                    <a:pt x="500062" y="669132"/>
                  </a:lnTo>
                  <a:lnTo>
                    <a:pt x="409575" y="645319"/>
                  </a:lnTo>
                  <a:lnTo>
                    <a:pt x="359568" y="595313"/>
                  </a:lnTo>
                  <a:lnTo>
                    <a:pt x="323850" y="526257"/>
                  </a:lnTo>
                  <a:lnTo>
                    <a:pt x="290512" y="435769"/>
                  </a:lnTo>
                  <a:lnTo>
                    <a:pt x="240506" y="395288"/>
                  </a:lnTo>
                  <a:lnTo>
                    <a:pt x="183356" y="347663"/>
                  </a:lnTo>
                  <a:lnTo>
                    <a:pt x="107156" y="333375"/>
                  </a:lnTo>
                  <a:lnTo>
                    <a:pt x="52387" y="288132"/>
                  </a:lnTo>
                  <a:lnTo>
                    <a:pt x="33337" y="252413"/>
                  </a:lnTo>
                  <a:lnTo>
                    <a:pt x="23812" y="202407"/>
                  </a:lnTo>
                  <a:lnTo>
                    <a:pt x="33337" y="145257"/>
                  </a:lnTo>
                  <a:lnTo>
                    <a:pt x="52387" y="107157"/>
                  </a:lnTo>
                  <a:lnTo>
                    <a:pt x="35718" y="73819"/>
                  </a:lnTo>
                  <a:lnTo>
                    <a:pt x="0" y="40482"/>
                  </a:lnTo>
                  <a:lnTo>
                    <a:pt x="2381" y="16669"/>
                  </a:lnTo>
                  <a:lnTo>
                    <a:pt x="2381" y="4763"/>
                  </a:lnTo>
                  <a:lnTo>
                    <a:pt x="23812" y="0"/>
                  </a:lnTo>
                  <a:lnTo>
                    <a:pt x="621506" y="0"/>
                  </a:lnTo>
                  <a:close/>
                </a:path>
              </a:pathLst>
            </a:custGeom>
            <a:solidFill>
              <a:srgbClr val="CC9900">
                <a:alpha val="40000"/>
              </a:srgbClr>
            </a:solidFill>
            <a:ln w="12700">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78" name="フリーフォーム 2077"/>
            <p:cNvSpPr/>
            <p:nvPr/>
          </p:nvSpPr>
          <p:spPr>
            <a:xfrm>
              <a:off x="-4080" y="-1"/>
              <a:ext cx="3954646" cy="1388918"/>
            </a:xfrm>
            <a:custGeom>
              <a:avLst/>
              <a:gdLst>
                <a:gd name="connsiteX0" fmla="*/ 0 w 3158836"/>
                <a:gd name="connsiteY0" fmla="*/ 0 h 1921164"/>
                <a:gd name="connsiteX1" fmla="*/ 3140364 w 3158836"/>
                <a:gd name="connsiteY1" fmla="*/ 9236 h 1921164"/>
                <a:gd name="connsiteX2" fmla="*/ 3140364 w 3158836"/>
                <a:gd name="connsiteY2" fmla="*/ 27709 h 1921164"/>
                <a:gd name="connsiteX3" fmla="*/ 3140364 w 3158836"/>
                <a:gd name="connsiteY3" fmla="*/ 129309 h 1921164"/>
                <a:gd name="connsiteX4" fmla="*/ 3121891 w 3158836"/>
                <a:gd name="connsiteY4" fmla="*/ 193964 h 1921164"/>
                <a:gd name="connsiteX5" fmla="*/ 3121891 w 3158836"/>
                <a:gd name="connsiteY5" fmla="*/ 193964 h 1921164"/>
                <a:gd name="connsiteX6" fmla="*/ 3121891 w 3158836"/>
                <a:gd name="connsiteY6" fmla="*/ 323273 h 1921164"/>
                <a:gd name="connsiteX7" fmla="*/ 3158836 w 3158836"/>
                <a:gd name="connsiteY7" fmla="*/ 424873 h 1921164"/>
                <a:gd name="connsiteX8" fmla="*/ 3131127 w 3158836"/>
                <a:gd name="connsiteY8" fmla="*/ 498764 h 1921164"/>
                <a:gd name="connsiteX9" fmla="*/ 3075709 w 3158836"/>
                <a:gd name="connsiteY9" fmla="*/ 591127 h 1921164"/>
                <a:gd name="connsiteX10" fmla="*/ 3029527 w 3158836"/>
                <a:gd name="connsiteY10" fmla="*/ 655782 h 1921164"/>
                <a:gd name="connsiteX11" fmla="*/ 2909455 w 3158836"/>
                <a:gd name="connsiteY11" fmla="*/ 775855 h 1921164"/>
                <a:gd name="connsiteX12" fmla="*/ 2826327 w 3158836"/>
                <a:gd name="connsiteY12" fmla="*/ 849745 h 1921164"/>
                <a:gd name="connsiteX13" fmla="*/ 2752436 w 3158836"/>
                <a:gd name="connsiteY13" fmla="*/ 923636 h 1921164"/>
                <a:gd name="connsiteX14" fmla="*/ 2650836 w 3158836"/>
                <a:gd name="connsiteY14" fmla="*/ 960582 h 1921164"/>
                <a:gd name="connsiteX15" fmla="*/ 2309091 w 3158836"/>
                <a:gd name="connsiteY15" fmla="*/ 1062182 h 1921164"/>
                <a:gd name="connsiteX16" fmla="*/ 2299855 w 3158836"/>
                <a:gd name="connsiteY16" fmla="*/ 1089891 h 1921164"/>
                <a:gd name="connsiteX17" fmla="*/ 2262909 w 3158836"/>
                <a:gd name="connsiteY17" fmla="*/ 1136073 h 1921164"/>
                <a:gd name="connsiteX18" fmla="*/ 1874982 w 3158836"/>
                <a:gd name="connsiteY18" fmla="*/ 1265382 h 1921164"/>
                <a:gd name="connsiteX19" fmla="*/ 1616364 w 3158836"/>
                <a:gd name="connsiteY19" fmla="*/ 1385455 h 1921164"/>
                <a:gd name="connsiteX20" fmla="*/ 1330036 w 3158836"/>
                <a:gd name="connsiteY20" fmla="*/ 1487055 h 1921164"/>
                <a:gd name="connsiteX21" fmla="*/ 886691 w 3158836"/>
                <a:gd name="connsiteY21" fmla="*/ 1681018 h 1921164"/>
                <a:gd name="connsiteX22" fmla="*/ 369455 w 3158836"/>
                <a:gd name="connsiteY22" fmla="*/ 1884218 h 1921164"/>
                <a:gd name="connsiteX23" fmla="*/ 120073 w 3158836"/>
                <a:gd name="connsiteY23" fmla="*/ 1921164 h 1921164"/>
                <a:gd name="connsiteX24" fmla="*/ 27709 w 3158836"/>
                <a:gd name="connsiteY24" fmla="*/ 1921164 h 1921164"/>
                <a:gd name="connsiteX25" fmla="*/ 9236 w 3158836"/>
                <a:gd name="connsiteY25" fmla="*/ 1921164 h 1921164"/>
                <a:gd name="connsiteX26" fmla="*/ 0 w 3158836"/>
                <a:gd name="connsiteY26" fmla="*/ 0 h 1921164"/>
                <a:gd name="connsiteX0" fmla="*/ 0 w 3229552"/>
                <a:gd name="connsiteY0" fmla="*/ 0 h 1921164"/>
                <a:gd name="connsiteX1" fmla="*/ 3140364 w 3229552"/>
                <a:gd name="connsiteY1" fmla="*/ 9236 h 1921164"/>
                <a:gd name="connsiteX2" fmla="*/ 3140364 w 3229552"/>
                <a:gd name="connsiteY2" fmla="*/ 27709 h 1921164"/>
                <a:gd name="connsiteX3" fmla="*/ 3140364 w 3229552"/>
                <a:gd name="connsiteY3" fmla="*/ 129309 h 1921164"/>
                <a:gd name="connsiteX4" fmla="*/ 3121891 w 3229552"/>
                <a:gd name="connsiteY4" fmla="*/ 193964 h 1921164"/>
                <a:gd name="connsiteX5" fmla="*/ 3121891 w 3229552"/>
                <a:gd name="connsiteY5" fmla="*/ 193964 h 1921164"/>
                <a:gd name="connsiteX6" fmla="*/ 3121891 w 3229552"/>
                <a:gd name="connsiteY6" fmla="*/ 323273 h 1921164"/>
                <a:gd name="connsiteX7" fmla="*/ 3158836 w 3229552"/>
                <a:gd name="connsiteY7" fmla="*/ 424873 h 1921164"/>
                <a:gd name="connsiteX8" fmla="*/ 3131127 w 3229552"/>
                <a:gd name="connsiteY8" fmla="*/ 498764 h 1921164"/>
                <a:gd name="connsiteX9" fmla="*/ 3075709 w 3229552"/>
                <a:gd name="connsiteY9" fmla="*/ 591127 h 1921164"/>
                <a:gd name="connsiteX10" fmla="*/ 3229552 w 3229552"/>
                <a:gd name="connsiteY10" fmla="*/ 687532 h 1921164"/>
                <a:gd name="connsiteX11" fmla="*/ 2909455 w 3229552"/>
                <a:gd name="connsiteY11" fmla="*/ 775855 h 1921164"/>
                <a:gd name="connsiteX12" fmla="*/ 2826327 w 3229552"/>
                <a:gd name="connsiteY12" fmla="*/ 849745 h 1921164"/>
                <a:gd name="connsiteX13" fmla="*/ 2752436 w 3229552"/>
                <a:gd name="connsiteY13" fmla="*/ 923636 h 1921164"/>
                <a:gd name="connsiteX14" fmla="*/ 2650836 w 3229552"/>
                <a:gd name="connsiteY14" fmla="*/ 960582 h 1921164"/>
                <a:gd name="connsiteX15" fmla="*/ 2309091 w 3229552"/>
                <a:gd name="connsiteY15" fmla="*/ 1062182 h 1921164"/>
                <a:gd name="connsiteX16" fmla="*/ 2299855 w 3229552"/>
                <a:gd name="connsiteY16" fmla="*/ 1089891 h 1921164"/>
                <a:gd name="connsiteX17" fmla="*/ 2262909 w 3229552"/>
                <a:gd name="connsiteY17" fmla="*/ 1136073 h 1921164"/>
                <a:gd name="connsiteX18" fmla="*/ 1874982 w 3229552"/>
                <a:gd name="connsiteY18" fmla="*/ 1265382 h 1921164"/>
                <a:gd name="connsiteX19" fmla="*/ 1616364 w 3229552"/>
                <a:gd name="connsiteY19" fmla="*/ 1385455 h 1921164"/>
                <a:gd name="connsiteX20" fmla="*/ 1330036 w 3229552"/>
                <a:gd name="connsiteY20" fmla="*/ 1487055 h 1921164"/>
                <a:gd name="connsiteX21" fmla="*/ 886691 w 3229552"/>
                <a:gd name="connsiteY21" fmla="*/ 1681018 h 1921164"/>
                <a:gd name="connsiteX22" fmla="*/ 369455 w 3229552"/>
                <a:gd name="connsiteY22" fmla="*/ 1884218 h 1921164"/>
                <a:gd name="connsiteX23" fmla="*/ 120073 w 3229552"/>
                <a:gd name="connsiteY23" fmla="*/ 1921164 h 1921164"/>
                <a:gd name="connsiteX24" fmla="*/ 27709 w 3229552"/>
                <a:gd name="connsiteY24" fmla="*/ 1921164 h 1921164"/>
                <a:gd name="connsiteX25" fmla="*/ 9236 w 3229552"/>
                <a:gd name="connsiteY25" fmla="*/ 1921164 h 1921164"/>
                <a:gd name="connsiteX26" fmla="*/ 0 w 3229552"/>
                <a:gd name="connsiteY26" fmla="*/ 0 h 1921164"/>
                <a:gd name="connsiteX0" fmla="*/ 0 w 3229552"/>
                <a:gd name="connsiteY0" fmla="*/ 0 h 1921164"/>
                <a:gd name="connsiteX1" fmla="*/ 3140364 w 3229552"/>
                <a:gd name="connsiteY1" fmla="*/ 9236 h 1921164"/>
                <a:gd name="connsiteX2" fmla="*/ 3140364 w 3229552"/>
                <a:gd name="connsiteY2" fmla="*/ 27709 h 1921164"/>
                <a:gd name="connsiteX3" fmla="*/ 3140364 w 3229552"/>
                <a:gd name="connsiteY3" fmla="*/ 129309 h 1921164"/>
                <a:gd name="connsiteX4" fmla="*/ 3121891 w 3229552"/>
                <a:gd name="connsiteY4" fmla="*/ 193964 h 1921164"/>
                <a:gd name="connsiteX5" fmla="*/ 3121891 w 3229552"/>
                <a:gd name="connsiteY5" fmla="*/ 193964 h 1921164"/>
                <a:gd name="connsiteX6" fmla="*/ 3121891 w 3229552"/>
                <a:gd name="connsiteY6" fmla="*/ 323273 h 1921164"/>
                <a:gd name="connsiteX7" fmla="*/ 3158836 w 3229552"/>
                <a:gd name="connsiteY7" fmla="*/ 424873 h 1921164"/>
                <a:gd name="connsiteX8" fmla="*/ 3131127 w 3229552"/>
                <a:gd name="connsiteY8" fmla="*/ 498764 h 1921164"/>
                <a:gd name="connsiteX9" fmla="*/ 3075709 w 3229552"/>
                <a:gd name="connsiteY9" fmla="*/ 591127 h 1921164"/>
                <a:gd name="connsiteX10" fmla="*/ 3229552 w 3229552"/>
                <a:gd name="connsiteY10" fmla="*/ 687532 h 1921164"/>
                <a:gd name="connsiteX11" fmla="*/ 2928505 w 3229552"/>
                <a:gd name="connsiteY11" fmla="*/ 782205 h 1921164"/>
                <a:gd name="connsiteX12" fmla="*/ 2826327 w 3229552"/>
                <a:gd name="connsiteY12" fmla="*/ 849745 h 1921164"/>
                <a:gd name="connsiteX13" fmla="*/ 2752436 w 3229552"/>
                <a:gd name="connsiteY13" fmla="*/ 923636 h 1921164"/>
                <a:gd name="connsiteX14" fmla="*/ 2650836 w 3229552"/>
                <a:gd name="connsiteY14" fmla="*/ 960582 h 1921164"/>
                <a:gd name="connsiteX15" fmla="*/ 2309091 w 3229552"/>
                <a:gd name="connsiteY15" fmla="*/ 1062182 h 1921164"/>
                <a:gd name="connsiteX16" fmla="*/ 2299855 w 3229552"/>
                <a:gd name="connsiteY16" fmla="*/ 1089891 h 1921164"/>
                <a:gd name="connsiteX17" fmla="*/ 2262909 w 3229552"/>
                <a:gd name="connsiteY17" fmla="*/ 1136073 h 1921164"/>
                <a:gd name="connsiteX18" fmla="*/ 1874982 w 3229552"/>
                <a:gd name="connsiteY18" fmla="*/ 1265382 h 1921164"/>
                <a:gd name="connsiteX19" fmla="*/ 1616364 w 3229552"/>
                <a:gd name="connsiteY19" fmla="*/ 1385455 h 1921164"/>
                <a:gd name="connsiteX20" fmla="*/ 1330036 w 3229552"/>
                <a:gd name="connsiteY20" fmla="*/ 1487055 h 1921164"/>
                <a:gd name="connsiteX21" fmla="*/ 886691 w 3229552"/>
                <a:gd name="connsiteY21" fmla="*/ 1681018 h 1921164"/>
                <a:gd name="connsiteX22" fmla="*/ 369455 w 3229552"/>
                <a:gd name="connsiteY22" fmla="*/ 1884218 h 1921164"/>
                <a:gd name="connsiteX23" fmla="*/ 120073 w 3229552"/>
                <a:gd name="connsiteY23" fmla="*/ 1921164 h 1921164"/>
                <a:gd name="connsiteX24" fmla="*/ 27709 w 3229552"/>
                <a:gd name="connsiteY24" fmla="*/ 1921164 h 1921164"/>
                <a:gd name="connsiteX25" fmla="*/ 9236 w 3229552"/>
                <a:gd name="connsiteY25" fmla="*/ 1921164 h 1921164"/>
                <a:gd name="connsiteX26" fmla="*/ 0 w 3229552"/>
                <a:gd name="connsiteY26" fmla="*/ 0 h 1921164"/>
                <a:gd name="connsiteX0" fmla="*/ 0 w 3567834"/>
                <a:gd name="connsiteY0" fmla="*/ 0 h 1921164"/>
                <a:gd name="connsiteX1" fmla="*/ 3140364 w 3567834"/>
                <a:gd name="connsiteY1" fmla="*/ 9236 h 1921164"/>
                <a:gd name="connsiteX2" fmla="*/ 3140364 w 3567834"/>
                <a:gd name="connsiteY2" fmla="*/ 27709 h 1921164"/>
                <a:gd name="connsiteX3" fmla="*/ 3140364 w 3567834"/>
                <a:gd name="connsiteY3" fmla="*/ 129309 h 1921164"/>
                <a:gd name="connsiteX4" fmla="*/ 3121891 w 3567834"/>
                <a:gd name="connsiteY4" fmla="*/ 193964 h 1921164"/>
                <a:gd name="connsiteX5" fmla="*/ 3121891 w 3567834"/>
                <a:gd name="connsiteY5" fmla="*/ 193964 h 1921164"/>
                <a:gd name="connsiteX6" fmla="*/ 3121891 w 3567834"/>
                <a:gd name="connsiteY6" fmla="*/ 323273 h 1921164"/>
                <a:gd name="connsiteX7" fmla="*/ 3158836 w 3567834"/>
                <a:gd name="connsiteY7" fmla="*/ 424873 h 1921164"/>
                <a:gd name="connsiteX8" fmla="*/ 3131127 w 3567834"/>
                <a:gd name="connsiteY8" fmla="*/ 498764 h 1921164"/>
                <a:gd name="connsiteX9" fmla="*/ 3567834 w 3567834"/>
                <a:gd name="connsiteY9" fmla="*/ 660977 h 1921164"/>
                <a:gd name="connsiteX10" fmla="*/ 3229552 w 3567834"/>
                <a:gd name="connsiteY10" fmla="*/ 687532 h 1921164"/>
                <a:gd name="connsiteX11" fmla="*/ 2928505 w 3567834"/>
                <a:gd name="connsiteY11" fmla="*/ 782205 h 1921164"/>
                <a:gd name="connsiteX12" fmla="*/ 2826327 w 3567834"/>
                <a:gd name="connsiteY12" fmla="*/ 849745 h 1921164"/>
                <a:gd name="connsiteX13" fmla="*/ 2752436 w 3567834"/>
                <a:gd name="connsiteY13" fmla="*/ 923636 h 1921164"/>
                <a:gd name="connsiteX14" fmla="*/ 2650836 w 3567834"/>
                <a:gd name="connsiteY14" fmla="*/ 960582 h 1921164"/>
                <a:gd name="connsiteX15" fmla="*/ 2309091 w 3567834"/>
                <a:gd name="connsiteY15" fmla="*/ 1062182 h 1921164"/>
                <a:gd name="connsiteX16" fmla="*/ 2299855 w 3567834"/>
                <a:gd name="connsiteY16" fmla="*/ 1089891 h 1921164"/>
                <a:gd name="connsiteX17" fmla="*/ 2262909 w 3567834"/>
                <a:gd name="connsiteY17" fmla="*/ 1136073 h 1921164"/>
                <a:gd name="connsiteX18" fmla="*/ 1874982 w 3567834"/>
                <a:gd name="connsiteY18" fmla="*/ 1265382 h 1921164"/>
                <a:gd name="connsiteX19" fmla="*/ 1616364 w 3567834"/>
                <a:gd name="connsiteY19" fmla="*/ 1385455 h 1921164"/>
                <a:gd name="connsiteX20" fmla="*/ 1330036 w 3567834"/>
                <a:gd name="connsiteY20" fmla="*/ 1487055 h 1921164"/>
                <a:gd name="connsiteX21" fmla="*/ 886691 w 3567834"/>
                <a:gd name="connsiteY21" fmla="*/ 1681018 h 1921164"/>
                <a:gd name="connsiteX22" fmla="*/ 369455 w 3567834"/>
                <a:gd name="connsiteY22" fmla="*/ 1884218 h 1921164"/>
                <a:gd name="connsiteX23" fmla="*/ 120073 w 3567834"/>
                <a:gd name="connsiteY23" fmla="*/ 1921164 h 1921164"/>
                <a:gd name="connsiteX24" fmla="*/ 27709 w 3567834"/>
                <a:gd name="connsiteY24" fmla="*/ 1921164 h 1921164"/>
                <a:gd name="connsiteX25" fmla="*/ 9236 w 3567834"/>
                <a:gd name="connsiteY25" fmla="*/ 1921164 h 1921164"/>
                <a:gd name="connsiteX26" fmla="*/ 0 w 3567834"/>
                <a:gd name="connsiteY26" fmla="*/ 0 h 1921164"/>
                <a:gd name="connsiteX0" fmla="*/ 0 w 3715327"/>
                <a:gd name="connsiteY0" fmla="*/ 0 h 1921164"/>
                <a:gd name="connsiteX1" fmla="*/ 3140364 w 3715327"/>
                <a:gd name="connsiteY1" fmla="*/ 9236 h 1921164"/>
                <a:gd name="connsiteX2" fmla="*/ 3140364 w 3715327"/>
                <a:gd name="connsiteY2" fmla="*/ 27709 h 1921164"/>
                <a:gd name="connsiteX3" fmla="*/ 3140364 w 3715327"/>
                <a:gd name="connsiteY3" fmla="*/ 129309 h 1921164"/>
                <a:gd name="connsiteX4" fmla="*/ 3121891 w 3715327"/>
                <a:gd name="connsiteY4" fmla="*/ 193964 h 1921164"/>
                <a:gd name="connsiteX5" fmla="*/ 3121891 w 3715327"/>
                <a:gd name="connsiteY5" fmla="*/ 193964 h 1921164"/>
                <a:gd name="connsiteX6" fmla="*/ 3121891 w 3715327"/>
                <a:gd name="connsiteY6" fmla="*/ 323273 h 1921164"/>
                <a:gd name="connsiteX7" fmla="*/ 3158836 w 3715327"/>
                <a:gd name="connsiteY7" fmla="*/ 424873 h 1921164"/>
                <a:gd name="connsiteX8" fmla="*/ 3715327 w 3715327"/>
                <a:gd name="connsiteY8" fmla="*/ 647989 h 1921164"/>
                <a:gd name="connsiteX9" fmla="*/ 3567834 w 3715327"/>
                <a:gd name="connsiteY9" fmla="*/ 660977 h 1921164"/>
                <a:gd name="connsiteX10" fmla="*/ 3229552 w 3715327"/>
                <a:gd name="connsiteY10" fmla="*/ 687532 h 1921164"/>
                <a:gd name="connsiteX11" fmla="*/ 2928505 w 3715327"/>
                <a:gd name="connsiteY11" fmla="*/ 782205 h 1921164"/>
                <a:gd name="connsiteX12" fmla="*/ 2826327 w 3715327"/>
                <a:gd name="connsiteY12" fmla="*/ 849745 h 1921164"/>
                <a:gd name="connsiteX13" fmla="*/ 2752436 w 3715327"/>
                <a:gd name="connsiteY13" fmla="*/ 923636 h 1921164"/>
                <a:gd name="connsiteX14" fmla="*/ 2650836 w 3715327"/>
                <a:gd name="connsiteY14" fmla="*/ 960582 h 1921164"/>
                <a:gd name="connsiteX15" fmla="*/ 2309091 w 3715327"/>
                <a:gd name="connsiteY15" fmla="*/ 1062182 h 1921164"/>
                <a:gd name="connsiteX16" fmla="*/ 2299855 w 3715327"/>
                <a:gd name="connsiteY16" fmla="*/ 1089891 h 1921164"/>
                <a:gd name="connsiteX17" fmla="*/ 2262909 w 3715327"/>
                <a:gd name="connsiteY17" fmla="*/ 1136073 h 1921164"/>
                <a:gd name="connsiteX18" fmla="*/ 1874982 w 3715327"/>
                <a:gd name="connsiteY18" fmla="*/ 1265382 h 1921164"/>
                <a:gd name="connsiteX19" fmla="*/ 1616364 w 3715327"/>
                <a:gd name="connsiteY19" fmla="*/ 1385455 h 1921164"/>
                <a:gd name="connsiteX20" fmla="*/ 1330036 w 3715327"/>
                <a:gd name="connsiteY20" fmla="*/ 1487055 h 1921164"/>
                <a:gd name="connsiteX21" fmla="*/ 886691 w 3715327"/>
                <a:gd name="connsiteY21" fmla="*/ 1681018 h 1921164"/>
                <a:gd name="connsiteX22" fmla="*/ 369455 w 3715327"/>
                <a:gd name="connsiteY22" fmla="*/ 1884218 h 1921164"/>
                <a:gd name="connsiteX23" fmla="*/ 120073 w 3715327"/>
                <a:gd name="connsiteY23" fmla="*/ 1921164 h 1921164"/>
                <a:gd name="connsiteX24" fmla="*/ 27709 w 3715327"/>
                <a:gd name="connsiteY24" fmla="*/ 1921164 h 1921164"/>
                <a:gd name="connsiteX25" fmla="*/ 9236 w 3715327"/>
                <a:gd name="connsiteY25" fmla="*/ 1921164 h 1921164"/>
                <a:gd name="connsiteX26" fmla="*/ 0 w 3715327"/>
                <a:gd name="connsiteY26" fmla="*/ 0 h 1921164"/>
                <a:gd name="connsiteX0" fmla="*/ 0 w 3712152"/>
                <a:gd name="connsiteY0" fmla="*/ 0 h 1921164"/>
                <a:gd name="connsiteX1" fmla="*/ 3140364 w 3712152"/>
                <a:gd name="connsiteY1" fmla="*/ 9236 h 1921164"/>
                <a:gd name="connsiteX2" fmla="*/ 3140364 w 3712152"/>
                <a:gd name="connsiteY2" fmla="*/ 27709 h 1921164"/>
                <a:gd name="connsiteX3" fmla="*/ 3140364 w 3712152"/>
                <a:gd name="connsiteY3" fmla="*/ 129309 h 1921164"/>
                <a:gd name="connsiteX4" fmla="*/ 3121891 w 3712152"/>
                <a:gd name="connsiteY4" fmla="*/ 193964 h 1921164"/>
                <a:gd name="connsiteX5" fmla="*/ 3121891 w 3712152"/>
                <a:gd name="connsiteY5" fmla="*/ 193964 h 1921164"/>
                <a:gd name="connsiteX6" fmla="*/ 3121891 w 3712152"/>
                <a:gd name="connsiteY6" fmla="*/ 323273 h 1921164"/>
                <a:gd name="connsiteX7" fmla="*/ 3158836 w 3712152"/>
                <a:gd name="connsiteY7" fmla="*/ 424873 h 1921164"/>
                <a:gd name="connsiteX8" fmla="*/ 3712152 w 3712152"/>
                <a:gd name="connsiteY8" fmla="*/ 606714 h 1921164"/>
                <a:gd name="connsiteX9" fmla="*/ 3567834 w 3712152"/>
                <a:gd name="connsiteY9" fmla="*/ 660977 h 1921164"/>
                <a:gd name="connsiteX10" fmla="*/ 3229552 w 3712152"/>
                <a:gd name="connsiteY10" fmla="*/ 687532 h 1921164"/>
                <a:gd name="connsiteX11" fmla="*/ 2928505 w 3712152"/>
                <a:gd name="connsiteY11" fmla="*/ 782205 h 1921164"/>
                <a:gd name="connsiteX12" fmla="*/ 2826327 w 3712152"/>
                <a:gd name="connsiteY12" fmla="*/ 849745 h 1921164"/>
                <a:gd name="connsiteX13" fmla="*/ 2752436 w 3712152"/>
                <a:gd name="connsiteY13" fmla="*/ 923636 h 1921164"/>
                <a:gd name="connsiteX14" fmla="*/ 2650836 w 3712152"/>
                <a:gd name="connsiteY14" fmla="*/ 960582 h 1921164"/>
                <a:gd name="connsiteX15" fmla="*/ 2309091 w 3712152"/>
                <a:gd name="connsiteY15" fmla="*/ 1062182 h 1921164"/>
                <a:gd name="connsiteX16" fmla="*/ 2299855 w 3712152"/>
                <a:gd name="connsiteY16" fmla="*/ 1089891 h 1921164"/>
                <a:gd name="connsiteX17" fmla="*/ 2262909 w 3712152"/>
                <a:gd name="connsiteY17" fmla="*/ 1136073 h 1921164"/>
                <a:gd name="connsiteX18" fmla="*/ 1874982 w 3712152"/>
                <a:gd name="connsiteY18" fmla="*/ 1265382 h 1921164"/>
                <a:gd name="connsiteX19" fmla="*/ 1616364 w 3712152"/>
                <a:gd name="connsiteY19" fmla="*/ 1385455 h 1921164"/>
                <a:gd name="connsiteX20" fmla="*/ 1330036 w 3712152"/>
                <a:gd name="connsiteY20" fmla="*/ 1487055 h 1921164"/>
                <a:gd name="connsiteX21" fmla="*/ 886691 w 3712152"/>
                <a:gd name="connsiteY21" fmla="*/ 1681018 h 1921164"/>
                <a:gd name="connsiteX22" fmla="*/ 369455 w 3712152"/>
                <a:gd name="connsiteY22" fmla="*/ 1884218 h 1921164"/>
                <a:gd name="connsiteX23" fmla="*/ 120073 w 3712152"/>
                <a:gd name="connsiteY23" fmla="*/ 1921164 h 1921164"/>
                <a:gd name="connsiteX24" fmla="*/ 27709 w 3712152"/>
                <a:gd name="connsiteY24" fmla="*/ 1921164 h 1921164"/>
                <a:gd name="connsiteX25" fmla="*/ 9236 w 3712152"/>
                <a:gd name="connsiteY25" fmla="*/ 1921164 h 1921164"/>
                <a:gd name="connsiteX26" fmla="*/ 0 w 3712152"/>
                <a:gd name="connsiteY26" fmla="*/ 0 h 1921164"/>
                <a:gd name="connsiteX0" fmla="*/ 0 w 3882736"/>
                <a:gd name="connsiteY0" fmla="*/ 0 h 1921164"/>
                <a:gd name="connsiteX1" fmla="*/ 3140364 w 3882736"/>
                <a:gd name="connsiteY1" fmla="*/ 9236 h 1921164"/>
                <a:gd name="connsiteX2" fmla="*/ 3140364 w 3882736"/>
                <a:gd name="connsiteY2" fmla="*/ 27709 h 1921164"/>
                <a:gd name="connsiteX3" fmla="*/ 3140364 w 3882736"/>
                <a:gd name="connsiteY3" fmla="*/ 129309 h 1921164"/>
                <a:gd name="connsiteX4" fmla="*/ 3121891 w 3882736"/>
                <a:gd name="connsiteY4" fmla="*/ 193964 h 1921164"/>
                <a:gd name="connsiteX5" fmla="*/ 3121891 w 3882736"/>
                <a:gd name="connsiteY5" fmla="*/ 193964 h 1921164"/>
                <a:gd name="connsiteX6" fmla="*/ 3121891 w 3882736"/>
                <a:gd name="connsiteY6" fmla="*/ 323273 h 1921164"/>
                <a:gd name="connsiteX7" fmla="*/ 3882736 w 3882736"/>
                <a:gd name="connsiteY7" fmla="*/ 482023 h 1921164"/>
                <a:gd name="connsiteX8" fmla="*/ 3712152 w 3882736"/>
                <a:gd name="connsiteY8" fmla="*/ 606714 h 1921164"/>
                <a:gd name="connsiteX9" fmla="*/ 3567834 w 3882736"/>
                <a:gd name="connsiteY9" fmla="*/ 660977 h 1921164"/>
                <a:gd name="connsiteX10" fmla="*/ 3229552 w 3882736"/>
                <a:gd name="connsiteY10" fmla="*/ 687532 h 1921164"/>
                <a:gd name="connsiteX11" fmla="*/ 2928505 w 3882736"/>
                <a:gd name="connsiteY11" fmla="*/ 782205 h 1921164"/>
                <a:gd name="connsiteX12" fmla="*/ 2826327 w 3882736"/>
                <a:gd name="connsiteY12" fmla="*/ 849745 h 1921164"/>
                <a:gd name="connsiteX13" fmla="*/ 2752436 w 3882736"/>
                <a:gd name="connsiteY13" fmla="*/ 923636 h 1921164"/>
                <a:gd name="connsiteX14" fmla="*/ 2650836 w 3882736"/>
                <a:gd name="connsiteY14" fmla="*/ 960582 h 1921164"/>
                <a:gd name="connsiteX15" fmla="*/ 2309091 w 3882736"/>
                <a:gd name="connsiteY15" fmla="*/ 1062182 h 1921164"/>
                <a:gd name="connsiteX16" fmla="*/ 2299855 w 3882736"/>
                <a:gd name="connsiteY16" fmla="*/ 1089891 h 1921164"/>
                <a:gd name="connsiteX17" fmla="*/ 2262909 w 3882736"/>
                <a:gd name="connsiteY17" fmla="*/ 1136073 h 1921164"/>
                <a:gd name="connsiteX18" fmla="*/ 1874982 w 3882736"/>
                <a:gd name="connsiteY18" fmla="*/ 1265382 h 1921164"/>
                <a:gd name="connsiteX19" fmla="*/ 1616364 w 3882736"/>
                <a:gd name="connsiteY19" fmla="*/ 1385455 h 1921164"/>
                <a:gd name="connsiteX20" fmla="*/ 1330036 w 3882736"/>
                <a:gd name="connsiteY20" fmla="*/ 1487055 h 1921164"/>
                <a:gd name="connsiteX21" fmla="*/ 886691 w 3882736"/>
                <a:gd name="connsiteY21" fmla="*/ 1681018 h 1921164"/>
                <a:gd name="connsiteX22" fmla="*/ 369455 w 3882736"/>
                <a:gd name="connsiteY22" fmla="*/ 1884218 h 1921164"/>
                <a:gd name="connsiteX23" fmla="*/ 120073 w 3882736"/>
                <a:gd name="connsiteY23" fmla="*/ 1921164 h 1921164"/>
                <a:gd name="connsiteX24" fmla="*/ 27709 w 3882736"/>
                <a:gd name="connsiteY24" fmla="*/ 1921164 h 1921164"/>
                <a:gd name="connsiteX25" fmla="*/ 9236 w 3882736"/>
                <a:gd name="connsiteY25" fmla="*/ 1921164 h 1921164"/>
                <a:gd name="connsiteX26" fmla="*/ 0 w 3882736"/>
                <a:gd name="connsiteY26" fmla="*/ 0 h 1921164"/>
                <a:gd name="connsiteX0" fmla="*/ 0 w 3944216"/>
                <a:gd name="connsiteY0" fmla="*/ 0 h 1921164"/>
                <a:gd name="connsiteX1" fmla="*/ 3140364 w 3944216"/>
                <a:gd name="connsiteY1" fmla="*/ 9236 h 1921164"/>
                <a:gd name="connsiteX2" fmla="*/ 3140364 w 3944216"/>
                <a:gd name="connsiteY2" fmla="*/ 27709 h 1921164"/>
                <a:gd name="connsiteX3" fmla="*/ 3140364 w 3944216"/>
                <a:gd name="connsiteY3" fmla="*/ 129309 h 1921164"/>
                <a:gd name="connsiteX4" fmla="*/ 3121891 w 3944216"/>
                <a:gd name="connsiteY4" fmla="*/ 193964 h 1921164"/>
                <a:gd name="connsiteX5" fmla="*/ 3121891 w 3944216"/>
                <a:gd name="connsiteY5" fmla="*/ 193964 h 1921164"/>
                <a:gd name="connsiteX6" fmla="*/ 3944216 w 3944216"/>
                <a:gd name="connsiteY6" fmla="*/ 326448 h 1921164"/>
                <a:gd name="connsiteX7" fmla="*/ 3882736 w 3944216"/>
                <a:gd name="connsiteY7" fmla="*/ 482023 h 1921164"/>
                <a:gd name="connsiteX8" fmla="*/ 3712152 w 3944216"/>
                <a:gd name="connsiteY8" fmla="*/ 606714 h 1921164"/>
                <a:gd name="connsiteX9" fmla="*/ 3567834 w 3944216"/>
                <a:gd name="connsiteY9" fmla="*/ 660977 h 1921164"/>
                <a:gd name="connsiteX10" fmla="*/ 3229552 w 3944216"/>
                <a:gd name="connsiteY10" fmla="*/ 687532 h 1921164"/>
                <a:gd name="connsiteX11" fmla="*/ 2928505 w 3944216"/>
                <a:gd name="connsiteY11" fmla="*/ 782205 h 1921164"/>
                <a:gd name="connsiteX12" fmla="*/ 2826327 w 3944216"/>
                <a:gd name="connsiteY12" fmla="*/ 849745 h 1921164"/>
                <a:gd name="connsiteX13" fmla="*/ 2752436 w 3944216"/>
                <a:gd name="connsiteY13" fmla="*/ 923636 h 1921164"/>
                <a:gd name="connsiteX14" fmla="*/ 2650836 w 3944216"/>
                <a:gd name="connsiteY14" fmla="*/ 960582 h 1921164"/>
                <a:gd name="connsiteX15" fmla="*/ 2309091 w 3944216"/>
                <a:gd name="connsiteY15" fmla="*/ 1062182 h 1921164"/>
                <a:gd name="connsiteX16" fmla="*/ 2299855 w 3944216"/>
                <a:gd name="connsiteY16" fmla="*/ 1089891 h 1921164"/>
                <a:gd name="connsiteX17" fmla="*/ 2262909 w 3944216"/>
                <a:gd name="connsiteY17" fmla="*/ 1136073 h 1921164"/>
                <a:gd name="connsiteX18" fmla="*/ 1874982 w 3944216"/>
                <a:gd name="connsiteY18" fmla="*/ 1265382 h 1921164"/>
                <a:gd name="connsiteX19" fmla="*/ 1616364 w 3944216"/>
                <a:gd name="connsiteY19" fmla="*/ 1385455 h 1921164"/>
                <a:gd name="connsiteX20" fmla="*/ 1330036 w 3944216"/>
                <a:gd name="connsiteY20" fmla="*/ 1487055 h 1921164"/>
                <a:gd name="connsiteX21" fmla="*/ 886691 w 3944216"/>
                <a:gd name="connsiteY21" fmla="*/ 1681018 h 1921164"/>
                <a:gd name="connsiteX22" fmla="*/ 369455 w 3944216"/>
                <a:gd name="connsiteY22" fmla="*/ 1884218 h 1921164"/>
                <a:gd name="connsiteX23" fmla="*/ 120073 w 3944216"/>
                <a:gd name="connsiteY23" fmla="*/ 1921164 h 1921164"/>
                <a:gd name="connsiteX24" fmla="*/ 27709 w 3944216"/>
                <a:gd name="connsiteY24" fmla="*/ 1921164 h 1921164"/>
                <a:gd name="connsiteX25" fmla="*/ 9236 w 3944216"/>
                <a:gd name="connsiteY25" fmla="*/ 1921164 h 1921164"/>
                <a:gd name="connsiteX26" fmla="*/ 0 w 3944216"/>
                <a:gd name="connsiteY26" fmla="*/ 0 h 1921164"/>
                <a:gd name="connsiteX0" fmla="*/ 0 w 3944216"/>
                <a:gd name="connsiteY0" fmla="*/ 0 h 1921164"/>
                <a:gd name="connsiteX1" fmla="*/ 3140364 w 3944216"/>
                <a:gd name="connsiteY1" fmla="*/ 9236 h 1921164"/>
                <a:gd name="connsiteX2" fmla="*/ 3140364 w 3944216"/>
                <a:gd name="connsiteY2" fmla="*/ 27709 h 1921164"/>
                <a:gd name="connsiteX3" fmla="*/ 3140364 w 3944216"/>
                <a:gd name="connsiteY3" fmla="*/ 129309 h 1921164"/>
                <a:gd name="connsiteX4" fmla="*/ 3121891 w 3944216"/>
                <a:gd name="connsiteY4" fmla="*/ 193964 h 1921164"/>
                <a:gd name="connsiteX5" fmla="*/ 3121891 w 3944216"/>
                <a:gd name="connsiteY5" fmla="*/ 193964 h 1921164"/>
                <a:gd name="connsiteX6" fmla="*/ 3944216 w 3944216"/>
                <a:gd name="connsiteY6" fmla="*/ 326448 h 1921164"/>
                <a:gd name="connsiteX7" fmla="*/ 3882736 w 3944216"/>
                <a:gd name="connsiteY7" fmla="*/ 482023 h 1921164"/>
                <a:gd name="connsiteX8" fmla="*/ 3737552 w 3944216"/>
                <a:gd name="connsiteY8" fmla="*/ 619414 h 1921164"/>
                <a:gd name="connsiteX9" fmla="*/ 3567834 w 3944216"/>
                <a:gd name="connsiteY9" fmla="*/ 660977 h 1921164"/>
                <a:gd name="connsiteX10" fmla="*/ 3229552 w 3944216"/>
                <a:gd name="connsiteY10" fmla="*/ 687532 h 1921164"/>
                <a:gd name="connsiteX11" fmla="*/ 2928505 w 3944216"/>
                <a:gd name="connsiteY11" fmla="*/ 782205 h 1921164"/>
                <a:gd name="connsiteX12" fmla="*/ 2826327 w 3944216"/>
                <a:gd name="connsiteY12" fmla="*/ 849745 h 1921164"/>
                <a:gd name="connsiteX13" fmla="*/ 2752436 w 3944216"/>
                <a:gd name="connsiteY13" fmla="*/ 923636 h 1921164"/>
                <a:gd name="connsiteX14" fmla="*/ 2650836 w 3944216"/>
                <a:gd name="connsiteY14" fmla="*/ 960582 h 1921164"/>
                <a:gd name="connsiteX15" fmla="*/ 2309091 w 3944216"/>
                <a:gd name="connsiteY15" fmla="*/ 1062182 h 1921164"/>
                <a:gd name="connsiteX16" fmla="*/ 2299855 w 3944216"/>
                <a:gd name="connsiteY16" fmla="*/ 1089891 h 1921164"/>
                <a:gd name="connsiteX17" fmla="*/ 2262909 w 3944216"/>
                <a:gd name="connsiteY17" fmla="*/ 1136073 h 1921164"/>
                <a:gd name="connsiteX18" fmla="*/ 1874982 w 3944216"/>
                <a:gd name="connsiteY18" fmla="*/ 1265382 h 1921164"/>
                <a:gd name="connsiteX19" fmla="*/ 1616364 w 3944216"/>
                <a:gd name="connsiteY19" fmla="*/ 1385455 h 1921164"/>
                <a:gd name="connsiteX20" fmla="*/ 1330036 w 3944216"/>
                <a:gd name="connsiteY20" fmla="*/ 1487055 h 1921164"/>
                <a:gd name="connsiteX21" fmla="*/ 886691 w 3944216"/>
                <a:gd name="connsiteY21" fmla="*/ 1681018 h 1921164"/>
                <a:gd name="connsiteX22" fmla="*/ 369455 w 3944216"/>
                <a:gd name="connsiteY22" fmla="*/ 1884218 h 1921164"/>
                <a:gd name="connsiteX23" fmla="*/ 120073 w 3944216"/>
                <a:gd name="connsiteY23" fmla="*/ 1921164 h 1921164"/>
                <a:gd name="connsiteX24" fmla="*/ 27709 w 3944216"/>
                <a:gd name="connsiteY24" fmla="*/ 1921164 h 1921164"/>
                <a:gd name="connsiteX25" fmla="*/ 9236 w 3944216"/>
                <a:gd name="connsiteY25" fmla="*/ 1921164 h 1921164"/>
                <a:gd name="connsiteX26" fmla="*/ 0 w 3944216"/>
                <a:gd name="connsiteY26" fmla="*/ 0 h 1921164"/>
                <a:gd name="connsiteX0" fmla="*/ 0 w 3944216"/>
                <a:gd name="connsiteY0" fmla="*/ 0 h 1921164"/>
                <a:gd name="connsiteX1" fmla="*/ 3140364 w 3944216"/>
                <a:gd name="connsiteY1" fmla="*/ 9236 h 1921164"/>
                <a:gd name="connsiteX2" fmla="*/ 3140364 w 3944216"/>
                <a:gd name="connsiteY2" fmla="*/ 27709 h 1921164"/>
                <a:gd name="connsiteX3" fmla="*/ 3140364 w 3944216"/>
                <a:gd name="connsiteY3" fmla="*/ 129309 h 1921164"/>
                <a:gd name="connsiteX4" fmla="*/ 3121891 w 3944216"/>
                <a:gd name="connsiteY4" fmla="*/ 193964 h 1921164"/>
                <a:gd name="connsiteX5" fmla="*/ 3121891 w 3944216"/>
                <a:gd name="connsiteY5" fmla="*/ 193964 h 1921164"/>
                <a:gd name="connsiteX6" fmla="*/ 3944216 w 3944216"/>
                <a:gd name="connsiteY6" fmla="*/ 326448 h 1921164"/>
                <a:gd name="connsiteX7" fmla="*/ 3882736 w 3944216"/>
                <a:gd name="connsiteY7" fmla="*/ 482023 h 1921164"/>
                <a:gd name="connsiteX8" fmla="*/ 3737552 w 3944216"/>
                <a:gd name="connsiteY8" fmla="*/ 619414 h 1921164"/>
                <a:gd name="connsiteX9" fmla="*/ 3567834 w 3944216"/>
                <a:gd name="connsiteY9" fmla="*/ 683202 h 1921164"/>
                <a:gd name="connsiteX10" fmla="*/ 3229552 w 3944216"/>
                <a:gd name="connsiteY10" fmla="*/ 687532 h 1921164"/>
                <a:gd name="connsiteX11" fmla="*/ 2928505 w 3944216"/>
                <a:gd name="connsiteY11" fmla="*/ 782205 h 1921164"/>
                <a:gd name="connsiteX12" fmla="*/ 2826327 w 3944216"/>
                <a:gd name="connsiteY12" fmla="*/ 849745 h 1921164"/>
                <a:gd name="connsiteX13" fmla="*/ 2752436 w 3944216"/>
                <a:gd name="connsiteY13" fmla="*/ 923636 h 1921164"/>
                <a:gd name="connsiteX14" fmla="*/ 2650836 w 3944216"/>
                <a:gd name="connsiteY14" fmla="*/ 960582 h 1921164"/>
                <a:gd name="connsiteX15" fmla="*/ 2309091 w 3944216"/>
                <a:gd name="connsiteY15" fmla="*/ 1062182 h 1921164"/>
                <a:gd name="connsiteX16" fmla="*/ 2299855 w 3944216"/>
                <a:gd name="connsiteY16" fmla="*/ 1089891 h 1921164"/>
                <a:gd name="connsiteX17" fmla="*/ 2262909 w 3944216"/>
                <a:gd name="connsiteY17" fmla="*/ 1136073 h 1921164"/>
                <a:gd name="connsiteX18" fmla="*/ 1874982 w 3944216"/>
                <a:gd name="connsiteY18" fmla="*/ 1265382 h 1921164"/>
                <a:gd name="connsiteX19" fmla="*/ 1616364 w 3944216"/>
                <a:gd name="connsiteY19" fmla="*/ 1385455 h 1921164"/>
                <a:gd name="connsiteX20" fmla="*/ 1330036 w 3944216"/>
                <a:gd name="connsiteY20" fmla="*/ 1487055 h 1921164"/>
                <a:gd name="connsiteX21" fmla="*/ 886691 w 3944216"/>
                <a:gd name="connsiteY21" fmla="*/ 1681018 h 1921164"/>
                <a:gd name="connsiteX22" fmla="*/ 369455 w 3944216"/>
                <a:gd name="connsiteY22" fmla="*/ 1884218 h 1921164"/>
                <a:gd name="connsiteX23" fmla="*/ 120073 w 3944216"/>
                <a:gd name="connsiteY23" fmla="*/ 1921164 h 1921164"/>
                <a:gd name="connsiteX24" fmla="*/ 27709 w 3944216"/>
                <a:gd name="connsiteY24" fmla="*/ 1921164 h 1921164"/>
                <a:gd name="connsiteX25" fmla="*/ 9236 w 3944216"/>
                <a:gd name="connsiteY25" fmla="*/ 1921164 h 1921164"/>
                <a:gd name="connsiteX26" fmla="*/ 0 w 3944216"/>
                <a:gd name="connsiteY26" fmla="*/ 0 h 1921164"/>
                <a:gd name="connsiteX0" fmla="*/ 0 w 3944216"/>
                <a:gd name="connsiteY0" fmla="*/ 0 h 1921164"/>
                <a:gd name="connsiteX1" fmla="*/ 3140364 w 3944216"/>
                <a:gd name="connsiteY1" fmla="*/ 9236 h 1921164"/>
                <a:gd name="connsiteX2" fmla="*/ 3140364 w 3944216"/>
                <a:gd name="connsiteY2" fmla="*/ 27709 h 1921164"/>
                <a:gd name="connsiteX3" fmla="*/ 3140364 w 3944216"/>
                <a:gd name="connsiteY3" fmla="*/ 129309 h 1921164"/>
                <a:gd name="connsiteX4" fmla="*/ 3121891 w 3944216"/>
                <a:gd name="connsiteY4" fmla="*/ 193964 h 1921164"/>
                <a:gd name="connsiteX5" fmla="*/ 3121891 w 3944216"/>
                <a:gd name="connsiteY5" fmla="*/ 193964 h 1921164"/>
                <a:gd name="connsiteX6" fmla="*/ 3944216 w 3944216"/>
                <a:gd name="connsiteY6" fmla="*/ 326448 h 1921164"/>
                <a:gd name="connsiteX7" fmla="*/ 3882736 w 3944216"/>
                <a:gd name="connsiteY7" fmla="*/ 482023 h 1921164"/>
                <a:gd name="connsiteX8" fmla="*/ 3747077 w 3944216"/>
                <a:gd name="connsiteY8" fmla="*/ 619414 h 1921164"/>
                <a:gd name="connsiteX9" fmla="*/ 3567834 w 3944216"/>
                <a:gd name="connsiteY9" fmla="*/ 683202 h 1921164"/>
                <a:gd name="connsiteX10" fmla="*/ 3229552 w 3944216"/>
                <a:gd name="connsiteY10" fmla="*/ 687532 h 1921164"/>
                <a:gd name="connsiteX11" fmla="*/ 2928505 w 3944216"/>
                <a:gd name="connsiteY11" fmla="*/ 782205 h 1921164"/>
                <a:gd name="connsiteX12" fmla="*/ 2826327 w 3944216"/>
                <a:gd name="connsiteY12" fmla="*/ 849745 h 1921164"/>
                <a:gd name="connsiteX13" fmla="*/ 2752436 w 3944216"/>
                <a:gd name="connsiteY13" fmla="*/ 923636 h 1921164"/>
                <a:gd name="connsiteX14" fmla="*/ 2650836 w 3944216"/>
                <a:gd name="connsiteY14" fmla="*/ 960582 h 1921164"/>
                <a:gd name="connsiteX15" fmla="*/ 2309091 w 3944216"/>
                <a:gd name="connsiteY15" fmla="*/ 1062182 h 1921164"/>
                <a:gd name="connsiteX16" fmla="*/ 2299855 w 3944216"/>
                <a:gd name="connsiteY16" fmla="*/ 1089891 h 1921164"/>
                <a:gd name="connsiteX17" fmla="*/ 2262909 w 3944216"/>
                <a:gd name="connsiteY17" fmla="*/ 1136073 h 1921164"/>
                <a:gd name="connsiteX18" fmla="*/ 1874982 w 3944216"/>
                <a:gd name="connsiteY18" fmla="*/ 1265382 h 1921164"/>
                <a:gd name="connsiteX19" fmla="*/ 1616364 w 3944216"/>
                <a:gd name="connsiteY19" fmla="*/ 1385455 h 1921164"/>
                <a:gd name="connsiteX20" fmla="*/ 1330036 w 3944216"/>
                <a:gd name="connsiteY20" fmla="*/ 1487055 h 1921164"/>
                <a:gd name="connsiteX21" fmla="*/ 886691 w 3944216"/>
                <a:gd name="connsiteY21" fmla="*/ 1681018 h 1921164"/>
                <a:gd name="connsiteX22" fmla="*/ 369455 w 3944216"/>
                <a:gd name="connsiteY22" fmla="*/ 1884218 h 1921164"/>
                <a:gd name="connsiteX23" fmla="*/ 120073 w 3944216"/>
                <a:gd name="connsiteY23" fmla="*/ 1921164 h 1921164"/>
                <a:gd name="connsiteX24" fmla="*/ 27709 w 3944216"/>
                <a:gd name="connsiteY24" fmla="*/ 1921164 h 1921164"/>
                <a:gd name="connsiteX25" fmla="*/ 9236 w 3944216"/>
                <a:gd name="connsiteY25" fmla="*/ 1921164 h 1921164"/>
                <a:gd name="connsiteX26" fmla="*/ 0 w 3944216"/>
                <a:gd name="connsiteY26" fmla="*/ 0 h 1921164"/>
                <a:gd name="connsiteX0" fmla="*/ 0 w 3950566"/>
                <a:gd name="connsiteY0" fmla="*/ 0 h 1921164"/>
                <a:gd name="connsiteX1" fmla="*/ 3140364 w 3950566"/>
                <a:gd name="connsiteY1" fmla="*/ 9236 h 1921164"/>
                <a:gd name="connsiteX2" fmla="*/ 3140364 w 3950566"/>
                <a:gd name="connsiteY2" fmla="*/ 27709 h 1921164"/>
                <a:gd name="connsiteX3" fmla="*/ 3140364 w 3950566"/>
                <a:gd name="connsiteY3" fmla="*/ 129309 h 1921164"/>
                <a:gd name="connsiteX4" fmla="*/ 3121891 w 3950566"/>
                <a:gd name="connsiteY4" fmla="*/ 193964 h 1921164"/>
                <a:gd name="connsiteX5" fmla="*/ 3950566 w 3950566"/>
                <a:gd name="connsiteY5" fmla="*/ 105064 h 1921164"/>
                <a:gd name="connsiteX6" fmla="*/ 3944216 w 3950566"/>
                <a:gd name="connsiteY6" fmla="*/ 326448 h 1921164"/>
                <a:gd name="connsiteX7" fmla="*/ 3882736 w 3950566"/>
                <a:gd name="connsiteY7" fmla="*/ 482023 h 1921164"/>
                <a:gd name="connsiteX8" fmla="*/ 3747077 w 3950566"/>
                <a:gd name="connsiteY8" fmla="*/ 619414 h 1921164"/>
                <a:gd name="connsiteX9" fmla="*/ 3567834 w 3950566"/>
                <a:gd name="connsiteY9" fmla="*/ 683202 h 1921164"/>
                <a:gd name="connsiteX10" fmla="*/ 3229552 w 3950566"/>
                <a:gd name="connsiteY10" fmla="*/ 687532 h 1921164"/>
                <a:gd name="connsiteX11" fmla="*/ 2928505 w 3950566"/>
                <a:gd name="connsiteY11" fmla="*/ 782205 h 1921164"/>
                <a:gd name="connsiteX12" fmla="*/ 2826327 w 3950566"/>
                <a:gd name="connsiteY12" fmla="*/ 849745 h 1921164"/>
                <a:gd name="connsiteX13" fmla="*/ 2752436 w 3950566"/>
                <a:gd name="connsiteY13" fmla="*/ 923636 h 1921164"/>
                <a:gd name="connsiteX14" fmla="*/ 2650836 w 3950566"/>
                <a:gd name="connsiteY14" fmla="*/ 960582 h 1921164"/>
                <a:gd name="connsiteX15" fmla="*/ 2309091 w 3950566"/>
                <a:gd name="connsiteY15" fmla="*/ 1062182 h 1921164"/>
                <a:gd name="connsiteX16" fmla="*/ 2299855 w 3950566"/>
                <a:gd name="connsiteY16" fmla="*/ 1089891 h 1921164"/>
                <a:gd name="connsiteX17" fmla="*/ 2262909 w 3950566"/>
                <a:gd name="connsiteY17" fmla="*/ 1136073 h 1921164"/>
                <a:gd name="connsiteX18" fmla="*/ 1874982 w 3950566"/>
                <a:gd name="connsiteY18" fmla="*/ 1265382 h 1921164"/>
                <a:gd name="connsiteX19" fmla="*/ 1616364 w 3950566"/>
                <a:gd name="connsiteY19" fmla="*/ 1385455 h 1921164"/>
                <a:gd name="connsiteX20" fmla="*/ 1330036 w 3950566"/>
                <a:gd name="connsiteY20" fmla="*/ 1487055 h 1921164"/>
                <a:gd name="connsiteX21" fmla="*/ 886691 w 3950566"/>
                <a:gd name="connsiteY21" fmla="*/ 1681018 h 1921164"/>
                <a:gd name="connsiteX22" fmla="*/ 369455 w 3950566"/>
                <a:gd name="connsiteY22" fmla="*/ 1884218 h 1921164"/>
                <a:gd name="connsiteX23" fmla="*/ 120073 w 3950566"/>
                <a:gd name="connsiteY23" fmla="*/ 1921164 h 1921164"/>
                <a:gd name="connsiteX24" fmla="*/ 27709 w 3950566"/>
                <a:gd name="connsiteY24" fmla="*/ 1921164 h 1921164"/>
                <a:gd name="connsiteX25" fmla="*/ 9236 w 3950566"/>
                <a:gd name="connsiteY25" fmla="*/ 1921164 h 1921164"/>
                <a:gd name="connsiteX26" fmla="*/ 0 w 3950566"/>
                <a:gd name="connsiteY26" fmla="*/ 0 h 1921164"/>
                <a:gd name="connsiteX0" fmla="*/ 0 w 3950566"/>
                <a:gd name="connsiteY0" fmla="*/ 0 h 1921164"/>
                <a:gd name="connsiteX1" fmla="*/ 3140364 w 3950566"/>
                <a:gd name="connsiteY1" fmla="*/ 9236 h 1921164"/>
                <a:gd name="connsiteX2" fmla="*/ 3140364 w 3950566"/>
                <a:gd name="connsiteY2" fmla="*/ 27709 h 1921164"/>
                <a:gd name="connsiteX3" fmla="*/ 3140364 w 3950566"/>
                <a:gd name="connsiteY3" fmla="*/ 129309 h 1921164"/>
                <a:gd name="connsiteX4" fmla="*/ 3944216 w 3950566"/>
                <a:gd name="connsiteY4" fmla="*/ 44739 h 1921164"/>
                <a:gd name="connsiteX5" fmla="*/ 3950566 w 3950566"/>
                <a:gd name="connsiteY5" fmla="*/ 105064 h 1921164"/>
                <a:gd name="connsiteX6" fmla="*/ 3944216 w 3950566"/>
                <a:gd name="connsiteY6" fmla="*/ 326448 h 1921164"/>
                <a:gd name="connsiteX7" fmla="*/ 3882736 w 3950566"/>
                <a:gd name="connsiteY7" fmla="*/ 482023 h 1921164"/>
                <a:gd name="connsiteX8" fmla="*/ 3747077 w 3950566"/>
                <a:gd name="connsiteY8" fmla="*/ 619414 h 1921164"/>
                <a:gd name="connsiteX9" fmla="*/ 3567834 w 3950566"/>
                <a:gd name="connsiteY9" fmla="*/ 683202 h 1921164"/>
                <a:gd name="connsiteX10" fmla="*/ 3229552 w 3950566"/>
                <a:gd name="connsiteY10" fmla="*/ 687532 h 1921164"/>
                <a:gd name="connsiteX11" fmla="*/ 2928505 w 3950566"/>
                <a:gd name="connsiteY11" fmla="*/ 782205 h 1921164"/>
                <a:gd name="connsiteX12" fmla="*/ 2826327 w 3950566"/>
                <a:gd name="connsiteY12" fmla="*/ 849745 h 1921164"/>
                <a:gd name="connsiteX13" fmla="*/ 2752436 w 3950566"/>
                <a:gd name="connsiteY13" fmla="*/ 923636 h 1921164"/>
                <a:gd name="connsiteX14" fmla="*/ 2650836 w 3950566"/>
                <a:gd name="connsiteY14" fmla="*/ 960582 h 1921164"/>
                <a:gd name="connsiteX15" fmla="*/ 2309091 w 3950566"/>
                <a:gd name="connsiteY15" fmla="*/ 1062182 h 1921164"/>
                <a:gd name="connsiteX16" fmla="*/ 2299855 w 3950566"/>
                <a:gd name="connsiteY16" fmla="*/ 1089891 h 1921164"/>
                <a:gd name="connsiteX17" fmla="*/ 2262909 w 3950566"/>
                <a:gd name="connsiteY17" fmla="*/ 1136073 h 1921164"/>
                <a:gd name="connsiteX18" fmla="*/ 1874982 w 3950566"/>
                <a:gd name="connsiteY18" fmla="*/ 1265382 h 1921164"/>
                <a:gd name="connsiteX19" fmla="*/ 1616364 w 3950566"/>
                <a:gd name="connsiteY19" fmla="*/ 1385455 h 1921164"/>
                <a:gd name="connsiteX20" fmla="*/ 1330036 w 3950566"/>
                <a:gd name="connsiteY20" fmla="*/ 1487055 h 1921164"/>
                <a:gd name="connsiteX21" fmla="*/ 886691 w 3950566"/>
                <a:gd name="connsiteY21" fmla="*/ 1681018 h 1921164"/>
                <a:gd name="connsiteX22" fmla="*/ 369455 w 3950566"/>
                <a:gd name="connsiteY22" fmla="*/ 1884218 h 1921164"/>
                <a:gd name="connsiteX23" fmla="*/ 120073 w 3950566"/>
                <a:gd name="connsiteY23" fmla="*/ 1921164 h 1921164"/>
                <a:gd name="connsiteX24" fmla="*/ 27709 w 3950566"/>
                <a:gd name="connsiteY24" fmla="*/ 1921164 h 1921164"/>
                <a:gd name="connsiteX25" fmla="*/ 9236 w 3950566"/>
                <a:gd name="connsiteY25" fmla="*/ 1921164 h 1921164"/>
                <a:gd name="connsiteX26" fmla="*/ 0 w 3950566"/>
                <a:gd name="connsiteY26" fmla="*/ 0 h 1921164"/>
                <a:gd name="connsiteX0" fmla="*/ 0 w 3950566"/>
                <a:gd name="connsiteY0" fmla="*/ 0 h 1921164"/>
                <a:gd name="connsiteX1" fmla="*/ 3140364 w 3950566"/>
                <a:gd name="connsiteY1" fmla="*/ 9236 h 1921164"/>
                <a:gd name="connsiteX2" fmla="*/ 3140364 w 3950566"/>
                <a:gd name="connsiteY2" fmla="*/ 27709 h 1921164"/>
                <a:gd name="connsiteX3" fmla="*/ 3944216 w 3950566"/>
                <a:gd name="connsiteY3" fmla="*/ 44739 h 1921164"/>
                <a:gd name="connsiteX4" fmla="*/ 3950566 w 3950566"/>
                <a:gd name="connsiteY4" fmla="*/ 105064 h 1921164"/>
                <a:gd name="connsiteX5" fmla="*/ 3944216 w 3950566"/>
                <a:gd name="connsiteY5" fmla="*/ 326448 h 1921164"/>
                <a:gd name="connsiteX6" fmla="*/ 3882736 w 3950566"/>
                <a:gd name="connsiteY6" fmla="*/ 482023 h 1921164"/>
                <a:gd name="connsiteX7" fmla="*/ 3747077 w 3950566"/>
                <a:gd name="connsiteY7" fmla="*/ 619414 h 1921164"/>
                <a:gd name="connsiteX8" fmla="*/ 3567834 w 3950566"/>
                <a:gd name="connsiteY8" fmla="*/ 683202 h 1921164"/>
                <a:gd name="connsiteX9" fmla="*/ 3229552 w 3950566"/>
                <a:gd name="connsiteY9" fmla="*/ 687532 h 1921164"/>
                <a:gd name="connsiteX10" fmla="*/ 2928505 w 3950566"/>
                <a:gd name="connsiteY10" fmla="*/ 782205 h 1921164"/>
                <a:gd name="connsiteX11" fmla="*/ 2826327 w 3950566"/>
                <a:gd name="connsiteY11" fmla="*/ 849745 h 1921164"/>
                <a:gd name="connsiteX12" fmla="*/ 2752436 w 3950566"/>
                <a:gd name="connsiteY12" fmla="*/ 923636 h 1921164"/>
                <a:gd name="connsiteX13" fmla="*/ 2650836 w 3950566"/>
                <a:gd name="connsiteY13" fmla="*/ 960582 h 1921164"/>
                <a:gd name="connsiteX14" fmla="*/ 2309091 w 3950566"/>
                <a:gd name="connsiteY14" fmla="*/ 1062182 h 1921164"/>
                <a:gd name="connsiteX15" fmla="*/ 2299855 w 3950566"/>
                <a:gd name="connsiteY15" fmla="*/ 1089891 h 1921164"/>
                <a:gd name="connsiteX16" fmla="*/ 2262909 w 3950566"/>
                <a:gd name="connsiteY16" fmla="*/ 1136073 h 1921164"/>
                <a:gd name="connsiteX17" fmla="*/ 1874982 w 3950566"/>
                <a:gd name="connsiteY17" fmla="*/ 1265382 h 1921164"/>
                <a:gd name="connsiteX18" fmla="*/ 1616364 w 3950566"/>
                <a:gd name="connsiteY18" fmla="*/ 1385455 h 1921164"/>
                <a:gd name="connsiteX19" fmla="*/ 1330036 w 3950566"/>
                <a:gd name="connsiteY19" fmla="*/ 1487055 h 1921164"/>
                <a:gd name="connsiteX20" fmla="*/ 886691 w 3950566"/>
                <a:gd name="connsiteY20" fmla="*/ 1681018 h 1921164"/>
                <a:gd name="connsiteX21" fmla="*/ 369455 w 3950566"/>
                <a:gd name="connsiteY21" fmla="*/ 1884218 h 1921164"/>
                <a:gd name="connsiteX22" fmla="*/ 120073 w 3950566"/>
                <a:gd name="connsiteY22" fmla="*/ 1921164 h 1921164"/>
                <a:gd name="connsiteX23" fmla="*/ 27709 w 3950566"/>
                <a:gd name="connsiteY23" fmla="*/ 1921164 h 1921164"/>
                <a:gd name="connsiteX24" fmla="*/ 9236 w 3950566"/>
                <a:gd name="connsiteY24" fmla="*/ 1921164 h 1921164"/>
                <a:gd name="connsiteX25" fmla="*/ 0 w 3950566"/>
                <a:gd name="connsiteY25" fmla="*/ 0 h 1921164"/>
                <a:gd name="connsiteX0" fmla="*/ 0 w 3950566"/>
                <a:gd name="connsiteY0" fmla="*/ 0 h 1921164"/>
                <a:gd name="connsiteX1" fmla="*/ 3140364 w 3950566"/>
                <a:gd name="connsiteY1" fmla="*/ 9236 h 1921164"/>
                <a:gd name="connsiteX2" fmla="*/ 3949989 w 3950566"/>
                <a:gd name="connsiteY2" fmla="*/ 24534 h 1921164"/>
                <a:gd name="connsiteX3" fmla="*/ 3944216 w 3950566"/>
                <a:gd name="connsiteY3" fmla="*/ 44739 h 1921164"/>
                <a:gd name="connsiteX4" fmla="*/ 3950566 w 3950566"/>
                <a:gd name="connsiteY4" fmla="*/ 105064 h 1921164"/>
                <a:gd name="connsiteX5" fmla="*/ 3944216 w 3950566"/>
                <a:gd name="connsiteY5" fmla="*/ 326448 h 1921164"/>
                <a:gd name="connsiteX6" fmla="*/ 3882736 w 3950566"/>
                <a:gd name="connsiteY6" fmla="*/ 482023 h 1921164"/>
                <a:gd name="connsiteX7" fmla="*/ 3747077 w 3950566"/>
                <a:gd name="connsiteY7" fmla="*/ 619414 h 1921164"/>
                <a:gd name="connsiteX8" fmla="*/ 3567834 w 3950566"/>
                <a:gd name="connsiteY8" fmla="*/ 683202 h 1921164"/>
                <a:gd name="connsiteX9" fmla="*/ 3229552 w 3950566"/>
                <a:gd name="connsiteY9" fmla="*/ 687532 h 1921164"/>
                <a:gd name="connsiteX10" fmla="*/ 2928505 w 3950566"/>
                <a:gd name="connsiteY10" fmla="*/ 782205 h 1921164"/>
                <a:gd name="connsiteX11" fmla="*/ 2826327 w 3950566"/>
                <a:gd name="connsiteY11" fmla="*/ 849745 h 1921164"/>
                <a:gd name="connsiteX12" fmla="*/ 2752436 w 3950566"/>
                <a:gd name="connsiteY12" fmla="*/ 923636 h 1921164"/>
                <a:gd name="connsiteX13" fmla="*/ 2650836 w 3950566"/>
                <a:gd name="connsiteY13" fmla="*/ 960582 h 1921164"/>
                <a:gd name="connsiteX14" fmla="*/ 2309091 w 3950566"/>
                <a:gd name="connsiteY14" fmla="*/ 1062182 h 1921164"/>
                <a:gd name="connsiteX15" fmla="*/ 2299855 w 3950566"/>
                <a:gd name="connsiteY15" fmla="*/ 1089891 h 1921164"/>
                <a:gd name="connsiteX16" fmla="*/ 2262909 w 3950566"/>
                <a:gd name="connsiteY16" fmla="*/ 1136073 h 1921164"/>
                <a:gd name="connsiteX17" fmla="*/ 1874982 w 3950566"/>
                <a:gd name="connsiteY17" fmla="*/ 1265382 h 1921164"/>
                <a:gd name="connsiteX18" fmla="*/ 1616364 w 3950566"/>
                <a:gd name="connsiteY18" fmla="*/ 1385455 h 1921164"/>
                <a:gd name="connsiteX19" fmla="*/ 1330036 w 3950566"/>
                <a:gd name="connsiteY19" fmla="*/ 1487055 h 1921164"/>
                <a:gd name="connsiteX20" fmla="*/ 886691 w 3950566"/>
                <a:gd name="connsiteY20" fmla="*/ 1681018 h 1921164"/>
                <a:gd name="connsiteX21" fmla="*/ 369455 w 3950566"/>
                <a:gd name="connsiteY21" fmla="*/ 1884218 h 1921164"/>
                <a:gd name="connsiteX22" fmla="*/ 120073 w 3950566"/>
                <a:gd name="connsiteY22" fmla="*/ 1921164 h 1921164"/>
                <a:gd name="connsiteX23" fmla="*/ 27709 w 3950566"/>
                <a:gd name="connsiteY23" fmla="*/ 1921164 h 1921164"/>
                <a:gd name="connsiteX24" fmla="*/ 9236 w 3950566"/>
                <a:gd name="connsiteY24" fmla="*/ 1921164 h 1921164"/>
                <a:gd name="connsiteX25" fmla="*/ 0 w 3950566"/>
                <a:gd name="connsiteY25" fmla="*/ 0 h 1921164"/>
                <a:gd name="connsiteX0" fmla="*/ 0 w 3950566"/>
                <a:gd name="connsiteY0" fmla="*/ 0 h 1921164"/>
                <a:gd name="connsiteX1" fmla="*/ 3940464 w 3950566"/>
                <a:gd name="connsiteY1" fmla="*/ 12411 h 1921164"/>
                <a:gd name="connsiteX2" fmla="*/ 3949989 w 3950566"/>
                <a:gd name="connsiteY2" fmla="*/ 24534 h 1921164"/>
                <a:gd name="connsiteX3" fmla="*/ 3944216 w 3950566"/>
                <a:gd name="connsiteY3" fmla="*/ 44739 h 1921164"/>
                <a:gd name="connsiteX4" fmla="*/ 3950566 w 3950566"/>
                <a:gd name="connsiteY4" fmla="*/ 105064 h 1921164"/>
                <a:gd name="connsiteX5" fmla="*/ 3944216 w 3950566"/>
                <a:gd name="connsiteY5" fmla="*/ 326448 h 1921164"/>
                <a:gd name="connsiteX6" fmla="*/ 3882736 w 3950566"/>
                <a:gd name="connsiteY6" fmla="*/ 482023 h 1921164"/>
                <a:gd name="connsiteX7" fmla="*/ 3747077 w 3950566"/>
                <a:gd name="connsiteY7" fmla="*/ 619414 h 1921164"/>
                <a:gd name="connsiteX8" fmla="*/ 3567834 w 3950566"/>
                <a:gd name="connsiteY8" fmla="*/ 683202 h 1921164"/>
                <a:gd name="connsiteX9" fmla="*/ 3229552 w 3950566"/>
                <a:gd name="connsiteY9" fmla="*/ 687532 h 1921164"/>
                <a:gd name="connsiteX10" fmla="*/ 2928505 w 3950566"/>
                <a:gd name="connsiteY10" fmla="*/ 782205 h 1921164"/>
                <a:gd name="connsiteX11" fmla="*/ 2826327 w 3950566"/>
                <a:gd name="connsiteY11" fmla="*/ 849745 h 1921164"/>
                <a:gd name="connsiteX12" fmla="*/ 2752436 w 3950566"/>
                <a:gd name="connsiteY12" fmla="*/ 923636 h 1921164"/>
                <a:gd name="connsiteX13" fmla="*/ 2650836 w 3950566"/>
                <a:gd name="connsiteY13" fmla="*/ 960582 h 1921164"/>
                <a:gd name="connsiteX14" fmla="*/ 2309091 w 3950566"/>
                <a:gd name="connsiteY14" fmla="*/ 1062182 h 1921164"/>
                <a:gd name="connsiteX15" fmla="*/ 2299855 w 3950566"/>
                <a:gd name="connsiteY15" fmla="*/ 1089891 h 1921164"/>
                <a:gd name="connsiteX16" fmla="*/ 2262909 w 3950566"/>
                <a:gd name="connsiteY16" fmla="*/ 1136073 h 1921164"/>
                <a:gd name="connsiteX17" fmla="*/ 1874982 w 3950566"/>
                <a:gd name="connsiteY17" fmla="*/ 1265382 h 1921164"/>
                <a:gd name="connsiteX18" fmla="*/ 1616364 w 3950566"/>
                <a:gd name="connsiteY18" fmla="*/ 1385455 h 1921164"/>
                <a:gd name="connsiteX19" fmla="*/ 1330036 w 3950566"/>
                <a:gd name="connsiteY19" fmla="*/ 1487055 h 1921164"/>
                <a:gd name="connsiteX20" fmla="*/ 886691 w 3950566"/>
                <a:gd name="connsiteY20" fmla="*/ 1681018 h 1921164"/>
                <a:gd name="connsiteX21" fmla="*/ 369455 w 3950566"/>
                <a:gd name="connsiteY21" fmla="*/ 1884218 h 1921164"/>
                <a:gd name="connsiteX22" fmla="*/ 120073 w 3950566"/>
                <a:gd name="connsiteY22" fmla="*/ 1921164 h 1921164"/>
                <a:gd name="connsiteX23" fmla="*/ 27709 w 3950566"/>
                <a:gd name="connsiteY23" fmla="*/ 1921164 h 1921164"/>
                <a:gd name="connsiteX24" fmla="*/ 9236 w 3950566"/>
                <a:gd name="connsiteY24" fmla="*/ 1921164 h 1921164"/>
                <a:gd name="connsiteX25" fmla="*/ 0 w 3950566"/>
                <a:gd name="connsiteY25" fmla="*/ 0 h 1921164"/>
                <a:gd name="connsiteX0" fmla="*/ 4080 w 3954646"/>
                <a:gd name="connsiteY0" fmla="*/ 0 h 1921164"/>
                <a:gd name="connsiteX1" fmla="*/ 3944544 w 3954646"/>
                <a:gd name="connsiteY1" fmla="*/ 12411 h 1921164"/>
                <a:gd name="connsiteX2" fmla="*/ 3954069 w 3954646"/>
                <a:gd name="connsiteY2" fmla="*/ 24534 h 1921164"/>
                <a:gd name="connsiteX3" fmla="*/ 3948296 w 3954646"/>
                <a:gd name="connsiteY3" fmla="*/ 44739 h 1921164"/>
                <a:gd name="connsiteX4" fmla="*/ 3954646 w 3954646"/>
                <a:gd name="connsiteY4" fmla="*/ 105064 h 1921164"/>
                <a:gd name="connsiteX5" fmla="*/ 3948296 w 3954646"/>
                <a:gd name="connsiteY5" fmla="*/ 326448 h 1921164"/>
                <a:gd name="connsiteX6" fmla="*/ 3886816 w 3954646"/>
                <a:gd name="connsiteY6" fmla="*/ 482023 h 1921164"/>
                <a:gd name="connsiteX7" fmla="*/ 3751157 w 3954646"/>
                <a:gd name="connsiteY7" fmla="*/ 619414 h 1921164"/>
                <a:gd name="connsiteX8" fmla="*/ 3571914 w 3954646"/>
                <a:gd name="connsiteY8" fmla="*/ 683202 h 1921164"/>
                <a:gd name="connsiteX9" fmla="*/ 3233632 w 3954646"/>
                <a:gd name="connsiteY9" fmla="*/ 687532 h 1921164"/>
                <a:gd name="connsiteX10" fmla="*/ 2932585 w 3954646"/>
                <a:gd name="connsiteY10" fmla="*/ 782205 h 1921164"/>
                <a:gd name="connsiteX11" fmla="*/ 2830407 w 3954646"/>
                <a:gd name="connsiteY11" fmla="*/ 849745 h 1921164"/>
                <a:gd name="connsiteX12" fmla="*/ 2756516 w 3954646"/>
                <a:gd name="connsiteY12" fmla="*/ 923636 h 1921164"/>
                <a:gd name="connsiteX13" fmla="*/ 2654916 w 3954646"/>
                <a:gd name="connsiteY13" fmla="*/ 960582 h 1921164"/>
                <a:gd name="connsiteX14" fmla="*/ 2313171 w 3954646"/>
                <a:gd name="connsiteY14" fmla="*/ 1062182 h 1921164"/>
                <a:gd name="connsiteX15" fmla="*/ 2303935 w 3954646"/>
                <a:gd name="connsiteY15" fmla="*/ 1089891 h 1921164"/>
                <a:gd name="connsiteX16" fmla="*/ 2266989 w 3954646"/>
                <a:gd name="connsiteY16" fmla="*/ 1136073 h 1921164"/>
                <a:gd name="connsiteX17" fmla="*/ 1879062 w 3954646"/>
                <a:gd name="connsiteY17" fmla="*/ 1265382 h 1921164"/>
                <a:gd name="connsiteX18" fmla="*/ 1620444 w 3954646"/>
                <a:gd name="connsiteY18" fmla="*/ 1385455 h 1921164"/>
                <a:gd name="connsiteX19" fmla="*/ 1334116 w 3954646"/>
                <a:gd name="connsiteY19" fmla="*/ 1487055 h 1921164"/>
                <a:gd name="connsiteX20" fmla="*/ 890771 w 3954646"/>
                <a:gd name="connsiteY20" fmla="*/ 1681018 h 1921164"/>
                <a:gd name="connsiteX21" fmla="*/ 373535 w 3954646"/>
                <a:gd name="connsiteY21" fmla="*/ 1884218 h 1921164"/>
                <a:gd name="connsiteX22" fmla="*/ 124153 w 3954646"/>
                <a:gd name="connsiteY22" fmla="*/ 1921164 h 1921164"/>
                <a:gd name="connsiteX23" fmla="*/ 31789 w 3954646"/>
                <a:gd name="connsiteY23" fmla="*/ 1921164 h 1921164"/>
                <a:gd name="connsiteX24" fmla="*/ 616 w 3954646"/>
                <a:gd name="connsiteY24" fmla="*/ 1311564 h 1921164"/>
                <a:gd name="connsiteX25" fmla="*/ 4080 w 3954646"/>
                <a:gd name="connsiteY25" fmla="*/ 0 h 1921164"/>
                <a:gd name="connsiteX0" fmla="*/ 4080 w 3954646"/>
                <a:gd name="connsiteY0" fmla="*/ 0 h 1921164"/>
                <a:gd name="connsiteX1" fmla="*/ 3944544 w 3954646"/>
                <a:gd name="connsiteY1" fmla="*/ 12411 h 1921164"/>
                <a:gd name="connsiteX2" fmla="*/ 3954069 w 3954646"/>
                <a:gd name="connsiteY2" fmla="*/ 24534 h 1921164"/>
                <a:gd name="connsiteX3" fmla="*/ 3948296 w 3954646"/>
                <a:gd name="connsiteY3" fmla="*/ 44739 h 1921164"/>
                <a:gd name="connsiteX4" fmla="*/ 3954646 w 3954646"/>
                <a:gd name="connsiteY4" fmla="*/ 105064 h 1921164"/>
                <a:gd name="connsiteX5" fmla="*/ 3948296 w 3954646"/>
                <a:gd name="connsiteY5" fmla="*/ 326448 h 1921164"/>
                <a:gd name="connsiteX6" fmla="*/ 3886816 w 3954646"/>
                <a:gd name="connsiteY6" fmla="*/ 482023 h 1921164"/>
                <a:gd name="connsiteX7" fmla="*/ 3751157 w 3954646"/>
                <a:gd name="connsiteY7" fmla="*/ 619414 h 1921164"/>
                <a:gd name="connsiteX8" fmla="*/ 3571914 w 3954646"/>
                <a:gd name="connsiteY8" fmla="*/ 683202 h 1921164"/>
                <a:gd name="connsiteX9" fmla="*/ 3233632 w 3954646"/>
                <a:gd name="connsiteY9" fmla="*/ 687532 h 1921164"/>
                <a:gd name="connsiteX10" fmla="*/ 2932585 w 3954646"/>
                <a:gd name="connsiteY10" fmla="*/ 782205 h 1921164"/>
                <a:gd name="connsiteX11" fmla="*/ 2830407 w 3954646"/>
                <a:gd name="connsiteY11" fmla="*/ 849745 h 1921164"/>
                <a:gd name="connsiteX12" fmla="*/ 2756516 w 3954646"/>
                <a:gd name="connsiteY12" fmla="*/ 923636 h 1921164"/>
                <a:gd name="connsiteX13" fmla="*/ 2654916 w 3954646"/>
                <a:gd name="connsiteY13" fmla="*/ 960582 h 1921164"/>
                <a:gd name="connsiteX14" fmla="*/ 2313171 w 3954646"/>
                <a:gd name="connsiteY14" fmla="*/ 1062182 h 1921164"/>
                <a:gd name="connsiteX15" fmla="*/ 2303935 w 3954646"/>
                <a:gd name="connsiteY15" fmla="*/ 1089891 h 1921164"/>
                <a:gd name="connsiteX16" fmla="*/ 2266989 w 3954646"/>
                <a:gd name="connsiteY16" fmla="*/ 1136073 h 1921164"/>
                <a:gd name="connsiteX17" fmla="*/ 1879062 w 3954646"/>
                <a:gd name="connsiteY17" fmla="*/ 1265382 h 1921164"/>
                <a:gd name="connsiteX18" fmla="*/ 1620444 w 3954646"/>
                <a:gd name="connsiteY18" fmla="*/ 1385455 h 1921164"/>
                <a:gd name="connsiteX19" fmla="*/ 1334116 w 3954646"/>
                <a:gd name="connsiteY19" fmla="*/ 1487055 h 1921164"/>
                <a:gd name="connsiteX20" fmla="*/ 890771 w 3954646"/>
                <a:gd name="connsiteY20" fmla="*/ 1681018 h 1921164"/>
                <a:gd name="connsiteX21" fmla="*/ 373535 w 3954646"/>
                <a:gd name="connsiteY21" fmla="*/ 1884218 h 1921164"/>
                <a:gd name="connsiteX22" fmla="*/ 124153 w 3954646"/>
                <a:gd name="connsiteY22" fmla="*/ 1921164 h 1921164"/>
                <a:gd name="connsiteX23" fmla="*/ 38139 w 3954646"/>
                <a:gd name="connsiteY23" fmla="*/ 1324264 h 1921164"/>
                <a:gd name="connsiteX24" fmla="*/ 616 w 3954646"/>
                <a:gd name="connsiteY24" fmla="*/ 1311564 h 1921164"/>
                <a:gd name="connsiteX25" fmla="*/ 4080 w 3954646"/>
                <a:gd name="connsiteY25" fmla="*/ 0 h 1921164"/>
                <a:gd name="connsiteX0" fmla="*/ 4080 w 3954646"/>
                <a:gd name="connsiteY0" fmla="*/ 0 h 1884218"/>
                <a:gd name="connsiteX1" fmla="*/ 3944544 w 3954646"/>
                <a:gd name="connsiteY1" fmla="*/ 12411 h 1884218"/>
                <a:gd name="connsiteX2" fmla="*/ 3954069 w 3954646"/>
                <a:gd name="connsiteY2" fmla="*/ 24534 h 1884218"/>
                <a:gd name="connsiteX3" fmla="*/ 3948296 w 3954646"/>
                <a:gd name="connsiteY3" fmla="*/ 44739 h 1884218"/>
                <a:gd name="connsiteX4" fmla="*/ 3954646 w 3954646"/>
                <a:gd name="connsiteY4" fmla="*/ 105064 h 1884218"/>
                <a:gd name="connsiteX5" fmla="*/ 3948296 w 3954646"/>
                <a:gd name="connsiteY5" fmla="*/ 326448 h 1884218"/>
                <a:gd name="connsiteX6" fmla="*/ 3886816 w 3954646"/>
                <a:gd name="connsiteY6" fmla="*/ 482023 h 1884218"/>
                <a:gd name="connsiteX7" fmla="*/ 3751157 w 3954646"/>
                <a:gd name="connsiteY7" fmla="*/ 619414 h 1884218"/>
                <a:gd name="connsiteX8" fmla="*/ 3571914 w 3954646"/>
                <a:gd name="connsiteY8" fmla="*/ 683202 h 1884218"/>
                <a:gd name="connsiteX9" fmla="*/ 3233632 w 3954646"/>
                <a:gd name="connsiteY9" fmla="*/ 687532 h 1884218"/>
                <a:gd name="connsiteX10" fmla="*/ 2932585 w 3954646"/>
                <a:gd name="connsiteY10" fmla="*/ 782205 h 1884218"/>
                <a:gd name="connsiteX11" fmla="*/ 2830407 w 3954646"/>
                <a:gd name="connsiteY11" fmla="*/ 849745 h 1884218"/>
                <a:gd name="connsiteX12" fmla="*/ 2756516 w 3954646"/>
                <a:gd name="connsiteY12" fmla="*/ 923636 h 1884218"/>
                <a:gd name="connsiteX13" fmla="*/ 2654916 w 3954646"/>
                <a:gd name="connsiteY13" fmla="*/ 960582 h 1884218"/>
                <a:gd name="connsiteX14" fmla="*/ 2313171 w 3954646"/>
                <a:gd name="connsiteY14" fmla="*/ 1062182 h 1884218"/>
                <a:gd name="connsiteX15" fmla="*/ 2303935 w 3954646"/>
                <a:gd name="connsiteY15" fmla="*/ 1089891 h 1884218"/>
                <a:gd name="connsiteX16" fmla="*/ 2266989 w 3954646"/>
                <a:gd name="connsiteY16" fmla="*/ 1136073 h 1884218"/>
                <a:gd name="connsiteX17" fmla="*/ 1879062 w 3954646"/>
                <a:gd name="connsiteY17" fmla="*/ 1265382 h 1884218"/>
                <a:gd name="connsiteX18" fmla="*/ 1620444 w 3954646"/>
                <a:gd name="connsiteY18" fmla="*/ 1385455 h 1884218"/>
                <a:gd name="connsiteX19" fmla="*/ 1334116 w 3954646"/>
                <a:gd name="connsiteY19" fmla="*/ 1487055 h 1884218"/>
                <a:gd name="connsiteX20" fmla="*/ 890771 w 3954646"/>
                <a:gd name="connsiteY20" fmla="*/ 1681018 h 1884218"/>
                <a:gd name="connsiteX21" fmla="*/ 373535 w 3954646"/>
                <a:gd name="connsiteY21" fmla="*/ 1884218 h 1884218"/>
                <a:gd name="connsiteX22" fmla="*/ 333703 w 3954646"/>
                <a:gd name="connsiteY22" fmla="*/ 1368714 h 1884218"/>
                <a:gd name="connsiteX23" fmla="*/ 38139 w 3954646"/>
                <a:gd name="connsiteY23" fmla="*/ 1324264 h 1884218"/>
                <a:gd name="connsiteX24" fmla="*/ 616 w 3954646"/>
                <a:gd name="connsiteY24" fmla="*/ 1311564 h 1884218"/>
                <a:gd name="connsiteX25" fmla="*/ 4080 w 3954646"/>
                <a:gd name="connsiteY25" fmla="*/ 0 h 1884218"/>
                <a:gd name="connsiteX0" fmla="*/ 4080 w 3954646"/>
                <a:gd name="connsiteY0" fmla="*/ 0 h 1681018"/>
                <a:gd name="connsiteX1" fmla="*/ 3944544 w 3954646"/>
                <a:gd name="connsiteY1" fmla="*/ 12411 h 1681018"/>
                <a:gd name="connsiteX2" fmla="*/ 3954069 w 3954646"/>
                <a:gd name="connsiteY2" fmla="*/ 24534 h 1681018"/>
                <a:gd name="connsiteX3" fmla="*/ 3948296 w 3954646"/>
                <a:gd name="connsiteY3" fmla="*/ 44739 h 1681018"/>
                <a:gd name="connsiteX4" fmla="*/ 3954646 w 3954646"/>
                <a:gd name="connsiteY4" fmla="*/ 105064 h 1681018"/>
                <a:gd name="connsiteX5" fmla="*/ 3948296 w 3954646"/>
                <a:gd name="connsiteY5" fmla="*/ 326448 h 1681018"/>
                <a:gd name="connsiteX6" fmla="*/ 3886816 w 3954646"/>
                <a:gd name="connsiteY6" fmla="*/ 482023 h 1681018"/>
                <a:gd name="connsiteX7" fmla="*/ 3751157 w 3954646"/>
                <a:gd name="connsiteY7" fmla="*/ 619414 h 1681018"/>
                <a:gd name="connsiteX8" fmla="*/ 3571914 w 3954646"/>
                <a:gd name="connsiteY8" fmla="*/ 683202 h 1681018"/>
                <a:gd name="connsiteX9" fmla="*/ 3233632 w 3954646"/>
                <a:gd name="connsiteY9" fmla="*/ 687532 h 1681018"/>
                <a:gd name="connsiteX10" fmla="*/ 2932585 w 3954646"/>
                <a:gd name="connsiteY10" fmla="*/ 782205 h 1681018"/>
                <a:gd name="connsiteX11" fmla="*/ 2830407 w 3954646"/>
                <a:gd name="connsiteY11" fmla="*/ 849745 h 1681018"/>
                <a:gd name="connsiteX12" fmla="*/ 2756516 w 3954646"/>
                <a:gd name="connsiteY12" fmla="*/ 923636 h 1681018"/>
                <a:gd name="connsiteX13" fmla="*/ 2654916 w 3954646"/>
                <a:gd name="connsiteY13" fmla="*/ 960582 h 1681018"/>
                <a:gd name="connsiteX14" fmla="*/ 2313171 w 3954646"/>
                <a:gd name="connsiteY14" fmla="*/ 1062182 h 1681018"/>
                <a:gd name="connsiteX15" fmla="*/ 2303935 w 3954646"/>
                <a:gd name="connsiteY15" fmla="*/ 1089891 h 1681018"/>
                <a:gd name="connsiteX16" fmla="*/ 2266989 w 3954646"/>
                <a:gd name="connsiteY16" fmla="*/ 1136073 h 1681018"/>
                <a:gd name="connsiteX17" fmla="*/ 1879062 w 3954646"/>
                <a:gd name="connsiteY17" fmla="*/ 1265382 h 1681018"/>
                <a:gd name="connsiteX18" fmla="*/ 1620444 w 3954646"/>
                <a:gd name="connsiteY18" fmla="*/ 1385455 h 1681018"/>
                <a:gd name="connsiteX19" fmla="*/ 1334116 w 3954646"/>
                <a:gd name="connsiteY19" fmla="*/ 1487055 h 1681018"/>
                <a:gd name="connsiteX20" fmla="*/ 890771 w 3954646"/>
                <a:gd name="connsiteY20" fmla="*/ 1681018 h 1681018"/>
                <a:gd name="connsiteX21" fmla="*/ 633885 w 3954646"/>
                <a:gd name="connsiteY21" fmla="*/ 1388918 h 1681018"/>
                <a:gd name="connsiteX22" fmla="*/ 333703 w 3954646"/>
                <a:gd name="connsiteY22" fmla="*/ 1368714 h 1681018"/>
                <a:gd name="connsiteX23" fmla="*/ 38139 w 3954646"/>
                <a:gd name="connsiteY23" fmla="*/ 1324264 h 1681018"/>
                <a:gd name="connsiteX24" fmla="*/ 616 w 3954646"/>
                <a:gd name="connsiteY24" fmla="*/ 1311564 h 1681018"/>
                <a:gd name="connsiteX25" fmla="*/ 4080 w 3954646"/>
                <a:gd name="connsiteY25" fmla="*/ 0 h 1681018"/>
                <a:gd name="connsiteX0" fmla="*/ 4080 w 3954646"/>
                <a:gd name="connsiteY0" fmla="*/ 0 h 1487055"/>
                <a:gd name="connsiteX1" fmla="*/ 3944544 w 3954646"/>
                <a:gd name="connsiteY1" fmla="*/ 12411 h 1487055"/>
                <a:gd name="connsiteX2" fmla="*/ 3954069 w 3954646"/>
                <a:gd name="connsiteY2" fmla="*/ 24534 h 1487055"/>
                <a:gd name="connsiteX3" fmla="*/ 3948296 w 3954646"/>
                <a:gd name="connsiteY3" fmla="*/ 44739 h 1487055"/>
                <a:gd name="connsiteX4" fmla="*/ 3954646 w 3954646"/>
                <a:gd name="connsiteY4" fmla="*/ 105064 h 1487055"/>
                <a:gd name="connsiteX5" fmla="*/ 3948296 w 3954646"/>
                <a:gd name="connsiteY5" fmla="*/ 326448 h 1487055"/>
                <a:gd name="connsiteX6" fmla="*/ 3886816 w 3954646"/>
                <a:gd name="connsiteY6" fmla="*/ 482023 h 1487055"/>
                <a:gd name="connsiteX7" fmla="*/ 3751157 w 3954646"/>
                <a:gd name="connsiteY7" fmla="*/ 619414 h 1487055"/>
                <a:gd name="connsiteX8" fmla="*/ 3571914 w 3954646"/>
                <a:gd name="connsiteY8" fmla="*/ 683202 h 1487055"/>
                <a:gd name="connsiteX9" fmla="*/ 3233632 w 3954646"/>
                <a:gd name="connsiteY9" fmla="*/ 687532 h 1487055"/>
                <a:gd name="connsiteX10" fmla="*/ 2932585 w 3954646"/>
                <a:gd name="connsiteY10" fmla="*/ 782205 h 1487055"/>
                <a:gd name="connsiteX11" fmla="*/ 2830407 w 3954646"/>
                <a:gd name="connsiteY11" fmla="*/ 849745 h 1487055"/>
                <a:gd name="connsiteX12" fmla="*/ 2756516 w 3954646"/>
                <a:gd name="connsiteY12" fmla="*/ 923636 h 1487055"/>
                <a:gd name="connsiteX13" fmla="*/ 2654916 w 3954646"/>
                <a:gd name="connsiteY13" fmla="*/ 960582 h 1487055"/>
                <a:gd name="connsiteX14" fmla="*/ 2313171 w 3954646"/>
                <a:gd name="connsiteY14" fmla="*/ 1062182 h 1487055"/>
                <a:gd name="connsiteX15" fmla="*/ 2303935 w 3954646"/>
                <a:gd name="connsiteY15" fmla="*/ 1089891 h 1487055"/>
                <a:gd name="connsiteX16" fmla="*/ 2266989 w 3954646"/>
                <a:gd name="connsiteY16" fmla="*/ 1136073 h 1487055"/>
                <a:gd name="connsiteX17" fmla="*/ 1879062 w 3954646"/>
                <a:gd name="connsiteY17" fmla="*/ 1265382 h 1487055"/>
                <a:gd name="connsiteX18" fmla="*/ 1620444 w 3954646"/>
                <a:gd name="connsiteY18" fmla="*/ 1385455 h 1487055"/>
                <a:gd name="connsiteX19" fmla="*/ 1334116 w 3954646"/>
                <a:gd name="connsiteY19" fmla="*/ 1487055 h 1487055"/>
                <a:gd name="connsiteX20" fmla="*/ 998721 w 3954646"/>
                <a:gd name="connsiteY20" fmla="*/ 1388918 h 1487055"/>
                <a:gd name="connsiteX21" fmla="*/ 633885 w 3954646"/>
                <a:gd name="connsiteY21" fmla="*/ 1388918 h 1487055"/>
                <a:gd name="connsiteX22" fmla="*/ 333703 w 3954646"/>
                <a:gd name="connsiteY22" fmla="*/ 1368714 h 1487055"/>
                <a:gd name="connsiteX23" fmla="*/ 38139 w 3954646"/>
                <a:gd name="connsiteY23" fmla="*/ 1324264 h 1487055"/>
                <a:gd name="connsiteX24" fmla="*/ 616 w 3954646"/>
                <a:gd name="connsiteY24" fmla="*/ 1311564 h 1487055"/>
                <a:gd name="connsiteX25" fmla="*/ 4080 w 3954646"/>
                <a:gd name="connsiteY25" fmla="*/ 0 h 1487055"/>
                <a:gd name="connsiteX0" fmla="*/ 4080 w 3954646"/>
                <a:gd name="connsiteY0" fmla="*/ 0 h 1388918"/>
                <a:gd name="connsiteX1" fmla="*/ 3944544 w 3954646"/>
                <a:gd name="connsiteY1" fmla="*/ 12411 h 1388918"/>
                <a:gd name="connsiteX2" fmla="*/ 3954069 w 3954646"/>
                <a:gd name="connsiteY2" fmla="*/ 24534 h 1388918"/>
                <a:gd name="connsiteX3" fmla="*/ 3948296 w 3954646"/>
                <a:gd name="connsiteY3" fmla="*/ 44739 h 1388918"/>
                <a:gd name="connsiteX4" fmla="*/ 3954646 w 3954646"/>
                <a:gd name="connsiteY4" fmla="*/ 105064 h 1388918"/>
                <a:gd name="connsiteX5" fmla="*/ 3948296 w 3954646"/>
                <a:gd name="connsiteY5" fmla="*/ 326448 h 1388918"/>
                <a:gd name="connsiteX6" fmla="*/ 3886816 w 3954646"/>
                <a:gd name="connsiteY6" fmla="*/ 482023 h 1388918"/>
                <a:gd name="connsiteX7" fmla="*/ 3751157 w 3954646"/>
                <a:gd name="connsiteY7" fmla="*/ 619414 h 1388918"/>
                <a:gd name="connsiteX8" fmla="*/ 3571914 w 3954646"/>
                <a:gd name="connsiteY8" fmla="*/ 683202 h 1388918"/>
                <a:gd name="connsiteX9" fmla="*/ 3233632 w 3954646"/>
                <a:gd name="connsiteY9" fmla="*/ 687532 h 1388918"/>
                <a:gd name="connsiteX10" fmla="*/ 2932585 w 3954646"/>
                <a:gd name="connsiteY10" fmla="*/ 782205 h 1388918"/>
                <a:gd name="connsiteX11" fmla="*/ 2830407 w 3954646"/>
                <a:gd name="connsiteY11" fmla="*/ 849745 h 1388918"/>
                <a:gd name="connsiteX12" fmla="*/ 2756516 w 3954646"/>
                <a:gd name="connsiteY12" fmla="*/ 923636 h 1388918"/>
                <a:gd name="connsiteX13" fmla="*/ 2654916 w 3954646"/>
                <a:gd name="connsiteY13" fmla="*/ 960582 h 1388918"/>
                <a:gd name="connsiteX14" fmla="*/ 2313171 w 3954646"/>
                <a:gd name="connsiteY14" fmla="*/ 1062182 h 1388918"/>
                <a:gd name="connsiteX15" fmla="*/ 2303935 w 3954646"/>
                <a:gd name="connsiteY15" fmla="*/ 1089891 h 1388918"/>
                <a:gd name="connsiteX16" fmla="*/ 2266989 w 3954646"/>
                <a:gd name="connsiteY16" fmla="*/ 1136073 h 1388918"/>
                <a:gd name="connsiteX17" fmla="*/ 1879062 w 3954646"/>
                <a:gd name="connsiteY17" fmla="*/ 1265382 h 1388918"/>
                <a:gd name="connsiteX18" fmla="*/ 1620444 w 3954646"/>
                <a:gd name="connsiteY18" fmla="*/ 1385455 h 1388918"/>
                <a:gd name="connsiteX19" fmla="*/ 1346816 w 3954646"/>
                <a:gd name="connsiteY19" fmla="*/ 1372755 h 1388918"/>
                <a:gd name="connsiteX20" fmla="*/ 998721 w 3954646"/>
                <a:gd name="connsiteY20" fmla="*/ 1388918 h 1388918"/>
                <a:gd name="connsiteX21" fmla="*/ 633885 w 3954646"/>
                <a:gd name="connsiteY21" fmla="*/ 1388918 h 1388918"/>
                <a:gd name="connsiteX22" fmla="*/ 333703 w 3954646"/>
                <a:gd name="connsiteY22" fmla="*/ 1368714 h 1388918"/>
                <a:gd name="connsiteX23" fmla="*/ 38139 w 3954646"/>
                <a:gd name="connsiteY23" fmla="*/ 1324264 h 1388918"/>
                <a:gd name="connsiteX24" fmla="*/ 616 w 3954646"/>
                <a:gd name="connsiteY24" fmla="*/ 1311564 h 1388918"/>
                <a:gd name="connsiteX25" fmla="*/ 4080 w 3954646"/>
                <a:gd name="connsiteY25" fmla="*/ 0 h 1388918"/>
                <a:gd name="connsiteX0" fmla="*/ 4080 w 3954646"/>
                <a:gd name="connsiteY0" fmla="*/ 0 h 1388918"/>
                <a:gd name="connsiteX1" fmla="*/ 3944544 w 3954646"/>
                <a:gd name="connsiteY1" fmla="*/ 12411 h 1388918"/>
                <a:gd name="connsiteX2" fmla="*/ 3954069 w 3954646"/>
                <a:gd name="connsiteY2" fmla="*/ 24534 h 1388918"/>
                <a:gd name="connsiteX3" fmla="*/ 3948296 w 3954646"/>
                <a:gd name="connsiteY3" fmla="*/ 44739 h 1388918"/>
                <a:gd name="connsiteX4" fmla="*/ 3954646 w 3954646"/>
                <a:gd name="connsiteY4" fmla="*/ 105064 h 1388918"/>
                <a:gd name="connsiteX5" fmla="*/ 3948296 w 3954646"/>
                <a:gd name="connsiteY5" fmla="*/ 326448 h 1388918"/>
                <a:gd name="connsiteX6" fmla="*/ 3886816 w 3954646"/>
                <a:gd name="connsiteY6" fmla="*/ 482023 h 1388918"/>
                <a:gd name="connsiteX7" fmla="*/ 3751157 w 3954646"/>
                <a:gd name="connsiteY7" fmla="*/ 619414 h 1388918"/>
                <a:gd name="connsiteX8" fmla="*/ 3571914 w 3954646"/>
                <a:gd name="connsiteY8" fmla="*/ 683202 h 1388918"/>
                <a:gd name="connsiteX9" fmla="*/ 3233632 w 3954646"/>
                <a:gd name="connsiteY9" fmla="*/ 687532 h 1388918"/>
                <a:gd name="connsiteX10" fmla="*/ 2932585 w 3954646"/>
                <a:gd name="connsiteY10" fmla="*/ 782205 h 1388918"/>
                <a:gd name="connsiteX11" fmla="*/ 2830407 w 3954646"/>
                <a:gd name="connsiteY11" fmla="*/ 849745 h 1388918"/>
                <a:gd name="connsiteX12" fmla="*/ 2756516 w 3954646"/>
                <a:gd name="connsiteY12" fmla="*/ 923636 h 1388918"/>
                <a:gd name="connsiteX13" fmla="*/ 2654916 w 3954646"/>
                <a:gd name="connsiteY13" fmla="*/ 960582 h 1388918"/>
                <a:gd name="connsiteX14" fmla="*/ 2313171 w 3954646"/>
                <a:gd name="connsiteY14" fmla="*/ 1062182 h 1388918"/>
                <a:gd name="connsiteX15" fmla="*/ 2303935 w 3954646"/>
                <a:gd name="connsiteY15" fmla="*/ 1089891 h 1388918"/>
                <a:gd name="connsiteX16" fmla="*/ 2266989 w 3954646"/>
                <a:gd name="connsiteY16" fmla="*/ 1136073 h 1388918"/>
                <a:gd name="connsiteX17" fmla="*/ 1879062 w 3954646"/>
                <a:gd name="connsiteY17" fmla="*/ 1265382 h 1388918"/>
                <a:gd name="connsiteX18" fmla="*/ 1633144 w 3954646"/>
                <a:gd name="connsiteY18" fmla="*/ 1315605 h 1388918"/>
                <a:gd name="connsiteX19" fmla="*/ 1346816 w 3954646"/>
                <a:gd name="connsiteY19" fmla="*/ 1372755 h 1388918"/>
                <a:gd name="connsiteX20" fmla="*/ 998721 w 3954646"/>
                <a:gd name="connsiteY20" fmla="*/ 1388918 h 1388918"/>
                <a:gd name="connsiteX21" fmla="*/ 633885 w 3954646"/>
                <a:gd name="connsiteY21" fmla="*/ 1388918 h 1388918"/>
                <a:gd name="connsiteX22" fmla="*/ 333703 w 3954646"/>
                <a:gd name="connsiteY22" fmla="*/ 1368714 h 1388918"/>
                <a:gd name="connsiteX23" fmla="*/ 38139 w 3954646"/>
                <a:gd name="connsiteY23" fmla="*/ 1324264 h 1388918"/>
                <a:gd name="connsiteX24" fmla="*/ 616 w 3954646"/>
                <a:gd name="connsiteY24" fmla="*/ 1311564 h 1388918"/>
                <a:gd name="connsiteX25" fmla="*/ 4080 w 3954646"/>
                <a:gd name="connsiteY25" fmla="*/ 0 h 1388918"/>
                <a:gd name="connsiteX0" fmla="*/ 4080 w 3954646"/>
                <a:gd name="connsiteY0" fmla="*/ 0 h 1388918"/>
                <a:gd name="connsiteX1" fmla="*/ 3944544 w 3954646"/>
                <a:gd name="connsiteY1" fmla="*/ 12411 h 1388918"/>
                <a:gd name="connsiteX2" fmla="*/ 3954069 w 3954646"/>
                <a:gd name="connsiteY2" fmla="*/ 24534 h 1388918"/>
                <a:gd name="connsiteX3" fmla="*/ 3948296 w 3954646"/>
                <a:gd name="connsiteY3" fmla="*/ 44739 h 1388918"/>
                <a:gd name="connsiteX4" fmla="*/ 3954646 w 3954646"/>
                <a:gd name="connsiteY4" fmla="*/ 105064 h 1388918"/>
                <a:gd name="connsiteX5" fmla="*/ 3948296 w 3954646"/>
                <a:gd name="connsiteY5" fmla="*/ 326448 h 1388918"/>
                <a:gd name="connsiteX6" fmla="*/ 3886816 w 3954646"/>
                <a:gd name="connsiteY6" fmla="*/ 482023 h 1388918"/>
                <a:gd name="connsiteX7" fmla="*/ 3751157 w 3954646"/>
                <a:gd name="connsiteY7" fmla="*/ 619414 h 1388918"/>
                <a:gd name="connsiteX8" fmla="*/ 3571914 w 3954646"/>
                <a:gd name="connsiteY8" fmla="*/ 683202 h 1388918"/>
                <a:gd name="connsiteX9" fmla="*/ 3233632 w 3954646"/>
                <a:gd name="connsiteY9" fmla="*/ 687532 h 1388918"/>
                <a:gd name="connsiteX10" fmla="*/ 2932585 w 3954646"/>
                <a:gd name="connsiteY10" fmla="*/ 782205 h 1388918"/>
                <a:gd name="connsiteX11" fmla="*/ 2830407 w 3954646"/>
                <a:gd name="connsiteY11" fmla="*/ 849745 h 1388918"/>
                <a:gd name="connsiteX12" fmla="*/ 2756516 w 3954646"/>
                <a:gd name="connsiteY12" fmla="*/ 923636 h 1388918"/>
                <a:gd name="connsiteX13" fmla="*/ 2654916 w 3954646"/>
                <a:gd name="connsiteY13" fmla="*/ 960582 h 1388918"/>
                <a:gd name="connsiteX14" fmla="*/ 2313171 w 3954646"/>
                <a:gd name="connsiteY14" fmla="*/ 1062182 h 1388918"/>
                <a:gd name="connsiteX15" fmla="*/ 2303935 w 3954646"/>
                <a:gd name="connsiteY15" fmla="*/ 1089891 h 1388918"/>
                <a:gd name="connsiteX16" fmla="*/ 2184439 w 3954646"/>
                <a:gd name="connsiteY16" fmla="*/ 1097973 h 1388918"/>
                <a:gd name="connsiteX17" fmla="*/ 1879062 w 3954646"/>
                <a:gd name="connsiteY17" fmla="*/ 1265382 h 1388918"/>
                <a:gd name="connsiteX18" fmla="*/ 1633144 w 3954646"/>
                <a:gd name="connsiteY18" fmla="*/ 1315605 h 1388918"/>
                <a:gd name="connsiteX19" fmla="*/ 1346816 w 3954646"/>
                <a:gd name="connsiteY19" fmla="*/ 1372755 h 1388918"/>
                <a:gd name="connsiteX20" fmla="*/ 998721 w 3954646"/>
                <a:gd name="connsiteY20" fmla="*/ 1388918 h 1388918"/>
                <a:gd name="connsiteX21" fmla="*/ 633885 w 3954646"/>
                <a:gd name="connsiteY21" fmla="*/ 1388918 h 1388918"/>
                <a:gd name="connsiteX22" fmla="*/ 333703 w 3954646"/>
                <a:gd name="connsiteY22" fmla="*/ 1368714 h 1388918"/>
                <a:gd name="connsiteX23" fmla="*/ 38139 w 3954646"/>
                <a:gd name="connsiteY23" fmla="*/ 1324264 h 1388918"/>
                <a:gd name="connsiteX24" fmla="*/ 616 w 3954646"/>
                <a:gd name="connsiteY24" fmla="*/ 1311564 h 1388918"/>
                <a:gd name="connsiteX25" fmla="*/ 4080 w 3954646"/>
                <a:gd name="connsiteY25" fmla="*/ 0 h 1388918"/>
                <a:gd name="connsiteX0" fmla="*/ 4080 w 3954646"/>
                <a:gd name="connsiteY0" fmla="*/ 0 h 1388918"/>
                <a:gd name="connsiteX1" fmla="*/ 3944544 w 3954646"/>
                <a:gd name="connsiteY1" fmla="*/ 12411 h 1388918"/>
                <a:gd name="connsiteX2" fmla="*/ 3954069 w 3954646"/>
                <a:gd name="connsiteY2" fmla="*/ 24534 h 1388918"/>
                <a:gd name="connsiteX3" fmla="*/ 3948296 w 3954646"/>
                <a:gd name="connsiteY3" fmla="*/ 44739 h 1388918"/>
                <a:gd name="connsiteX4" fmla="*/ 3954646 w 3954646"/>
                <a:gd name="connsiteY4" fmla="*/ 105064 h 1388918"/>
                <a:gd name="connsiteX5" fmla="*/ 3948296 w 3954646"/>
                <a:gd name="connsiteY5" fmla="*/ 326448 h 1388918"/>
                <a:gd name="connsiteX6" fmla="*/ 3886816 w 3954646"/>
                <a:gd name="connsiteY6" fmla="*/ 482023 h 1388918"/>
                <a:gd name="connsiteX7" fmla="*/ 3751157 w 3954646"/>
                <a:gd name="connsiteY7" fmla="*/ 619414 h 1388918"/>
                <a:gd name="connsiteX8" fmla="*/ 3571914 w 3954646"/>
                <a:gd name="connsiteY8" fmla="*/ 683202 h 1388918"/>
                <a:gd name="connsiteX9" fmla="*/ 3233632 w 3954646"/>
                <a:gd name="connsiteY9" fmla="*/ 687532 h 1388918"/>
                <a:gd name="connsiteX10" fmla="*/ 2932585 w 3954646"/>
                <a:gd name="connsiteY10" fmla="*/ 782205 h 1388918"/>
                <a:gd name="connsiteX11" fmla="*/ 2830407 w 3954646"/>
                <a:gd name="connsiteY11" fmla="*/ 849745 h 1388918"/>
                <a:gd name="connsiteX12" fmla="*/ 2756516 w 3954646"/>
                <a:gd name="connsiteY12" fmla="*/ 923636 h 1388918"/>
                <a:gd name="connsiteX13" fmla="*/ 2654916 w 3954646"/>
                <a:gd name="connsiteY13" fmla="*/ 960582 h 1388918"/>
                <a:gd name="connsiteX14" fmla="*/ 2313171 w 3954646"/>
                <a:gd name="connsiteY14" fmla="*/ 1062182 h 1388918"/>
                <a:gd name="connsiteX15" fmla="*/ 2303935 w 3954646"/>
                <a:gd name="connsiteY15" fmla="*/ 1089891 h 1388918"/>
                <a:gd name="connsiteX16" fmla="*/ 2184439 w 3954646"/>
                <a:gd name="connsiteY16" fmla="*/ 1097973 h 1388918"/>
                <a:gd name="connsiteX17" fmla="*/ 1840962 w 3954646"/>
                <a:gd name="connsiteY17" fmla="*/ 1233632 h 1388918"/>
                <a:gd name="connsiteX18" fmla="*/ 1633144 w 3954646"/>
                <a:gd name="connsiteY18" fmla="*/ 1315605 h 1388918"/>
                <a:gd name="connsiteX19" fmla="*/ 1346816 w 3954646"/>
                <a:gd name="connsiteY19" fmla="*/ 1372755 h 1388918"/>
                <a:gd name="connsiteX20" fmla="*/ 998721 w 3954646"/>
                <a:gd name="connsiteY20" fmla="*/ 1388918 h 1388918"/>
                <a:gd name="connsiteX21" fmla="*/ 633885 w 3954646"/>
                <a:gd name="connsiteY21" fmla="*/ 1388918 h 1388918"/>
                <a:gd name="connsiteX22" fmla="*/ 333703 w 3954646"/>
                <a:gd name="connsiteY22" fmla="*/ 1368714 h 1388918"/>
                <a:gd name="connsiteX23" fmla="*/ 38139 w 3954646"/>
                <a:gd name="connsiteY23" fmla="*/ 1324264 h 1388918"/>
                <a:gd name="connsiteX24" fmla="*/ 616 w 3954646"/>
                <a:gd name="connsiteY24" fmla="*/ 1311564 h 1388918"/>
                <a:gd name="connsiteX25" fmla="*/ 4080 w 3954646"/>
                <a:gd name="connsiteY25" fmla="*/ 0 h 1388918"/>
                <a:gd name="connsiteX0" fmla="*/ 4080 w 3954646"/>
                <a:gd name="connsiteY0" fmla="*/ 0 h 1388918"/>
                <a:gd name="connsiteX1" fmla="*/ 3944544 w 3954646"/>
                <a:gd name="connsiteY1" fmla="*/ 12411 h 1388918"/>
                <a:gd name="connsiteX2" fmla="*/ 3954069 w 3954646"/>
                <a:gd name="connsiteY2" fmla="*/ 24534 h 1388918"/>
                <a:gd name="connsiteX3" fmla="*/ 3948296 w 3954646"/>
                <a:gd name="connsiteY3" fmla="*/ 44739 h 1388918"/>
                <a:gd name="connsiteX4" fmla="*/ 3954646 w 3954646"/>
                <a:gd name="connsiteY4" fmla="*/ 105064 h 1388918"/>
                <a:gd name="connsiteX5" fmla="*/ 3948296 w 3954646"/>
                <a:gd name="connsiteY5" fmla="*/ 326448 h 1388918"/>
                <a:gd name="connsiteX6" fmla="*/ 3886816 w 3954646"/>
                <a:gd name="connsiteY6" fmla="*/ 482023 h 1388918"/>
                <a:gd name="connsiteX7" fmla="*/ 3751157 w 3954646"/>
                <a:gd name="connsiteY7" fmla="*/ 619414 h 1388918"/>
                <a:gd name="connsiteX8" fmla="*/ 3571914 w 3954646"/>
                <a:gd name="connsiteY8" fmla="*/ 683202 h 1388918"/>
                <a:gd name="connsiteX9" fmla="*/ 3233632 w 3954646"/>
                <a:gd name="connsiteY9" fmla="*/ 687532 h 1388918"/>
                <a:gd name="connsiteX10" fmla="*/ 2932585 w 3954646"/>
                <a:gd name="connsiteY10" fmla="*/ 782205 h 1388918"/>
                <a:gd name="connsiteX11" fmla="*/ 2830407 w 3954646"/>
                <a:gd name="connsiteY11" fmla="*/ 849745 h 1388918"/>
                <a:gd name="connsiteX12" fmla="*/ 2756516 w 3954646"/>
                <a:gd name="connsiteY12" fmla="*/ 923636 h 1388918"/>
                <a:gd name="connsiteX13" fmla="*/ 2654916 w 3954646"/>
                <a:gd name="connsiteY13" fmla="*/ 960582 h 1388918"/>
                <a:gd name="connsiteX14" fmla="*/ 2313171 w 3954646"/>
                <a:gd name="connsiteY14" fmla="*/ 1062182 h 1388918"/>
                <a:gd name="connsiteX15" fmla="*/ 2184439 w 3954646"/>
                <a:gd name="connsiteY15" fmla="*/ 1097973 h 1388918"/>
                <a:gd name="connsiteX16" fmla="*/ 1840962 w 3954646"/>
                <a:gd name="connsiteY16" fmla="*/ 1233632 h 1388918"/>
                <a:gd name="connsiteX17" fmla="*/ 1633144 w 3954646"/>
                <a:gd name="connsiteY17" fmla="*/ 1315605 h 1388918"/>
                <a:gd name="connsiteX18" fmla="*/ 1346816 w 3954646"/>
                <a:gd name="connsiteY18" fmla="*/ 1372755 h 1388918"/>
                <a:gd name="connsiteX19" fmla="*/ 998721 w 3954646"/>
                <a:gd name="connsiteY19" fmla="*/ 1388918 h 1388918"/>
                <a:gd name="connsiteX20" fmla="*/ 633885 w 3954646"/>
                <a:gd name="connsiteY20" fmla="*/ 1388918 h 1388918"/>
                <a:gd name="connsiteX21" fmla="*/ 333703 w 3954646"/>
                <a:gd name="connsiteY21" fmla="*/ 1368714 h 1388918"/>
                <a:gd name="connsiteX22" fmla="*/ 38139 w 3954646"/>
                <a:gd name="connsiteY22" fmla="*/ 1324264 h 1388918"/>
                <a:gd name="connsiteX23" fmla="*/ 616 w 3954646"/>
                <a:gd name="connsiteY23" fmla="*/ 1311564 h 1388918"/>
                <a:gd name="connsiteX24" fmla="*/ 4080 w 3954646"/>
                <a:gd name="connsiteY24" fmla="*/ 0 h 1388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54646" h="1388918">
                  <a:moveTo>
                    <a:pt x="4080" y="0"/>
                  </a:moveTo>
                  <a:lnTo>
                    <a:pt x="3944544" y="12411"/>
                  </a:lnTo>
                  <a:lnTo>
                    <a:pt x="3954069" y="24534"/>
                  </a:lnTo>
                  <a:lnTo>
                    <a:pt x="3948296" y="44739"/>
                  </a:lnTo>
                  <a:lnTo>
                    <a:pt x="3954646" y="105064"/>
                  </a:lnTo>
                  <a:lnTo>
                    <a:pt x="3948296" y="326448"/>
                  </a:lnTo>
                  <a:lnTo>
                    <a:pt x="3886816" y="482023"/>
                  </a:lnTo>
                  <a:lnTo>
                    <a:pt x="3751157" y="619414"/>
                  </a:lnTo>
                  <a:lnTo>
                    <a:pt x="3571914" y="683202"/>
                  </a:lnTo>
                  <a:lnTo>
                    <a:pt x="3233632" y="687532"/>
                  </a:lnTo>
                  <a:lnTo>
                    <a:pt x="2932585" y="782205"/>
                  </a:lnTo>
                  <a:lnTo>
                    <a:pt x="2830407" y="849745"/>
                  </a:lnTo>
                  <a:lnTo>
                    <a:pt x="2756516" y="923636"/>
                  </a:lnTo>
                  <a:lnTo>
                    <a:pt x="2654916" y="960582"/>
                  </a:lnTo>
                  <a:lnTo>
                    <a:pt x="2313171" y="1062182"/>
                  </a:lnTo>
                  <a:lnTo>
                    <a:pt x="2184439" y="1097973"/>
                  </a:lnTo>
                  <a:lnTo>
                    <a:pt x="1840962" y="1233632"/>
                  </a:lnTo>
                  <a:lnTo>
                    <a:pt x="1633144" y="1315605"/>
                  </a:lnTo>
                  <a:lnTo>
                    <a:pt x="1346816" y="1372755"/>
                  </a:lnTo>
                  <a:lnTo>
                    <a:pt x="998721" y="1388918"/>
                  </a:lnTo>
                  <a:lnTo>
                    <a:pt x="633885" y="1388918"/>
                  </a:lnTo>
                  <a:lnTo>
                    <a:pt x="333703" y="1368714"/>
                  </a:lnTo>
                  <a:lnTo>
                    <a:pt x="38139" y="1324264"/>
                  </a:lnTo>
                  <a:lnTo>
                    <a:pt x="616" y="1311564"/>
                  </a:lnTo>
                  <a:cubicBezTo>
                    <a:pt x="-2463" y="671176"/>
                    <a:pt x="7159" y="640388"/>
                    <a:pt x="4080" y="0"/>
                  </a:cubicBezTo>
                  <a:close/>
                </a:path>
              </a:pathLst>
            </a:custGeom>
            <a:solidFill>
              <a:srgbClr val="FFFFCC"/>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フリーフォーム 93"/>
            <p:cNvSpPr/>
            <p:nvPr/>
          </p:nvSpPr>
          <p:spPr>
            <a:xfrm>
              <a:off x="830580" y="7620"/>
              <a:ext cx="2850515" cy="807720"/>
            </a:xfrm>
            <a:custGeom>
              <a:avLst/>
              <a:gdLst>
                <a:gd name="connsiteX0" fmla="*/ 365760 w 2202180"/>
                <a:gd name="connsiteY0" fmla="*/ 7620 h 815340"/>
                <a:gd name="connsiteX1" fmla="*/ 2186940 w 2202180"/>
                <a:gd name="connsiteY1" fmla="*/ 0 h 815340"/>
                <a:gd name="connsiteX2" fmla="*/ 2202180 w 2202180"/>
                <a:gd name="connsiteY2" fmla="*/ 129540 h 815340"/>
                <a:gd name="connsiteX3" fmla="*/ 2164080 w 2202180"/>
                <a:gd name="connsiteY3" fmla="*/ 213360 h 815340"/>
                <a:gd name="connsiteX4" fmla="*/ 2156460 w 2202180"/>
                <a:gd name="connsiteY4" fmla="*/ 335280 h 815340"/>
                <a:gd name="connsiteX5" fmla="*/ 2156460 w 2202180"/>
                <a:gd name="connsiteY5" fmla="*/ 373380 h 815340"/>
                <a:gd name="connsiteX6" fmla="*/ 2133600 w 2202180"/>
                <a:gd name="connsiteY6" fmla="*/ 464820 h 815340"/>
                <a:gd name="connsiteX7" fmla="*/ 2103120 w 2202180"/>
                <a:gd name="connsiteY7" fmla="*/ 556260 h 815340"/>
                <a:gd name="connsiteX8" fmla="*/ 2042160 w 2202180"/>
                <a:gd name="connsiteY8" fmla="*/ 640080 h 815340"/>
                <a:gd name="connsiteX9" fmla="*/ 1943100 w 2202180"/>
                <a:gd name="connsiteY9" fmla="*/ 769620 h 815340"/>
                <a:gd name="connsiteX10" fmla="*/ 1889760 w 2202180"/>
                <a:gd name="connsiteY10" fmla="*/ 807720 h 815340"/>
                <a:gd name="connsiteX11" fmla="*/ 1737360 w 2202180"/>
                <a:gd name="connsiteY11" fmla="*/ 815340 h 815340"/>
                <a:gd name="connsiteX12" fmla="*/ 1600200 w 2202180"/>
                <a:gd name="connsiteY12" fmla="*/ 769620 h 815340"/>
                <a:gd name="connsiteX13" fmla="*/ 1455420 w 2202180"/>
                <a:gd name="connsiteY13" fmla="*/ 678180 h 815340"/>
                <a:gd name="connsiteX14" fmla="*/ 1455420 w 2202180"/>
                <a:gd name="connsiteY14" fmla="*/ 518160 h 815340"/>
                <a:gd name="connsiteX15" fmla="*/ 1379220 w 2202180"/>
                <a:gd name="connsiteY15" fmla="*/ 365760 h 815340"/>
                <a:gd name="connsiteX16" fmla="*/ 1325880 w 2202180"/>
                <a:gd name="connsiteY16" fmla="*/ 327660 h 815340"/>
                <a:gd name="connsiteX17" fmla="*/ 1135380 w 2202180"/>
                <a:gd name="connsiteY17" fmla="*/ 251460 h 815340"/>
                <a:gd name="connsiteX18" fmla="*/ 1066800 w 2202180"/>
                <a:gd name="connsiteY18" fmla="*/ 358140 h 815340"/>
                <a:gd name="connsiteX19" fmla="*/ 929640 w 2202180"/>
                <a:gd name="connsiteY19" fmla="*/ 480060 h 815340"/>
                <a:gd name="connsiteX20" fmla="*/ 822960 w 2202180"/>
                <a:gd name="connsiteY20" fmla="*/ 579120 h 815340"/>
                <a:gd name="connsiteX21" fmla="*/ 731520 w 2202180"/>
                <a:gd name="connsiteY21" fmla="*/ 655320 h 815340"/>
                <a:gd name="connsiteX22" fmla="*/ 617220 w 2202180"/>
                <a:gd name="connsiteY22" fmla="*/ 723900 h 815340"/>
                <a:gd name="connsiteX23" fmla="*/ 480060 w 2202180"/>
                <a:gd name="connsiteY23" fmla="*/ 769620 h 815340"/>
                <a:gd name="connsiteX24" fmla="*/ 342900 w 2202180"/>
                <a:gd name="connsiteY24" fmla="*/ 746760 h 815340"/>
                <a:gd name="connsiteX25" fmla="*/ 228600 w 2202180"/>
                <a:gd name="connsiteY25" fmla="*/ 731520 h 815340"/>
                <a:gd name="connsiteX26" fmla="*/ 53340 w 2202180"/>
                <a:gd name="connsiteY26" fmla="*/ 609600 h 815340"/>
                <a:gd name="connsiteX27" fmla="*/ 0 w 2202180"/>
                <a:gd name="connsiteY27" fmla="*/ 510540 h 815340"/>
                <a:gd name="connsiteX28" fmla="*/ 22860 w 2202180"/>
                <a:gd name="connsiteY28" fmla="*/ 388620 h 815340"/>
                <a:gd name="connsiteX29" fmla="*/ 190500 w 2202180"/>
                <a:gd name="connsiteY29" fmla="*/ 259080 h 815340"/>
                <a:gd name="connsiteX30" fmla="*/ 243840 w 2202180"/>
                <a:gd name="connsiteY30" fmla="*/ 175260 h 815340"/>
                <a:gd name="connsiteX31" fmla="*/ 320040 w 2202180"/>
                <a:gd name="connsiteY31" fmla="*/ 60960 h 815340"/>
                <a:gd name="connsiteX32" fmla="*/ 365760 w 2202180"/>
                <a:gd name="connsiteY32" fmla="*/ 7620 h 815340"/>
                <a:gd name="connsiteX0" fmla="*/ 365760 w 2850515"/>
                <a:gd name="connsiteY0" fmla="*/ 0 h 807720"/>
                <a:gd name="connsiteX1" fmla="*/ 2850515 w 2850515"/>
                <a:gd name="connsiteY1" fmla="*/ 8255 h 807720"/>
                <a:gd name="connsiteX2" fmla="*/ 2202180 w 2850515"/>
                <a:gd name="connsiteY2" fmla="*/ 121920 h 807720"/>
                <a:gd name="connsiteX3" fmla="*/ 2164080 w 2850515"/>
                <a:gd name="connsiteY3" fmla="*/ 205740 h 807720"/>
                <a:gd name="connsiteX4" fmla="*/ 2156460 w 2850515"/>
                <a:gd name="connsiteY4" fmla="*/ 327660 h 807720"/>
                <a:gd name="connsiteX5" fmla="*/ 2156460 w 2850515"/>
                <a:gd name="connsiteY5" fmla="*/ 365760 h 807720"/>
                <a:gd name="connsiteX6" fmla="*/ 2133600 w 2850515"/>
                <a:gd name="connsiteY6" fmla="*/ 457200 h 807720"/>
                <a:gd name="connsiteX7" fmla="*/ 2103120 w 2850515"/>
                <a:gd name="connsiteY7" fmla="*/ 548640 h 807720"/>
                <a:gd name="connsiteX8" fmla="*/ 2042160 w 2850515"/>
                <a:gd name="connsiteY8" fmla="*/ 632460 h 807720"/>
                <a:gd name="connsiteX9" fmla="*/ 1943100 w 2850515"/>
                <a:gd name="connsiteY9" fmla="*/ 762000 h 807720"/>
                <a:gd name="connsiteX10" fmla="*/ 1889760 w 2850515"/>
                <a:gd name="connsiteY10" fmla="*/ 800100 h 807720"/>
                <a:gd name="connsiteX11" fmla="*/ 1737360 w 2850515"/>
                <a:gd name="connsiteY11" fmla="*/ 807720 h 807720"/>
                <a:gd name="connsiteX12" fmla="*/ 1600200 w 2850515"/>
                <a:gd name="connsiteY12" fmla="*/ 762000 h 807720"/>
                <a:gd name="connsiteX13" fmla="*/ 1455420 w 2850515"/>
                <a:gd name="connsiteY13" fmla="*/ 670560 h 807720"/>
                <a:gd name="connsiteX14" fmla="*/ 1455420 w 2850515"/>
                <a:gd name="connsiteY14" fmla="*/ 510540 h 807720"/>
                <a:gd name="connsiteX15" fmla="*/ 1379220 w 2850515"/>
                <a:gd name="connsiteY15" fmla="*/ 358140 h 807720"/>
                <a:gd name="connsiteX16" fmla="*/ 1325880 w 2850515"/>
                <a:gd name="connsiteY16" fmla="*/ 320040 h 807720"/>
                <a:gd name="connsiteX17" fmla="*/ 1135380 w 2850515"/>
                <a:gd name="connsiteY17" fmla="*/ 243840 h 807720"/>
                <a:gd name="connsiteX18" fmla="*/ 1066800 w 2850515"/>
                <a:gd name="connsiteY18" fmla="*/ 350520 h 807720"/>
                <a:gd name="connsiteX19" fmla="*/ 929640 w 2850515"/>
                <a:gd name="connsiteY19" fmla="*/ 472440 h 807720"/>
                <a:gd name="connsiteX20" fmla="*/ 822960 w 2850515"/>
                <a:gd name="connsiteY20" fmla="*/ 571500 h 807720"/>
                <a:gd name="connsiteX21" fmla="*/ 731520 w 2850515"/>
                <a:gd name="connsiteY21" fmla="*/ 647700 h 807720"/>
                <a:gd name="connsiteX22" fmla="*/ 617220 w 2850515"/>
                <a:gd name="connsiteY22" fmla="*/ 716280 h 807720"/>
                <a:gd name="connsiteX23" fmla="*/ 480060 w 2850515"/>
                <a:gd name="connsiteY23" fmla="*/ 762000 h 807720"/>
                <a:gd name="connsiteX24" fmla="*/ 342900 w 2850515"/>
                <a:gd name="connsiteY24" fmla="*/ 739140 h 807720"/>
                <a:gd name="connsiteX25" fmla="*/ 228600 w 2850515"/>
                <a:gd name="connsiteY25" fmla="*/ 723900 h 807720"/>
                <a:gd name="connsiteX26" fmla="*/ 53340 w 2850515"/>
                <a:gd name="connsiteY26" fmla="*/ 601980 h 807720"/>
                <a:gd name="connsiteX27" fmla="*/ 0 w 2850515"/>
                <a:gd name="connsiteY27" fmla="*/ 502920 h 807720"/>
                <a:gd name="connsiteX28" fmla="*/ 22860 w 2850515"/>
                <a:gd name="connsiteY28" fmla="*/ 381000 h 807720"/>
                <a:gd name="connsiteX29" fmla="*/ 190500 w 2850515"/>
                <a:gd name="connsiteY29" fmla="*/ 251460 h 807720"/>
                <a:gd name="connsiteX30" fmla="*/ 243840 w 2850515"/>
                <a:gd name="connsiteY30" fmla="*/ 167640 h 807720"/>
                <a:gd name="connsiteX31" fmla="*/ 320040 w 2850515"/>
                <a:gd name="connsiteY31" fmla="*/ 53340 h 807720"/>
                <a:gd name="connsiteX32" fmla="*/ 365760 w 2850515"/>
                <a:gd name="connsiteY32" fmla="*/ 0 h 807720"/>
                <a:gd name="connsiteX0" fmla="*/ 365760 w 2850515"/>
                <a:gd name="connsiteY0" fmla="*/ 0 h 807720"/>
                <a:gd name="connsiteX1" fmla="*/ 2850515 w 2850515"/>
                <a:gd name="connsiteY1" fmla="*/ 8255 h 807720"/>
                <a:gd name="connsiteX2" fmla="*/ 2834005 w 2850515"/>
                <a:gd name="connsiteY2" fmla="*/ 131445 h 807720"/>
                <a:gd name="connsiteX3" fmla="*/ 2164080 w 2850515"/>
                <a:gd name="connsiteY3" fmla="*/ 205740 h 807720"/>
                <a:gd name="connsiteX4" fmla="*/ 2156460 w 2850515"/>
                <a:gd name="connsiteY4" fmla="*/ 327660 h 807720"/>
                <a:gd name="connsiteX5" fmla="*/ 2156460 w 2850515"/>
                <a:gd name="connsiteY5" fmla="*/ 365760 h 807720"/>
                <a:gd name="connsiteX6" fmla="*/ 2133600 w 2850515"/>
                <a:gd name="connsiteY6" fmla="*/ 457200 h 807720"/>
                <a:gd name="connsiteX7" fmla="*/ 2103120 w 2850515"/>
                <a:gd name="connsiteY7" fmla="*/ 548640 h 807720"/>
                <a:gd name="connsiteX8" fmla="*/ 2042160 w 2850515"/>
                <a:gd name="connsiteY8" fmla="*/ 632460 h 807720"/>
                <a:gd name="connsiteX9" fmla="*/ 1943100 w 2850515"/>
                <a:gd name="connsiteY9" fmla="*/ 762000 h 807720"/>
                <a:gd name="connsiteX10" fmla="*/ 1889760 w 2850515"/>
                <a:gd name="connsiteY10" fmla="*/ 800100 h 807720"/>
                <a:gd name="connsiteX11" fmla="*/ 1737360 w 2850515"/>
                <a:gd name="connsiteY11" fmla="*/ 807720 h 807720"/>
                <a:gd name="connsiteX12" fmla="*/ 1600200 w 2850515"/>
                <a:gd name="connsiteY12" fmla="*/ 762000 h 807720"/>
                <a:gd name="connsiteX13" fmla="*/ 1455420 w 2850515"/>
                <a:gd name="connsiteY13" fmla="*/ 670560 h 807720"/>
                <a:gd name="connsiteX14" fmla="*/ 1455420 w 2850515"/>
                <a:gd name="connsiteY14" fmla="*/ 510540 h 807720"/>
                <a:gd name="connsiteX15" fmla="*/ 1379220 w 2850515"/>
                <a:gd name="connsiteY15" fmla="*/ 358140 h 807720"/>
                <a:gd name="connsiteX16" fmla="*/ 1325880 w 2850515"/>
                <a:gd name="connsiteY16" fmla="*/ 320040 h 807720"/>
                <a:gd name="connsiteX17" fmla="*/ 1135380 w 2850515"/>
                <a:gd name="connsiteY17" fmla="*/ 243840 h 807720"/>
                <a:gd name="connsiteX18" fmla="*/ 1066800 w 2850515"/>
                <a:gd name="connsiteY18" fmla="*/ 350520 h 807720"/>
                <a:gd name="connsiteX19" fmla="*/ 929640 w 2850515"/>
                <a:gd name="connsiteY19" fmla="*/ 472440 h 807720"/>
                <a:gd name="connsiteX20" fmla="*/ 822960 w 2850515"/>
                <a:gd name="connsiteY20" fmla="*/ 571500 h 807720"/>
                <a:gd name="connsiteX21" fmla="*/ 731520 w 2850515"/>
                <a:gd name="connsiteY21" fmla="*/ 647700 h 807720"/>
                <a:gd name="connsiteX22" fmla="*/ 617220 w 2850515"/>
                <a:gd name="connsiteY22" fmla="*/ 716280 h 807720"/>
                <a:gd name="connsiteX23" fmla="*/ 480060 w 2850515"/>
                <a:gd name="connsiteY23" fmla="*/ 762000 h 807720"/>
                <a:gd name="connsiteX24" fmla="*/ 342900 w 2850515"/>
                <a:gd name="connsiteY24" fmla="*/ 739140 h 807720"/>
                <a:gd name="connsiteX25" fmla="*/ 228600 w 2850515"/>
                <a:gd name="connsiteY25" fmla="*/ 723900 h 807720"/>
                <a:gd name="connsiteX26" fmla="*/ 53340 w 2850515"/>
                <a:gd name="connsiteY26" fmla="*/ 601980 h 807720"/>
                <a:gd name="connsiteX27" fmla="*/ 0 w 2850515"/>
                <a:gd name="connsiteY27" fmla="*/ 502920 h 807720"/>
                <a:gd name="connsiteX28" fmla="*/ 22860 w 2850515"/>
                <a:gd name="connsiteY28" fmla="*/ 381000 h 807720"/>
                <a:gd name="connsiteX29" fmla="*/ 190500 w 2850515"/>
                <a:gd name="connsiteY29" fmla="*/ 251460 h 807720"/>
                <a:gd name="connsiteX30" fmla="*/ 243840 w 2850515"/>
                <a:gd name="connsiteY30" fmla="*/ 167640 h 807720"/>
                <a:gd name="connsiteX31" fmla="*/ 320040 w 2850515"/>
                <a:gd name="connsiteY31" fmla="*/ 53340 h 807720"/>
                <a:gd name="connsiteX32" fmla="*/ 365760 w 2850515"/>
                <a:gd name="connsiteY32" fmla="*/ 0 h 807720"/>
                <a:gd name="connsiteX0" fmla="*/ 365760 w 2850515"/>
                <a:gd name="connsiteY0" fmla="*/ 0 h 807720"/>
                <a:gd name="connsiteX1" fmla="*/ 2850515 w 2850515"/>
                <a:gd name="connsiteY1" fmla="*/ 8255 h 807720"/>
                <a:gd name="connsiteX2" fmla="*/ 2834005 w 2850515"/>
                <a:gd name="connsiteY2" fmla="*/ 131445 h 807720"/>
                <a:gd name="connsiteX3" fmla="*/ 2786380 w 2850515"/>
                <a:gd name="connsiteY3" fmla="*/ 335915 h 807720"/>
                <a:gd name="connsiteX4" fmla="*/ 2156460 w 2850515"/>
                <a:gd name="connsiteY4" fmla="*/ 327660 h 807720"/>
                <a:gd name="connsiteX5" fmla="*/ 2156460 w 2850515"/>
                <a:gd name="connsiteY5" fmla="*/ 365760 h 807720"/>
                <a:gd name="connsiteX6" fmla="*/ 2133600 w 2850515"/>
                <a:gd name="connsiteY6" fmla="*/ 457200 h 807720"/>
                <a:gd name="connsiteX7" fmla="*/ 2103120 w 2850515"/>
                <a:gd name="connsiteY7" fmla="*/ 548640 h 807720"/>
                <a:gd name="connsiteX8" fmla="*/ 2042160 w 2850515"/>
                <a:gd name="connsiteY8" fmla="*/ 632460 h 807720"/>
                <a:gd name="connsiteX9" fmla="*/ 1943100 w 2850515"/>
                <a:gd name="connsiteY9" fmla="*/ 762000 h 807720"/>
                <a:gd name="connsiteX10" fmla="*/ 1889760 w 2850515"/>
                <a:gd name="connsiteY10" fmla="*/ 800100 h 807720"/>
                <a:gd name="connsiteX11" fmla="*/ 1737360 w 2850515"/>
                <a:gd name="connsiteY11" fmla="*/ 807720 h 807720"/>
                <a:gd name="connsiteX12" fmla="*/ 1600200 w 2850515"/>
                <a:gd name="connsiteY12" fmla="*/ 762000 h 807720"/>
                <a:gd name="connsiteX13" fmla="*/ 1455420 w 2850515"/>
                <a:gd name="connsiteY13" fmla="*/ 670560 h 807720"/>
                <a:gd name="connsiteX14" fmla="*/ 1455420 w 2850515"/>
                <a:gd name="connsiteY14" fmla="*/ 510540 h 807720"/>
                <a:gd name="connsiteX15" fmla="*/ 1379220 w 2850515"/>
                <a:gd name="connsiteY15" fmla="*/ 358140 h 807720"/>
                <a:gd name="connsiteX16" fmla="*/ 1325880 w 2850515"/>
                <a:gd name="connsiteY16" fmla="*/ 320040 h 807720"/>
                <a:gd name="connsiteX17" fmla="*/ 1135380 w 2850515"/>
                <a:gd name="connsiteY17" fmla="*/ 243840 h 807720"/>
                <a:gd name="connsiteX18" fmla="*/ 1066800 w 2850515"/>
                <a:gd name="connsiteY18" fmla="*/ 350520 h 807720"/>
                <a:gd name="connsiteX19" fmla="*/ 929640 w 2850515"/>
                <a:gd name="connsiteY19" fmla="*/ 472440 h 807720"/>
                <a:gd name="connsiteX20" fmla="*/ 822960 w 2850515"/>
                <a:gd name="connsiteY20" fmla="*/ 571500 h 807720"/>
                <a:gd name="connsiteX21" fmla="*/ 731520 w 2850515"/>
                <a:gd name="connsiteY21" fmla="*/ 647700 h 807720"/>
                <a:gd name="connsiteX22" fmla="*/ 617220 w 2850515"/>
                <a:gd name="connsiteY22" fmla="*/ 716280 h 807720"/>
                <a:gd name="connsiteX23" fmla="*/ 480060 w 2850515"/>
                <a:gd name="connsiteY23" fmla="*/ 762000 h 807720"/>
                <a:gd name="connsiteX24" fmla="*/ 342900 w 2850515"/>
                <a:gd name="connsiteY24" fmla="*/ 739140 h 807720"/>
                <a:gd name="connsiteX25" fmla="*/ 228600 w 2850515"/>
                <a:gd name="connsiteY25" fmla="*/ 723900 h 807720"/>
                <a:gd name="connsiteX26" fmla="*/ 53340 w 2850515"/>
                <a:gd name="connsiteY26" fmla="*/ 601980 h 807720"/>
                <a:gd name="connsiteX27" fmla="*/ 0 w 2850515"/>
                <a:gd name="connsiteY27" fmla="*/ 502920 h 807720"/>
                <a:gd name="connsiteX28" fmla="*/ 22860 w 2850515"/>
                <a:gd name="connsiteY28" fmla="*/ 381000 h 807720"/>
                <a:gd name="connsiteX29" fmla="*/ 190500 w 2850515"/>
                <a:gd name="connsiteY29" fmla="*/ 251460 h 807720"/>
                <a:gd name="connsiteX30" fmla="*/ 243840 w 2850515"/>
                <a:gd name="connsiteY30" fmla="*/ 167640 h 807720"/>
                <a:gd name="connsiteX31" fmla="*/ 320040 w 2850515"/>
                <a:gd name="connsiteY31" fmla="*/ 53340 h 807720"/>
                <a:gd name="connsiteX32" fmla="*/ 365760 w 2850515"/>
                <a:gd name="connsiteY32" fmla="*/ 0 h 807720"/>
                <a:gd name="connsiteX0" fmla="*/ 365760 w 2850515"/>
                <a:gd name="connsiteY0" fmla="*/ 0 h 807720"/>
                <a:gd name="connsiteX1" fmla="*/ 2850515 w 2850515"/>
                <a:gd name="connsiteY1" fmla="*/ 8255 h 807720"/>
                <a:gd name="connsiteX2" fmla="*/ 2834005 w 2850515"/>
                <a:gd name="connsiteY2" fmla="*/ 131445 h 807720"/>
                <a:gd name="connsiteX3" fmla="*/ 2786380 w 2850515"/>
                <a:gd name="connsiteY3" fmla="*/ 335915 h 807720"/>
                <a:gd name="connsiteX4" fmla="*/ 2753360 w 2850515"/>
                <a:gd name="connsiteY4" fmla="*/ 429260 h 807720"/>
                <a:gd name="connsiteX5" fmla="*/ 2156460 w 2850515"/>
                <a:gd name="connsiteY5" fmla="*/ 365760 h 807720"/>
                <a:gd name="connsiteX6" fmla="*/ 2133600 w 2850515"/>
                <a:gd name="connsiteY6" fmla="*/ 457200 h 807720"/>
                <a:gd name="connsiteX7" fmla="*/ 2103120 w 2850515"/>
                <a:gd name="connsiteY7" fmla="*/ 548640 h 807720"/>
                <a:gd name="connsiteX8" fmla="*/ 2042160 w 2850515"/>
                <a:gd name="connsiteY8" fmla="*/ 632460 h 807720"/>
                <a:gd name="connsiteX9" fmla="*/ 1943100 w 2850515"/>
                <a:gd name="connsiteY9" fmla="*/ 762000 h 807720"/>
                <a:gd name="connsiteX10" fmla="*/ 1889760 w 2850515"/>
                <a:gd name="connsiteY10" fmla="*/ 800100 h 807720"/>
                <a:gd name="connsiteX11" fmla="*/ 1737360 w 2850515"/>
                <a:gd name="connsiteY11" fmla="*/ 807720 h 807720"/>
                <a:gd name="connsiteX12" fmla="*/ 1600200 w 2850515"/>
                <a:gd name="connsiteY12" fmla="*/ 762000 h 807720"/>
                <a:gd name="connsiteX13" fmla="*/ 1455420 w 2850515"/>
                <a:gd name="connsiteY13" fmla="*/ 670560 h 807720"/>
                <a:gd name="connsiteX14" fmla="*/ 1455420 w 2850515"/>
                <a:gd name="connsiteY14" fmla="*/ 510540 h 807720"/>
                <a:gd name="connsiteX15" fmla="*/ 1379220 w 2850515"/>
                <a:gd name="connsiteY15" fmla="*/ 358140 h 807720"/>
                <a:gd name="connsiteX16" fmla="*/ 1325880 w 2850515"/>
                <a:gd name="connsiteY16" fmla="*/ 320040 h 807720"/>
                <a:gd name="connsiteX17" fmla="*/ 1135380 w 2850515"/>
                <a:gd name="connsiteY17" fmla="*/ 243840 h 807720"/>
                <a:gd name="connsiteX18" fmla="*/ 1066800 w 2850515"/>
                <a:gd name="connsiteY18" fmla="*/ 350520 h 807720"/>
                <a:gd name="connsiteX19" fmla="*/ 929640 w 2850515"/>
                <a:gd name="connsiteY19" fmla="*/ 472440 h 807720"/>
                <a:gd name="connsiteX20" fmla="*/ 822960 w 2850515"/>
                <a:gd name="connsiteY20" fmla="*/ 571500 h 807720"/>
                <a:gd name="connsiteX21" fmla="*/ 731520 w 2850515"/>
                <a:gd name="connsiteY21" fmla="*/ 647700 h 807720"/>
                <a:gd name="connsiteX22" fmla="*/ 617220 w 2850515"/>
                <a:gd name="connsiteY22" fmla="*/ 716280 h 807720"/>
                <a:gd name="connsiteX23" fmla="*/ 480060 w 2850515"/>
                <a:gd name="connsiteY23" fmla="*/ 762000 h 807720"/>
                <a:gd name="connsiteX24" fmla="*/ 342900 w 2850515"/>
                <a:gd name="connsiteY24" fmla="*/ 739140 h 807720"/>
                <a:gd name="connsiteX25" fmla="*/ 228600 w 2850515"/>
                <a:gd name="connsiteY25" fmla="*/ 723900 h 807720"/>
                <a:gd name="connsiteX26" fmla="*/ 53340 w 2850515"/>
                <a:gd name="connsiteY26" fmla="*/ 601980 h 807720"/>
                <a:gd name="connsiteX27" fmla="*/ 0 w 2850515"/>
                <a:gd name="connsiteY27" fmla="*/ 502920 h 807720"/>
                <a:gd name="connsiteX28" fmla="*/ 22860 w 2850515"/>
                <a:gd name="connsiteY28" fmla="*/ 381000 h 807720"/>
                <a:gd name="connsiteX29" fmla="*/ 190500 w 2850515"/>
                <a:gd name="connsiteY29" fmla="*/ 251460 h 807720"/>
                <a:gd name="connsiteX30" fmla="*/ 243840 w 2850515"/>
                <a:gd name="connsiteY30" fmla="*/ 167640 h 807720"/>
                <a:gd name="connsiteX31" fmla="*/ 320040 w 2850515"/>
                <a:gd name="connsiteY31" fmla="*/ 53340 h 807720"/>
                <a:gd name="connsiteX32" fmla="*/ 365760 w 2850515"/>
                <a:gd name="connsiteY32" fmla="*/ 0 h 807720"/>
                <a:gd name="connsiteX0" fmla="*/ 365760 w 2850515"/>
                <a:gd name="connsiteY0" fmla="*/ 0 h 807720"/>
                <a:gd name="connsiteX1" fmla="*/ 2850515 w 2850515"/>
                <a:gd name="connsiteY1" fmla="*/ 8255 h 807720"/>
                <a:gd name="connsiteX2" fmla="*/ 2834005 w 2850515"/>
                <a:gd name="connsiteY2" fmla="*/ 131445 h 807720"/>
                <a:gd name="connsiteX3" fmla="*/ 2786380 w 2850515"/>
                <a:gd name="connsiteY3" fmla="*/ 335915 h 807720"/>
                <a:gd name="connsiteX4" fmla="*/ 2753360 w 2850515"/>
                <a:gd name="connsiteY4" fmla="*/ 429260 h 807720"/>
                <a:gd name="connsiteX5" fmla="*/ 2632710 w 2850515"/>
                <a:gd name="connsiteY5" fmla="*/ 483235 h 807720"/>
                <a:gd name="connsiteX6" fmla="*/ 2133600 w 2850515"/>
                <a:gd name="connsiteY6" fmla="*/ 457200 h 807720"/>
                <a:gd name="connsiteX7" fmla="*/ 2103120 w 2850515"/>
                <a:gd name="connsiteY7" fmla="*/ 548640 h 807720"/>
                <a:gd name="connsiteX8" fmla="*/ 2042160 w 2850515"/>
                <a:gd name="connsiteY8" fmla="*/ 632460 h 807720"/>
                <a:gd name="connsiteX9" fmla="*/ 1943100 w 2850515"/>
                <a:gd name="connsiteY9" fmla="*/ 762000 h 807720"/>
                <a:gd name="connsiteX10" fmla="*/ 1889760 w 2850515"/>
                <a:gd name="connsiteY10" fmla="*/ 800100 h 807720"/>
                <a:gd name="connsiteX11" fmla="*/ 1737360 w 2850515"/>
                <a:gd name="connsiteY11" fmla="*/ 807720 h 807720"/>
                <a:gd name="connsiteX12" fmla="*/ 1600200 w 2850515"/>
                <a:gd name="connsiteY12" fmla="*/ 762000 h 807720"/>
                <a:gd name="connsiteX13" fmla="*/ 1455420 w 2850515"/>
                <a:gd name="connsiteY13" fmla="*/ 670560 h 807720"/>
                <a:gd name="connsiteX14" fmla="*/ 1455420 w 2850515"/>
                <a:gd name="connsiteY14" fmla="*/ 510540 h 807720"/>
                <a:gd name="connsiteX15" fmla="*/ 1379220 w 2850515"/>
                <a:gd name="connsiteY15" fmla="*/ 358140 h 807720"/>
                <a:gd name="connsiteX16" fmla="*/ 1325880 w 2850515"/>
                <a:gd name="connsiteY16" fmla="*/ 320040 h 807720"/>
                <a:gd name="connsiteX17" fmla="*/ 1135380 w 2850515"/>
                <a:gd name="connsiteY17" fmla="*/ 243840 h 807720"/>
                <a:gd name="connsiteX18" fmla="*/ 1066800 w 2850515"/>
                <a:gd name="connsiteY18" fmla="*/ 350520 h 807720"/>
                <a:gd name="connsiteX19" fmla="*/ 929640 w 2850515"/>
                <a:gd name="connsiteY19" fmla="*/ 472440 h 807720"/>
                <a:gd name="connsiteX20" fmla="*/ 822960 w 2850515"/>
                <a:gd name="connsiteY20" fmla="*/ 571500 h 807720"/>
                <a:gd name="connsiteX21" fmla="*/ 731520 w 2850515"/>
                <a:gd name="connsiteY21" fmla="*/ 647700 h 807720"/>
                <a:gd name="connsiteX22" fmla="*/ 617220 w 2850515"/>
                <a:gd name="connsiteY22" fmla="*/ 716280 h 807720"/>
                <a:gd name="connsiteX23" fmla="*/ 480060 w 2850515"/>
                <a:gd name="connsiteY23" fmla="*/ 762000 h 807720"/>
                <a:gd name="connsiteX24" fmla="*/ 342900 w 2850515"/>
                <a:gd name="connsiteY24" fmla="*/ 739140 h 807720"/>
                <a:gd name="connsiteX25" fmla="*/ 228600 w 2850515"/>
                <a:gd name="connsiteY25" fmla="*/ 723900 h 807720"/>
                <a:gd name="connsiteX26" fmla="*/ 53340 w 2850515"/>
                <a:gd name="connsiteY26" fmla="*/ 601980 h 807720"/>
                <a:gd name="connsiteX27" fmla="*/ 0 w 2850515"/>
                <a:gd name="connsiteY27" fmla="*/ 502920 h 807720"/>
                <a:gd name="connsiteX28" fmla="*/ 22860 w 2850515"/>
                <a:gd name="connsiteY28" fmla="*/ 381000 h 807720"/>
                <a:gd name="connsiteX29" fmla="*/ 190500 w 2850515"/>
                <a:gd name="connsiteY29" fmla="*/ 251460 h 807720"/>
                <a:gd name="connsiteX30" fmla="*/ 243840 w 2850515"/>
                <a:gd name="connsiteY30" fmla="*/ 167640 h 807720"/>
                <a:gd name="connsiteX31" fmla="*/ 320040 w 2850515"/>
                <a:gd name="connsiteY31" fmla="*/ 53340 h 807720"/>
                <a:gd name="connsiteX32" fmla="*/ 365760 w 2850515"/>
                <a:gd name="connsiteY32" fmla="*/ 0 h 807720"/>
                <a:gd name="connsiteX0" fmla="*/ 365760 w 2850515"/>
                <a:gd name="connsiteY0" fmla="*/ 0 h 807720"/>
                <a:gd name="connsiteX1" fmla="*/ 2850515 w 2850515"/>
                <a:gd name="connsiteY1" fmla="*/ 8255 h 807720"/>
                <a:gd name="connsiteX2" fmla="*/ 2834005 w 2850515"/>
                <a:gd name="connsiteY2" fmla="*/ 131445 h 807720"/>
                <a:gd name="connsiteX3" fmla="*/ 2786380 w 2850515"/>
                <a:gd name="connsiteY3" fmla="*/ 335915 h 807720"/>
                <a:gd name="connsiteX4" fmla="*/ 2753360 w 2850515"/>
                <a:gd name="connsiteY4" fmla="*/ 429260 h 807720"/>
                <a:gd name="connsiteX5" fmla="*/ 2632710 w 2850515"/>
                <a:gd name="connsiteY5" fmla="*/ 483235 h 807720"/>
                <a:gd name="connsiteX6" fmla="*/ 2371725 w 2850515"/>
                <a:gd name="connsiteY6" fmla="*/ 492125 h 807720"/>
                <a:gd name="connsiteX7" fmla="*/ 2103120 w 2850515"/>
                <a:gd name="connsiteY7" fmla="*/ 548640 h 807720"/>
                <a:gd name="connsiteX8" fmla="*/ 2042160 w 2850515"/>
                <a:gd name="connsiteY8" fmla="*/ 632460 h 807720"/>
                <a:gd name="connsiteX9" fmla="*/ 1943100 w 2850515"/>
                <a:gd name="connsiteY9" fmla="*/ 762000 h 807720"/>
                <a:gd name="connsiteX10" fmla="*/ 1889760 w 2850515"/>
                <a:gd name="connsiteY10" fmla="*/ 800100 h 807720"/>
                <a:gd name="connsiteX11" fmla="*/ 1737360 w 2850515"/>
                <a:gd name="connsiteY11" fmla="*/ 807720 h 807720"/>
                <a:gd name="connsiteX12" fmla="*/ 1600200 w 2850515"/>
                <a:gd name="connsiteY12" fmla="*/ 762000 h 807720"/>
                <a:gd name="connsiteX13" fmla="*/ 1455420 w 2850515"/>
                <a:gd name="connsiteY13" fmla="*/ 670560 h 807720"/>
                <a:gd name="connsiteX14" fmla="*/ 1455420 w 2850515"/>
                <a:gd name="connsiteY14" fmla="*/ 510540 h 807720"/>
                <a:gd name="connsiteX15" fmla="*/ 1379220 w 2850515"/>
                <a:gd name="connsiteY15" fmla="*/ 358140 h 807720"/>
                <a:gd name="connsiteX16" fmla="*/ 1325880 w 2850515"/>
                <a:gd name="connsiteY16" fmla="*/ 320040 h 807720"/>
                <a:gd name="connsiteX17" fmla="*/ 1135380 w 2850515"/>
                <a:gd name="connsiteY17" fmla="*/ 243840 h 807720"/>
                <a:gd name="connsiteX18" fmla="*/ 1066800 w 2850515"/>
                <a:gd name="connsiteY18" fmla="*/ 350520 h 807720"/>
                <a:gd name="connsiteX19" fmla="*/ 929640 w 2850515"/>
                <a:gd name="connsiteY19" fmla="*/ 472440 h 807720"/>
                <a:gd name="connsiteX20" fmla="*/ 822960 w 2850515"/>
                <a:gd name="connsiteY20" fmla="*/ 571500 h 807720"/>
                <a:gd name="connsiteX21" fmla="*/ 731520 w 2850515"/>
                <a:gd name="connsiteY21" fmla="*/ 647700 h 807720"/>
                <a:gd name="connsiteX22" fmla="*/ 617220 w 2850515"/>
                <a:gd name="connsiteY22" fmla="*/ 716280 h 807720"/>
                <a:gd name="connsiteX23" fmla="*/ 480060 w 2850515"/>
                <a:gd name="connsiteY23" fmla="*/ 762000 h 807720"/>
                <a:gd name="connsiteX24" fmla="*/ 342900 w 2850515"/>
                <a:gd name="connsiteY24" fmla="*/ 739140 h 807720"/>
                <a:gd name="connsiteX25" fmla="*/ 228600 w 2850515"/>
                <a:gd name="connsiteY25" fmla="*/ 723900 h 807720"/>
                <a:gd name="connsiteX26" fmla="*/ 53340 w 2850515"/>
                <a:gd name="connsiteY26" fmla="*/ 601980 h 807720"/>
                <a:gd name="connsiteX27" fmla="*/ 0 w 2850515"/>
                <a:gd name="connsiteY27" fmla="*/ 502920 h 807720"/>
                <a:gd name="connsiteX28" fmla="*/ 22860 w 2850515"/>
                <a:gd name="connsiteY28" fmla="*/ 381000 h 807720"/>
                <a:gd name="connsiteX29" fmla="*/ 190500 w 2850515"/>
                <a:gd name="connsiteY29" fmla="*/ 251460 h 807720"/>
                <a:gd name="connsiteX30" fmla="*/ 243840 w 2850515"/>
                <a:gd name="connsiteY30" fmla="*/ 167640 h 807720"/>
                <a:gd name="connsiteX31" fmla="*/ 320040 w 2850515"/>
                <a:gd name="connsiteY31" fmla="*/ 53340 h 807720"/>
                <a:gd name="connsiteX32" fmla="*/ 365760 w 2850515"/>
                <a:gd name="connsiteY32" fmla="*/ 0 h 807720"/>
                <a:gd name="connsiteX0" fmla="*/ 365760 w 2850515"/>
                <a:gd name="connsiteY0" fmla="*/ 0 h 807720"/>
                <a:gd name="connsiteX1" fmla="*/ 2850515 w 2850515"/>
                <a:gd name="connsiteY1" fmla="*/ 8255 h 807720"/>
                <a:gd name="connsiteX2" fmla="*/ 2834005 w 2850515"/>
                <a:gd name="connsiteY2" fmla="*/ 131445 h 807720"/>
                <a:gd name="connsiteX3" fmla="*/ 2786380 w 2850515"/>
                <a:gd name="connsiteY3" fmla="*/ 335915 h 807720"/>
                <a:gd name="connsiteX4" fmla="*/ 2753360 w 2850515"/>
                <a:gd name="connsiteY4" fmla="*/ 429260 h 807720"/>
                <a:gd name="connsiteX5" fmla="*/ 2632710 w 2850515"/>
                <a:gd name="connsiteY5" fmla="*/ 483235 h 807720"/>
                <a:gd name="connsiteX6" fmla="*/ 2371725 w 2850515"/>
                <a:gd name="connsiteY6" fmla="*/ 492125 h 807720"/>
                <a:gd name="connsiteX7" fmla="*/ 2147570 w 2850515"/>
                <a:gd name="connsiteY7" fmla="*/ 551815 h 807720"/>
                <a:gd name="connsiteX8" fmla="*/ 2042160 w 2850515"/>
                <a:gd name="connsiteY8" fmla="*/ 632460 h 807720"/>
                <a:gd name="connsiteX9" fmla="*/ 1943100 w 2850515"/>
                <a:gd name="connsiteY9" fmla="*/ 762000 h 807720"/>
                <a:gd name="connsiteX10" fmla="*/ 1889760 w 2850515"/>
                <a:gd name="connsiteY10" fmla="*/ 800100 h 807720"/>
                <a:gd name="connsiteX11" fmla="*/ 1737360 w 2850515"/>
                <a:gd name="connsiteY11" fmla="*/ 807720 h 807720"/>
                <a:gd name="connsiteX12" fmla="*/ 1600200 w 2850515"/>
                <a:gd name="connsiteY12" fmla="*/ 762000 h 807720"/>
                <a:gd name="connsiteX13" fmla="*/ 1455420 w 2850515"/>
                <a:gd name="connsiteY13" fmla="*/ 670560 h 807720"/>
                <a:gd name="connsiteX14" fmla="*/ 1455420 w 2850515"/>
                <a:gd name="connsiteY14" fmla="*/ 510540 h 807720"/>
                <a:gd name="connsiteX15" fmla="*/ 1379220 w 2850515"/>
                <a:gd name="connsiteY15" fmla="*/ 358140 h 807720"/>
                <a:gd name="connsiteX16" fmla="*/ 1325880 w 2850515"/>
                <a:gd name="connsiteY16" fmla="*/ 320040 h 807720"/>
                <a:gd name="connsiteX17" fmla="*/ 1135380 w 2850515"/>
                <a:gd name="connsiteY17" fmla="*/ 243840 h 807720"/>
                <a:gd name="connsiteX18" fmla="*/ 1066800 w 2850515"/>
                <a:gd name="connsiteY18" fmla="*/ 350520 h 807720"/>
                <a:gd name="connsiteX19" fmla="*/ 929640 w 2850515"/>
                <a:gd name="connsiteY19" fmla="*/ 472440 h 807720"/>
                <a:gd name="connsiteX20" fmla="*/ 822960 w 2850515"/>
                <a:gd name="connsiteY20" fmla="*/ 571500 h 807720"/>
                <a:gd name="connsiteX21" fmla="*/ 731520 w 2850515"/>
                <a:gd name="connsiteY21" fmla="*/ 647700 h 807720"/>
                <a:gd name="connsiteX22" fmla="*/ 617220 w 2850515"/>
                <a:gd name="connsiteY22" fmla="*/ 716280 h 807720"/>
                <a:gd name="connsiteX23" fmla="*/ 480060 w 2850515"/>
                <a:gd name="connsiteY23" fmla="*/ 762000 h 807720"/>
                <a:gd name="connsiteX24" fmla="*/ 342900 w 2850515"/>
                <a:gd name="connsiteY24" fmla="*/ 739140 h 807720"/>
                <a:gd name="connsiteX25" fmla="*/ 228600 w 2850515"/>
                <a:gd name="connsiteY25" fmla="*/ 723900 h 807720"/>
                <a:gd name="connsiteX26" fmla="*/ 53340 w 2850515"/>
                <a:gd name="connsiteY26" fmla="*/ 601980 h 807720"/>
                <a:gd name="connsiteX27" fmla="*/ 0 w 2850515"/>
                <a:gd name="connsiteY27" fmla="*/ 502920 h 807720"/>
                <a:gd name="connsiteX28" fmla="*/ 22860 w 2850515"/>
                <a:gd name="connsiteY28" fmla="*/ 381000 h 807720"/>
                <a:gd name="connsiteX29" fmla="*/ 190500 w 2850515"/>
                <a:gd name="connsiteY29" fmla="*/ 251460 h 807720"/>
                <a:gd name="connsiteX30" fmla="*/ 243840 w 2850515"/>
                <a:gd name="connsiteY30" fmla="*/ 167640 h 807720"/>
                <a:gd name="connsiteX31" fmla="*/ 320040 w 2850515"/>
                <a:gd name="connsiteY31" fmla="*/ 53340 h 807720"/>
                <a:gd name="connsiteX32" fmla="*/ 365760 w 2850515"/>
                <a:gd name="connsiteY32" fmla="*/ 0 h 8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850515" h="807720">
                  <a:moveTo>
                    <a:pt x="365760" y="0"/>
                  </a:moveTo>
                  <a:lnTo>
                    <a:pt x="2850515" y="8255"/>
                  </a:lnTo>
                  <a:lnTo>
                    <a:pt x="2834005" y="131445"/>
                  </a:lnTo>
                  <a:lnTo>
                    <a:pt x="2786380" y="335915"/>
                  </a:lnTo>
                  <a:lnTo>
                    <a:pt x="2753360" y="429260"/>
                  </a:lnTo>
                  <a:lnTo>
                    <a:pt x="2632710" y="483235"/>
                  </a:lnTo>
                  <a:lnTo>
                    <a:pt x="2371725" y="492125"/>
                  </a:lnTo>
                  <a:lnTo>
                    <a:pt x="2147570" y="551815"/>
                  </a:lnTo>
                  <a:lnTo>
                    <a:pt x="2042160" y="632460"/>
                  </a:lnTo>
                  <a:lnTo>
                    <a:pt x="1943100" y="762000"/>
                  </a:lnTo>
                  <a:lnTo>
                    <a:pt x="1889760" y="800100"/>
                  </a:lnTo>
                  <a:lnTo>
                    <a:pt x="1737360" y="807720"/>
                  </a:lnTo>
                  <a:lnTo>
                    <a:pt x="1600200" y="762000"/>
                  </a:lnTo>
                  <a:lnTo>
                    <a:pt x="1455420" y="670560"/>
                  </a:lnTo>
                  <a:lnTo>
                    <a:pt x="1455420" y="510540"/>
                  </a:lnTo>
                  <a:lnTo>
                    <a:pt x="1379220" y="358140"/>
                  </a:lnTo>
                  <a:lnTo>
                    <a:pt x="1325880" y="320040"/>
                  </a:lnTo>
                  <a:lnTo>
                    <a:pt x="1135380" y="243840"/>
                  </a:lnTo>
                  <a:lnTo>
                    <a:pt x="1066800" y="350520"/>
                  </a:lnTo>
                  <a:lnTo>
                    <a:pt x="929640" y="472440"/>
                  </a:lnTo>
                  <a:lnTo>
                    <a:pt x="822960" y="571500"/>
                  </a:lnTo>
                  <a:lnTo>
                    <a:pt x="731520" y="647700"/>
                  </a:lnTo>
                  <a:lnTo>
                    <a:pt x="617220" y="716280"/>
                  </a:lnTo>
                  <a:lnTo>
                    <a:pt x="480060" y="762000"/>
                  </a:lnTo>
                  <a:lnTo>
                    <a:pt x="342900" y="739140"/>
                  </a:lnTo>
                  <a:lnTo>
                    <a:pt x="228600" y="723900"/>
                  </a:lnTo>
                  <a:lnTo>
                    <a:pt x="53340" y="601980"/>
                  </a:lnTo>
                  <a:lnTo>
                    <a:pt x="0" y="502920"/>
                  </a:lnTo>
                  <a:lnTo>
                    <a:pt x="22860" y="381000"/>
                  </a:lnTo>
                  <a:lnTo>
                    <a:pt x="190500" y="251460"/>
                  </a:lnTo>
                  <a:lnTo>
                    <a:pt x="243840" y="167640"/>
                  </a:lnTo>
                  <a:lnTo>
                    <a:pt x="320040" y="53340"/>
                  </a:lnTo>
                  <a:lnTo>
                    <a:pt x="365760" y="0"/>
                  </a:lnTo>
                  <a:close/>
                </a:path>
              </a:pathLst>
            </a:custGeom>
            <a:solidFill>
              <a:srgbClr val="CC9900">
                <a:alpha val="40000"/>
              </a:srgbClr>
            </a:solidFill>
            <a:ln w="12700">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76" name="フリーフォーム 2075"/>
            <p:cNvSpPr/>
            <p:nvPr/>
          </p:nvSpPr>
          <p:spPr>
            <a:xfrm>
              <a:off x="-9236" y="4775200"/>
              <a:ext cx="3380509" cy="2087418"/>
            </a:xfrm>
            <a:custGeom>
              <a:avLst/>
              <a:gdLst>
                <a:gd name="connsiteX0" fmla="*/ 0 w 3380509"/>
                <a:gd name="connsiteY0" fmla="*/ 2087418 h 2087418"/>
                <a:gd name="connsiteX1" fmla="*/ 0 w 3380509"/>
                <a:gd name="connsiteY1" fmla="*/ 0 h 2087418"/>
                <a:gd name="connsiteX2" fmla="*/ 0 w 3380509"/>
                <a:gd name="connsiteY2" fmla="*/ 0 h 2087418"/>
                <a:gd name="connsiteX3" fmla="*/ 138545 w 3380509"/>
                <a:gd name="connsiteY3" fmla="*/ 120073 h 2087418"/>
                <a:gd name="connsiteX4" fmla="*/ 286327 w 3380509"/>
                <a:gd name="connsiteY4" fmla="*/ 147782 h 2087418"/>
                <a:gd name="connsiteX5" fmla="*/ 443345 w 3380509"/>
                <a:gd name="connsiteY5" fmla="*/ 193964 h 2087418"/>
                <a:gd name="connsiteX6" fmla="*/ 544945 w 3380509"/>
                <a:gd name="connsiteY6" fmla="*/ 267855 h 2087418"/>
                <a:gd name="connsiteX7" fmla="*/ 655781 w 3380509"/>
                <a:gd name="connsiteY7" fmla="*/ 323273 h 2087418"/>
                <a:gd name="connsiteX8" fmla="*/ 674254 w 3380509"/>
                <a:gd name="connsiteY8" fmla="*/ 406400 h 2087418"/>
                <a:gd name="connsiteX9" fmla="*/ 655781 w 3380509"/>
                <a:gd name="connsiteY9" fmla="*/ 609600 h 2087418"/>
                <a:gd name="connsiteX10" fmla="*/ 471054 w 3380509"/>
                <a:gd name="connsiteY10" fmla="*/ 748145 h 2087418"/>
                <a:gd name="connsiteX11" fmla="*/ 424872 w 3380509"/>
                <a:gd name="connsiteY11" fmla="*/ 840509 h 2087418"/>
                <a:gd name="connsiteX12" fmla="*/ 397163 w 3380509"/>
                <a:gd name="connsiteY12" fmla="*/ 951345 h 2087418"/>
                <a:gd name="connsiteX13" fmla="*/ 461818 w 3380509"/>
                <a:gd name="connsiteY13" fmla="*/ 1043709 h 2087418"/>
                <a:gd name="connsiteX14" fmla="*/ 628072 w 3380509"/>
                <a:gd name="connsiteY14" fmla="*/ 1080655 h 2087418"/>
                <a:gd name="connsiteX15" fmla="*/ 905163 w 3380509"/>
                <a:gd name="connsiteY15" fmla="*/ 831273 h 2087418"/>
                <a:gd name="connsiteX16" fmla="*/ 1126836 w 3380509"/>
                <a:gd name="connsiteY16" fmla="*/ 785091 h 2087418"/>
                <a:gd name="connsiteX17" fmla="*/ 1256145 w 3380509"/>
                <a:gd name="connsiteY17" fmla="*/ 831273 h 2087418"/>
                <a:gd name="connsiteX18" fmla="*/ 1505527 w 3380509"/>
                <a:gd name="connsiteY18" fmla="*/ 969818 h 2087418"/>
                <a:gd name="connsiteX19" fmla="*/ 1708727 w 3380509"/>
                <a:gd name="connsiteY19" fmla="*/ 1080655 h 2087418"/>
                <a:gd name="connsiteX20" fmla="*/ 1967345 w 3380509"/>
                <a:gd name="connsiteY20" fmla="*/ 1108364 h 2087418"/>
                <a:gd name="connsiteX21" fmla="*/ 2216727 w 3380509"/>
                <a:gd name="connsiteY21" fmla="*/ 1237673 h 2087418"/>
                <a:gd name="connsiteX22" fmla="*/ 2484581 w 3380509"/>
                <a:gd name="connsiteY22" fmla="*/ 1311564 h 2087418"/>
                <a:gd name="connsiteX23" fmla="*/ 2660072 w 3380509"/>
                <a:gd name="connsiteY23" fmla="*/ 1385455 h 2087418"/>
                <a:gd name="connsiteX24" fmla="*/ 2835563 w 3380509"/>
                <a:gd name="connsiteY24" fmla="*/ 1413164 h 2087418"/>
                <a:gd name="connsiteX25" fmla="*/ 2918691 w 3380509"/>
                <a:gd name="connsiteY25" fmla="*/ 1385455 h 2087418"/>
                <a:gd name="connsiteX26" fmla="*/ 2992581 w 3380509"/>
                <a:gd name="connsiteY26" fmla="*/ 1339273 h 2087418"/>
                <a:gd name="connsiteX27" fmla="*/ 2992581 w 3380509"/>
                <a:gd name="connsiteY27" fmla="*/ 1339273 h 2087418"/>
                <a:gd name="connsiteX28" fmla="*/ 3057236 w 3380509"/>
                <a:gd name="connsiteY28" fmla="*/ 1274618 h 2087418"/>
                <a:gd name="connsiteX29" fmla="*/ 3121891 w 3380509"/>
                <a:gd name="connsiteY29" fmla="*/ 1274618 h 2087418"/>
                <a:gd name="connsiteX30" fmla="*/ 3223491 w 3380509"/>
                <a:gd name="connsiteY30" fmla="*/ 1283855 h 2087418"/>
                <a:gd name="connsiteX31" fmla="*/ 3306618 w 3380509"/>
                <a:gd name="connsiteY31" fmla="*/ 1320800 h 2087418"/>
                <a:gd name="connsiteX32" fmla="*/ 3352800 w 3380509"/>
                <a:gd name="connsiteY32" fmla="*/ 1366982 h 2087418"/>
                <a:gd name="connsiteX33" fmla="*/ 3371272 w 3380509"/>
                <a:gd name="connsiteY33" fmla="*/ 1422400 h 2087418"/>
                <a:gd name="connsiteX34" fmla="*/ 3380509 w 3380509"/>
                <a:gd name="connsiteY34" fmla="*/ 1487055 h 2087418"/>
                <a:gd name="connsiteX35" fmla="*/ 3362036 w 3380509"/>
                <a:gd name="connsiteY35" fmla="*/ 1551709 h 2087418"/>
                <a:gd name="connsiteX36" fmla="*/ 3306618 w 3380509"/>
                <a:gd name="connsiteY36" fmla="*/ 1625600 h 2087418"/>
                <a:gd name="connsiteX37" fmla="*/ 3214254 w 3380509"/>
                <a:gd name="connsiteY37" fmla="*/ 1690255 h 2087418"/>
                <a:gd name="connsiteX38" fmla="*/ 3195781 w 3380509"/>
                <a:gd name="connsiteY38" fmla="*/ 1708727 h 2087418"/>
                <a:gd name="connsiteX39" fmla="*/ 3066472 w 3380509"/>
                <a:gd name="connsiteY39" fmla="*/ 1856509 h 2087418"/>
                <a:gd name="connsiteX40" fmla="*/ 3020291 w 3380509"/>
                <a:gd name="connsiteY40" fmla="*/ 1930400 h 2087418"/>
                <a:gd name="connsiteX41" fmla="*/ 2890981 w 3380509"/>
                <a:gd name="connsiteY41" fmla="*/ 1985818 h 2087418"/>
                <a:gd name="connsiteX42" fmla="*/ 2770909 w 3380509"/>
                <a:gd name="connsiteY42" fmla="*/ 1995055 h 2087418"/>
                <a:gd name="connsiteX43" fmla="*/ 2641600 w 3380509"/>
                <a:gd name="connsiteY43" fmla="*/ 1995055 h 2087418"/>
                <a:gd name="connsiteX44" fmla="*/ 2540000 w 3380509"/>
                <a:gd name="connsiteY44" fmla="*/ 1967345 h 2087418"/>
                <a:gd name="connsiteX45" fmla="*/ 2419927 w 3380509"/>
                <a:gd name="connsiteY45" fmla="*/ 1930400 h 2087418"/>
                <a:gd name="connsiteX46" fmla="*/ 2355272 w 3380509"/>
                <a:gd name="connsiteY46" fmla="*/ 1884218 h 2087418"/>
                <a:gd name="connsiteX47" fmla="*/ 2290618 w 3380509"/>
                <a:gd name="connsiteY47" fmla="*/ 1828800 h 2087418"/>
                <a:gd name="connsiteX48" fmla="*/ 2198254 w 3380509"/>
                <a:gd name="connsiteY48" fmla="*/ 1819564 h 2087418"/>
                <a:gd name="connsiteX49" fmla="*/ 2078181 w 3380509"/>
                <a:gd name="connsiteY49" fmla="*/ 1828800 h 2087418"/>
                <a:gd name="connsiteX50" fmla="*/ 2013527 w 3380509"/>
                <a:gd name="connsiteY50" fmla="*/ 1847273 h 2087418"/>
                <a:gd name="connsiteX51" fmla="*/ 2013527 w 3380509"/>
                <a:gd name="connsiteY51" fmla="*/ 1847273 h 2087418"/>
                <a:gd name="connsiteX52" fmla="*/ 1911927 w 3380509"/>
                <a:gd name="connsiteY52" fmla="*/ 1948873 h 2087418"/>
                <a:gd name="connsiteX53" fmla="*/ 1874981 w 3380509"/>
                <a:gd name="connsiteY53" fmla="*/ 2013527 h 2087418"/>
                <a:gd name="connsiteX54" fmla="*/ 1791854 w 3380509"/>
                <a:gd name="connsiteY54" fmla="*/ 2041236 h 2087418"/>
                <a:gd name="connsiteX55" fmla="*/ 1736436 w 3380509"/>
                <a:gd name="connsiteY55" fmla="*/ 2068945 h 2087418"/>
                <a:gd name="connsiteX56" fmla="*/ 1727200 w 3380509"/>
                <a:gd name="connsiteY56" fmla="*/ 2068945 h 2087418"/>
                <a:gd name="connsiteX57" fmla="*/ 0 w 3380509"/>
                <a:gd name="connsiteY57" fmla="*/ 2087418 h 208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380509" h="2087418">
                  <a:moveTo>
                    <a:pt x="0" y="2087418"/>
                  </a:moveTo>
                  <a:lnTo>
                    <a:pt x="0" y="0"/>
                  </a:lnTo>
                  <a:lnTo>
                    <a:pt x="0" y="0"/>
                  </a:lnTo>
                  <a:lnTo>
                    <a:pt x="138545" y="120073"/>
                  </a:lnTo>
                  <a:lnTo>
                    <a:pt x="286327" y="147782"/>
                  </a:lnTo>
                  <a:lnTo>
                    <a:pt x="443345" y="193964"/>
                  </a:lnTo>
                  <a:lnTo>
                    <a:pt x="544945" y="267855"/>
                  </a:lnTo>
                  <a:lnTo>
                    <a:pt x="655781" y="323273"/>
                  </a:lnTo>
                  <a:lnTo>
                    <a:pt x="674254" y="406400"/>
                  </a:lnTo>
                  <a:lnTo>
                    <a:pt x="655781" y="609600"/>
                  </a:lnTo>
                  <a:lnTo>
                    <a:pt x="471054" y="748145"/>
                  </a:lnTo>
                  <a:lnTo>
                    <a:pt x="424872" y="840509"/>
                  </a:lnTo>
                  <a:lnTo>
                    <a:pt x="397163" y="951345"/>
                  </a:lnTo>
                  <a:lnTo>
                    <a:pt x="461818" y="1043709"/>
                  </a:lnTo>
                  <a:lnTo>
                    <a:pt x="628072" y="1080655"/>
                  </a:lnTo>
                  <a:lnTo>
                    <a:pt x="905163" y="831273"/>
                  </a:lnTo>
                  <a:lnTo>
                    <a:pt x="1126836" y="785091"/>
                  </a:lnTo>
                  <a:lnTo>
                    <a:pt x="1256145" y="831273"/>
                  </a:lnTo>
                  <a:lnTo>
                    <a:pt x="1505527" y="969818"/>
                  </a:lnTo>
                  <a:lnTo>
                    <a:pt x="1708727" y="1080655"/>
                  </a:lnTo>
                  <a:lnTo>
                    <a:pt x="1967345" y="1108364"/>
                  </a:lnTo>
                  <a:lnTo>
                    <a:pt x="2216727" y="1237673"/>
                  </a:lnTo>
                  <a:lnTo>
                    <a:pt x="2484581" y="1311564"/>
                  </a:lnTo>
                  <a:lnTo>
                    <a:pt x="2660072" y="1385455"/>
                  </a:lnTo>
                  <a:lnTo>
                    <a:pt x="2835563" y="1413164"/>
                  </a:lnTo>
                  <a:lnTo>
                    <a:pt x="2918691" y="1385455"/>
                  </a:lnTo>
                  <a:lnTo>
                    <a:pt x="2992581" y="1339273"/>
                  </a:lnTo>
                  <a:lnTo>
                    <a:pt x="2992581" y="1339273"/>
                  </a:lnTo>
                  <a:lnTo>
                    <a:pt x="3057236" y="1274618"/>
                  </a:lnTo>
                  <a:lnTo>
                    <a:pt x="3121891" y="1274618"/>
                  </a:lnTo>
                  <a:lnTo>
                    <a:pt x="3223491" y="1283855"/>
                  </a:lnTo>
                  <a:lnTo>
                    <a:pt x="3306618" y="1320800"/>
                  </a:lnTo>
                  <a:lnTo>
                    <a:pt x="3352800" y="1366982"/>
                  </a:lnTo>
                  <a:lnTo>
                    <a:pt x="3371272" y="1422400"/>
                  </a:lnTo>
                  <a:lnTo>
                    <a:pt x="3380509" y="1487055"/>
                  </a:lnTo>
                  <a:lnTo>
                    <a:pt x="3362036" y="1551709"/>
                  </a:lnTo>
                  <a:lnTo>
                    <a:pt x="3306618" y="1625600"/>
                  </a:lnTo>
                  <a:lnTo>
                    <a:pt x="3214254" y="1690255"/>
                  </a:lnTo>
                  <a:lnTo>
                    <a:pt x="3195781" y="1708727"/>
                  </a:lnTo>
                  <a:lnTo>
                    <a:pt x="3066472" y="1856509"/>
                  </a:lnTo>
                  <a:lnTo>
                    <a:pt x="3020291" y="1930400"/>
                  </a:lnTo>
                  <a:lnTo>
                    <a:pt x="2890981" y="1985818"/>
                  </a:lnTo>
                  <a:lnTo>
                    <a:pt x="2770909" y="1995055"/>
                  </a:lnTo>
                  <a:lnTo>
                    <a:pt x="2641600" y="1995055"/>
                  </a:lnTo>
                  <a:lnTo>
                    <a:pt x="2540000" y="1967345"/>
                  </a:lnTo>
                  <a:lnTo>
                    <a:pt x="2419927" y="1930400"/>
                  </a:lnTo>
                  <a:lnTo>
                    <a:pt x="2355272" y="1884218"/>
                  </a:lnTo>
                  <a:lnTo>
                    <a:pt x="2290618" y="1828800"/>
                  </a:lnTo>
                  <a:lnTo>
                    <a:pt x="2198254" y="1819564"/>
                  </a:lnTo>
                  <a:lnTo>
                    <a:pt x="2078181" y="1828800"/>
                  </a:lnTo>
                  <a:lnTo>
                    <a:pt x="2013527" y="1847273"/>
                  </a:lnTo>
                  <a:lnTo>
                    <a:pt x="2013527" y="1847273"/>
                  </a:lnTo>
                  <a:lnTo>
                    <a:pt x="1911927" y="1948873"/>
                  </a:lnTo>
                  <a:lnTo>
                    <a:pt x="1874981" y="2013527"/>
                  </a:lnTo>
                  <a:lnTo>
                    <a:pt x="1791854" y="2041236"/>
                  </a:lnTo>
                  <a:lnTo>
                    <a:pt x="1736436" y="2068945"/>
                  </a:lnTo>
                  <a:lnTo>
                    <a:pt x="1727200" y="2068945"/>
                  </a:lnTo>
                  <a:lnTo>
                    <a:pt x="0" y="2087418"/>
                  </a:lnTo>
                  <a:close/>
                </a:path>
              </a:pathLst>
            </a:custGeom>
            <a:solidFill>
              <a:srgbClr val="FFFF99"/>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77" name="フリーフォーム 2076"/>
            <p:cNvSpPr/>
            <p:nvPr/>
          </p:nvSpPr>
          <p:spPr>
            <a:xfrm>
              <a:off x="3814618" y="6205105"/>
              <a:ext cx="5310909" cy="648277"/>
            </a:xfrm>
            <a:custGeom>
              <a:avLst/>
              <a:gdLst>
                <a:gd name="connsiteX0" fmla="*/ 5310909 w 5310909"/>
                <a:gd name="connsiteY0" fmla="*/ 637309 h 637309"/>
                <a:gd name="connsiteX1" fmla="*/ 0 w 5310909"/>
                <a:gd name="connsiteY1" fmla="*/ 637309 h 637309"/>
                <a:gd name="connsiteX2" fmla="*/ 0 w 5310909"/>
                <a:gd name="connsiteY2" fmla="*/ 637309 h 637309"/>
                <a:gd name="connsiteX3" fmla="*/ 9237 w 5310909"/>
                <a:gd name="connsiteY3" fmla="*/ 563418 h 637309"/>
                <a:gd name="connsiteX4" fmla="*/ 46182 w 5310909"/>
                <a:gd name="connsiteY4" fmla="*/ 544945 h 637309"/>
                <a:gd name="connsiteX5" fmla="*/ 147782 w 5310909"/>
                <a:gd name="connsiteY5" fmla="*/ 508000 h 637309"/>
                <a:gd name="connsiteX6" fmla="*/ 230909 w 5310909"/>
                <a:gd name="connsiteY6" fmla="*/ 461818 h 637309"/>
                <a:gd name="connsiteX7" fmla="*/ 323273 w 5310909"/>
                <a:gd name="connsiteY7" fmla="*/ 415636 h 637309"/>
                <a:gd name="connsiteX8" fmla="*/ 443346 w 5310909"/>
                <a:gd name="connsiteY8" fmla="*/ 406400 h 637309"/>
                <a:gd name="connsiteX9" fmla="*/ 517237 w 5310909"/>
                <a:gd name="connsiteY9" fmla="*/ 378691 h 637309"/>
                <a:gd name="connsiteX10" fmla="*/ 646546 w 5310909"/>
                <a:gd name="connsiteY10" fmla="*/ 406400 h 637309"/>
                <a:gd name="connsiteX11" fmla="*/ 738909 w 5310909"/>
                <a:gd name="connsiteY11" fmla="*/ 387927 h 637309"/>
                <a:gd name="connsiteX12" fmla="*/ 812800 w 5310909"/>
                <a:gd name="connsiteY12" fmla="*/ 341745 h 637309"/>
                <a:gd name="connsiteX13" fmla="*/ 942109 w 5310909"/>
                <a:gd name="connsiteY13" fmla="*/ 295563 h 637309"/>
                <a:gd name="connsiteX14" fmla="*/ 997527 w 5310909"/>
                <a:gd name="connsiteY14" fmla="*/ 267854 h 637309"/>
                <a:gd name="connsiteX15" fmla="*/ 1089891 w 5310909"/>
                <a:gd name="connsiteY15" fmla="*/ 230909 h 637309"/>
                <a:gd name="connsiteX16" fmla="*/ 1136073 w 5310909"/>
                <a:gd name="connsiteY16" fmla="*/ 175491 h 637309"/>
                <a:gd name="connsiteX17" fmla="*/ 1182255 w 5310909"/>
                <a:gd name="connsiteY17" fmla="*/ 129309 h 637309"/>
                <a:gd name="connsiteX18" fmla="*/ 1283855 w 5310909"/>
                <a:gd name="connsiteY18" fmla="*/ 101600 h 637309"/>
                <a:gd name="connsiteX19" fmla="*/ 1403927 w 5310909"/>
                <a:gd name="connsiteY19" fmla="*/ 64654 h 637309"/>
                <a:gd name="connsiteX20" fmla="*/ 1542473 w 5310909"/>
                <a:gd name="connsiteY20" fmla="*/ 27709 h 637309"/>
                <a:gd name="connsiteX21" fmla="*/ 1690255 w 5310909"/>
                <a:gd name="connsiteY21" fmla="*/ 0 h 637309"/>
                <a:gd name="connsiteX22" fmla="*/ 1773382 w 5310909"/>
                <a:gd name="connsiteY22" fmla="*/ 9236 h 637309"/>
                <a:gd name="connsiteX23" fmla="*/ 1856509 w 5310909"/>
                <a:gd name="connsiteY23" fmla="*/ 9236 h 637309"/>
                <a:gd name="connsiteX24" fmla="*/ 1902691 w 5310909"/>
                <a:gd name="connsiteY24" fmla="*/ 46182 h 637309"/>
                <a:gd name="connsiteX25" fmla="*/ 1976582 w 5310909"/>
                <a:gd name="connsiteY25" fmla="*/ 92363 h 637309"/>
                <a:gd name="connsiteX26" fmla="*/ 1995055 w 5310909"/>
                <a:gd name="connsiteY26" fmla="*/ 120072 h 637309"/>
                <a:gd name="connsiteX27" fmla="*/ 1995055 w 5310909"/>
                <a:gd name="connsiteY27" fmla="*/ 120072 h 637309"/>
                <a:gd name="connsiteX28" fmla="*/ 1995055 w 5310909"/>
                <a:gd name="connsiteY28" fmla="*/ 212436 h 637309"/>
                <a:gd name="connsiteX29" fmla="*/ 2041237 w 5310909"/>
                <a:gd name="connsiteY29" fmla="*/ 230909 h 637309"/>
                <a:gd name="connsiteX30" fmla="*/ 2105891 w 5310909"/>
                <a:gd name="connsiteY30" fmla="*/ 230909 h 637309"/>
                <a:gd name="connsiteX31" fmla="*/ 2124364 w 5310909"/>
                <a:gd name="connsiteY31" fmla="*/ 221672 h 637309"/>
                <a:gd name="connsiteX32" fmla="*/ 2179782 w 5310909"/>
                <a:gd name="connsiteY32" fmla="*/ 240145 h 637309"/>
                <a:gd name="connsiteX33" fmla="*/ 2253673 w 5310909"/>
                <a:gd name="connsiteY33" fmla="*/ 286327 h 637309"/>
                <a:gd name="connsiteX34" fmla="*/ 2272146 w 5310909"/>
                <a:gd name="connsiteY34" fmla="*/ 314036 h 637309"/>
                <a:gd name="connsiteX35" fmla="*/ 2336800 w 5310909"/>
                <a:gd name="connsiteY35" fmla="*/ 350982 h 637309"/>
                <a:gd name="connsiteX36" fmla="*/ 2382982 w 5310909"/>
                <a:gd name="connsiteY36" fmla="*/ 378691 h 637309"/>
                <a:gd name="connsiteX37" fmla="*/ 2456873 w 5310909"/>
                <a:gd name="connsiteY37" fmla="*/ 406400 h 637309"/>
                <a:gd name="connsiteX38" fmla="*/ 2549237 w 5310909"/>
                <a:gd name="connsiteY38" fmla="*/ 424872 h 637309"/>
                <a:gd name="connsiteX39" fmla="*/ 2650837 w 5310909"/>
                <a:gd name="connsiteY39" fmla="*/ 424872 h 637309"/>
                <a:gd name="connsiteX40" fmla="*/ 2752437 w 5310909"/>
                <a:gd name="connsiteY40" fmla="*/ 415636 h 637309"/>
                <a:gd name="connsiteX41" fmla="*/ 2807855 w 5310909"/>
                <a:gd name="connsiteY41" fmla="*/ 415636 h 637309"/>
                <a:gd name="connsiteX42" fmla="*/ 2881746 w 5310909"/>
                <a:gd name="connsiteY42" fmla="*/ 443345 h 637309"/>
                <a:gd name="connsiteX43" fmla="*/ 2946400 w 5310909"/>
                <a:gd name="connsiteY43" fmla="*/ 452582 h 637309"/>
                <a:gd name="connsiteX44" fmla="*/ 3029527 w 5310909"/>
                <a:gd name="connsiteY44" fmla="*/ 489527 h 637309"/>
                <a:gd name="connsiteX45" fmla="*/ 3075709 w 5310909"/>
                <a:gd name="connsiteY45" fmla="*/ 535709 h 637309"/>
                <a:gd name="connsiteX46" fmla="*/ 3131127 w 5310909"/>
                <a:gd name="connsiteY46" fmla="*/ 572654 h 637309"/>
                <a:gd name="connsiteX47" fmla="*/ 3214255 w 5310909"/>
                <a:gd name="connsiteY47" fmla="*/ 572654 h 637309"/>
                <a:gd name="connsiteX48" fmla="*/ 3269673 w 5310909"/>
                <a:gd name="connsiteY48" fmla="*/ 572654 h 637309"/>
                <a:gd name="connsiteX49" fmla="*/ 3463637 w 5310909"/>
                <a:gd name="connsiteY49" fmla="*/ 572654 h 637309"/>
                <a:gd name="connsiteX50" fmla="*/ 3556000 w 5310909"/>
                <a:gd name="connsiteY50" fmla="*/ 572654 h 637309"/>
                <a:gd name="connsiteX51" fmla="*/ 3685309 w 5310909"/>
                <a:gd name="connsiteY51" fmla="*/ 572654 h 637309"/>
                <a:gd name="connsiteX52" fmla="*/ 3749964 w 5310909"/>
                <a:gd name="connsiteY52" fmla="*/ 554182 h 637309"/>
                <a:gd name="connsiteX53" fmla="*/ 3814618 w 5310909"/>
                <a:gd name="connsiteY53" fmla="*/ 554182 h 637309"/>
                <a:gd name="connsiteX54" fmla="*/ 4082473 w 5310909"/>
                <a:gd name="connsiteY54" fmla="*/ 498763 h 637309"/>
                <a:gd name="connsiteX55" fmla="*/ 4239491 w 5310909"/>
                <a:gd name="connsiteY55" fmla="*/ 461818 h 637309"/>
                <a:gd name="connsiteX56" fmla="*/ 4359564 w 5310909"/>
                <a:gd name="connsiteY56" fmla="*/ 443345 h 637309"/>
                <a:gd name="connsiteX57" fmla="*/ 4507346 w 5310909"/>
                <a:gd name="connsiteY57" fmla="*/ 415636 h 637309"/>
                <a:gd name="connsiteX58" fmla="*/ 4553527 w 5310909"/>
                <a:gd name="connsiteY58" fmla="*/ 387927 h 637309"/>
                <a:gd name="connsiteX59" fmla="*/ 4655127 w 5310909"/>
                <a:gd name="connsiteY59" fmla="*/ 323272 h 637309"/>
                <a:gd name="connsiteX60" fmla="*/ 4747491 w 5310909"/>
                <a:gd name="connsiteY60" fmla="*/ 258618 h 637309"/>
                <a:gd name="connsiteX61" fmla="*/ 4793673 w 5310909"/>
                <a:gd name="connsiteY61" fmla="*/ 221672 h 637309"/>
                <a:gd name="connsiteX62" fmla="*/ 4932218 w 5310909"/>
                <a:gd name="connsiteY62" fmla="*/ 193963 h 637309"/>
                <a:gd name="connsiteX63" fmla="*/ 5024582 w 5310909"/>
                <a:gd name="connsiteY63" fmla="*/ 138545 h 637309"/>
                <a:gd name="connsiteX64" fmla="*/ 5126182 w 5310909"/>
                <a:gd name="connsiteY64" fmla="*/ 92363 h 637309"/>
                <a:gd name="connsiteX65" fmla="*/ 5190837 w 5310909"/>
                <a:gd name="connsiteY65" fmla="*/ 64654 h 637309"/>
                <a:gd name="connsiteX66" fmla="*/ 5255491 w 5310909"/>
                <a:gd name="connsiteY66" fmla="*/ 36945 h 637309"/>
                <a:gd name="connsiteX67" fmla="*/ 5301673 w 5310909"/>
                <a:gd name="connsiteY67" fmla="*/ 27709 h 637309"/>
                <a:gd name="connsiteX68" fmla="*/ 5310909 w 5310909"/>
                <a:gd name="connsiteY68" fmla="*/ 27709 h 637309"/>
                <a:gd name="connsiteX69" fmla="*/ 5310909 w 5310909"/>
                <a:gd name="connsiteY69" fmla="*/ 637309 h 637309"/>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56509 w 5310909"/>
                <a:gd name="connsiteY23" fmla="*/ 39254 h 667327"/>
                <a:gd name="connsiteX24" fmla="*/ 2001116 w 5310909"/>
                <a:gd name="connsiteY24" fmla="*/ 0 h 667327"/>
                <a:gd name="connsiteX25" fmla="*/ 1976582 w 5310909"/>
                <a:gd name="connsiteY25" fmla="*/ 122381 h 667327"/>
                <a:gd name="connsiteX26" fmla="*/ 1995055 w 5310909"/>
                <a:gd name="connsiteY26" fmla="*/ 150090 h 667327"/>
                <a:gd name="connsiteX27" fmla="*/ 1995055 w 5310909"/>
                <a:gd name="connsiteY27" fmla="*/ 150090 h 667327"/>
                <a:gd name="connsiteX28" fmla="*/ 1995055 w 5310909"/>
                <a:gd name="connsiteY28" fmla="*/ 242454 h 667327"/>
                <a:gd name="connsiteX29" fmla="*/ 2041237 w 5310909"/>
                <a:gd name="connsiteY29" fmla="*/ 260927 h 667327"/>
                <a:gd name="connsiteX30" fmla="*/ 2105891 w 5310909"/>
                <a:gd name="connsiteY30" fmla="*/ 260927 h 667327"/>
                <a:gd name="connsiteX31" fmla="*/ 2124364 w 5310909"/>
                <a:gd name="connsiteY31" fmla="*/ 251690 h 667327"/>
                <a:gd name="connsiteX32" fmla="*/ 2179782 w 5310909"/>
                <a:gd name="connsiteY32" fmla="*/ 270163 h 667327"/>
                <a:gd name="connsiteX33" fmla="*/ 2253673 w 5310909"/>
                <a:gd name="connsiteY33" fmla="*/ 316345 h 667327"/>
                <a:gd name="connsiteX34" fmla="*/ 2272146 w 5310909"/>
                <a:gd name="connsiteY34" fmla="*/ 344054 h 667327"/>
                <a:gd name="connsiteX35" fmla="*/ 2336800 w 5310909"/>
                <a:gd name="connsiteY35" fmla="*/ 381000 h 667327"/>
                <a:gd name="connsiteX36" fmla="*/ 2382982 w 5310909"/>
                <a:gd name="connsiteY36" fmla="*/ 408709 h 667327"/>
                <a:gd name="connsiteX37" fmla="*/ 2456873 w 5310909"/>
                <a:gd name="connsiteY37" fmla="*/ 436418 h 667327"/>
                <a:gd name="connsiteX38" fmla="*/ 2549237 w 5310909"/>
                <a:gd name="connsiteY38" fmla="*/ 454890 h 667327"/>
                <a:gd name="connsiteX39" fmla="*/ 2650837 w 5310909"/>
                <a:gd name="connsiteY39" fmla="*/ 454890 h 667327"/>
                <a:gd name="connsiteX40" fmla="*/ 2752437 w 5310909"/>
                <a:gd name="connsiteY40" fmla="*/ 445654 h 667327"/>
                <a:gd name="connsiteX41" fmla="*/ 2807855 w 5310909"/>
                <a:gd name="connsiteY41" fmla="*/ 445654 h 667327"/>
                <a:gd name="connsiteX42" fmla="*/ 2881746 w 5310909"/>
                <a:gd name="connsiteY42" fmla="*/ 473363 h 667327"/>
                <a:gd name="connsiteX43" fmla="*/ 2946400 w 5310909"/>
                <a:gd name="connsiteY43" fmla="*/ 482600 h 667327"/>
                <a:gd name="connsiteX44" fmla="*/ 3029527 w 5310909"/>
                <a:gd name="connsiteY44" fmla="*/ 519545 h 667327"/>
                <a:gd name="connsiteX45" fmla="*/ 3075709 w 5310909"/>
                <a:gd name="connsiteY45" fmla="*/ 565727 h 667327"/>
                <a:gd name="connsiteX46" fmla="*/ 3131127 w 5310909"/>
                <a:gd name="connsiteY46" fmla="*/ 602672 h 667327"/>
                <a:gd name="connsiteX47" fmla="*/ 3214255 w 5310909"/>
                <a:gd name="connsiteY47" fmla="*/ 602672 h 667327"/>
                <a:gd name="connsiteX48" fmla="*/ 3269673 w 5310909"/>
                <a:gd name="connsiteY48" fmla="*/ 602672 h 667327"/>
                <a:gd name="connsiteX49" fmla="*/ 3463637 w 5310909"/>
                <a:gd name="connsiteY49" fmla="*/ 602672 h 667327"/>
                <a:gd name="connsiteX50" fmla="*/ 3556000 w 5310909"/>
                <a:gd name="connsiteY50" fmla="*/ 602672 h 667327"/>
                <a:gd name="connsiteX51" fmla="*/ 3685309 w 5310909"/>
                <a:gd name="connsiteY51" fmla="*/ 602672 h 667327"/>
                <a:gd name="connsiteX52" fmla="*/ 3749964 w 5310909"/>
                <a:gd name="connsiteY52" fmla="*/ 584200 h 667327"/>
                <a:gd name="connsiteX53" fmla="*/ 3814618 w 5310909"/>
                <a:gd name="connsiteY53" fmla="*/ 584200 h 667327"/>
                <a:gd name="connsiteX54" fmla="*/ 4082473 w 5310909"/>
                <a:gd name="connsiteY54" fmla="*/ 528781 h 667327"/>
                <a:gd name="connsiteX55" fmla="*/ 4239491 w 5310909"/>
                <a:gd name="connsiteY55" fmla="*/ 491836 h 667327"/>
                <a:gd name="connsiteX56" fmla="*/ 4359564 w 5310909"/>
                <a:gd name="connsiteY56" fmla="*/ 473363 h 667327"/>
                <a:gd name="connsiteX57" fmla="*/ 4507346 w 5310909"/>
                <a:gd name="connsiteY57" fmla="*/ 445654 h 667327"/>
                <a:gd name="connsiteX58" fmla="*/ 4553527 w 5310909"/>
                <a:gd name="connsiteY58" fmla="*/ 417945 h 667327"/>
                <a:gd name="connsiteX59" fmla="*/ 4655127 w 5310909"/>
                <a:gd name="connsiteY59" fmla="*/ 353290 h 667327"/>
                <a:gd name="connsiteX60" fmla="*/ 4747491 w 5310909"/>
                <a:gd name="connsiteY60" fmla="*/ 288636 h 667327"/>
                <a:gd name="connsiteX61" fmla="*/ 4793673 w 5310909"/>
                <a:gd name="connsiteY61" fmla="*/ 251690 h 667327"/>
                <a:gd name="connsiteX62" fmla="*/ 4932218 w 5310909"/>
                <a:gd name="connsiteY62" fmla="*/ 223981 h 667327"/>
                <a:gd name="connsiteX63" fmla="*/ 5024582 w 5310909"/>
                <a:gd name="connsiteY63" fmla="*/ 168563 h 667327"/>
                <a:gd name="connsiteX64" fmla="*/ 5126182 w 5310909"/>
                <a:gd name="connsiteY64" fmla="*/ 122381 h 667327"/>
                <a:gd name="connsiteX65" fmla="*/ 5190837 w 5310909"/>
                <a:gd name="connsiteY65" fmla="*/ 94672 h 667327"/>
                <a:gd name="connsiteX66" fmla="*/ 5255491 w 5310909"/>
                <a:gd name="connsiteY66" fmla="*/ 66963 h 667327"/>
                <a:gd name="connsiteX67" fmla="*/ 5301673 w 5310909"/>
                <a:gd name="connsiteY67" fmla="*/ 57727 h 667327"/>
                <a:gd name="connsiteX68" fmla="*/ 5310909 w 5310909"/>
                <a:gd name="connsiteY68" fmla="*/ 57727 h 667327"/>
                <a:gd name="connsiteX69" fmla="*/ 5310909 w 5310909"/>
                <a:gd name="connsiteY69"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56509 w 5310909"/>
                <a:gd name="connsiteY23" fmla="*/ 39254 h 667327"/>
                <a:gd name="connsiteX24" fmla="*/ 2001116 w 5310909"/>
                <a:gd name="connsiteY24" fmla="*/ 0 h 667327"/>
                <a:gd name="connsiteX25" fmla="*/ 2087707 w 5310909"/>
                <a:gd name="connsiteY25" fmla="*/ 77931 h 667327"/>
                <a:gd name="connsiteX26" fmla="*/ 1995055 w 5310909"/>
                <a:gd name="connsiteY26" fmla="*/ 150090 h 667327"/>
                <a:gd name="connsiteX27" fmla="*/ 1995055 w 5310909"/>
                <a:gd name="connsiteY27" fmla="*/ 150090 h 667327"/>
                <a:gd name="connsiteX28" fmla="*/ 1995055 w 5310909"/>
                <a:gd name="connsiteY28" fmla="*/ 242454 h 667327"/>
                <a:gd name="connsiteX29" fmla="*/ 2041237 w 5310909"/>
                <a:gd name="connsiteY29" fmla="*/ 260927 h 667327"/>
                <a:gd name="connsiteX30" fmla="*/ 2105891 w 5310909"/>
                <a:gd name="connsiteY30" fmla="*/ 260927 h 667327"/>
                <a:gd name="connsiteX31" fmla="*/ 2124364 w 5310909"/>
                <a:gd name="connsiteY31" fmla="*/ 251690 h 667327"/>
                <a:gd name="connsiteX32" fmla="*/ 2179782 w 5310909"/>
                <a:gd name="connsiteY32" fmla="*/ 270163 h 667327"/>
                <a:gd name="connsiteX33" fmla="*/ 2253673 w 5310909"/>
                <a:gd name="connsiteY33" fmla="*/ 316345 h 667327"/>
                <a:gd name="connsiteX34" fmla="*/ 2272146 w 5310909"/>
                <a:gd name="connsiteY34" fmla="*/ 344054 h 667327"/>
                <a:gd name="connsiteX35" fmla="*/ 2336800 w 5310909"/>
                <a:gd name="connsiteY35" fmla="*/ 381000 h 667327"/>
                <a:gd name="connsiteX36" fmla="*/ 2382982 w 5310909"/>
                <a:gd name="connsiteY36" fmla="*/ 408709 h 667327"/>
                <a:gd name="connsiteX37" fmla="*/ 2456873 w 5310909"/>
                <a:gd name="connsiteY37" fmla="*/ 436418 h 667327"/>
                <a:gd name="connsiteX38" fmla="*/ 2549237 w 5310909"/>
                <a:gd name="connsiteY38" fmla="*/ 454890 h 667327"/>
                <a:gd name="connsiteX39" fmla="*/ 2650837 w 5310909"/>
                <a:gd name="connsiteY39" fmla="*/ 454890 h 667327"/>
                <a:gd name="connsiteX40" fmla="*/ 2752437 w 5310909"/>
                <a:gd name="connsiteY40" fmla="*/ 445654 h 667327"/>
                <a:gd name="connsiteX41" fmla="*/ 2807855 w 5310909"/>
                <a:gd name="connsiteY41" fmla="*/ 445654 h 667327"/>
                <a:gd name="connsiteX42" fmla="*/ 2881746 w 5310909"/>
                <a:gd name="connsiteY42" fmla="*/ 473363 h 667327"/>
                <a:gd name="connsiteX43" fmla="*/ 2946400 w 5310909"/>
                <a:gd name="connsiteY43" fmla="*/ 482600 h 667327"/>
                <a:gd name="connsiteX44" fmla="*/ 3029527 w 5310909"/>
                <a:gd name="connsiteY44" fmla="*/ 519545 h 667327"/>
                <a:gd name="connsiteX45" fmla="*/ 3075709 w 5310909"/>
                <a:gd name="connsiteY45" fmla="*/ 565727 h 667327"/>
                <a:gd name="connsiteX46" fmla="*/ 3131127 w 5310909"/>
                <a:gd name="connsiteY46" fmla="*/ 602672 h 667327"/>
                <a:gd name="connsiteX47" fmla="*/ 3214255 w 5310909"/>
                <a:gd name="connsiteY47" fmla="*/ 602672 h 667327"/>
                <a:gd name="connsiteX48" fmla="*/ 3269673 w 5310909"/>
                <a:gd name="connsiteY48" fmla="*/ 602672 h 667327"/>
                <a:gd name="connsiteX49" fmla="*/ 3463637 w 5310909"/>
                <a:gd name="connsiteY49" fmla="*/ 602672 h 667327"/>
                <a:gd name="connsiteX50" fmla="*/ 3556000 w 5310909"/>
                <a:gd name="connsiteY50" fmla="*/ 602672 h 667327"/>
                <a:gd name="connsiteX51" fmla="*/ 3685309 w 5310909"/>
                <a:gd name="connsiteY51" fmla="*/ 602672 h 667327"/>
                <a:gd name="connsiteX52" fmla="*/ 3749964 w 5310909"/>
                <a:gd name="connsiteY52" fmla="*/ 584200 h 667327"/>
                <a:gd name="connsiteX53" fmla="*/ 3814618 w 5310909"/>
                <a:gd name="connsiteY53" fmla="*/ 584200 h 667327"/>
                <a:gd name="connsiteX54" fmla="*/ 4082473 w 5310909"/>
                <a:gd name="connsiteY54" fmla="*/ 528781 h 667327"/>
                <a:gd name="connsiteX55" fmla="*/ 4239491 w 5310909"/>
                <a:gd name="connsiteY55" fmla="*/ 491836 h 667327"/>
                <a:gd name="connsiteX56" fmla="*/ 4359564 w 5310909"/>
                <a:gd name="connsiteY56" fmla="*/ 473363 h 667327"/>
                <a:gd name="connsiteX57" fmla="*/ 4507346 w 5310909"/>
                <a:gd name="connsiteY57" fmla="*/ 445654 h 667327"/>
                <a:gd name="connsiteX58" fmla="*/ 4553527 w 5310909"/>
                <a:gd name="connsiteY58" fmla="*/ 417945 h 667327"/>
                <a:gd name="connsiteX59" fmla="*/ 4655127 w 5310909"/>
                <a:gd name="connsiteY59" fmla="*/ 353290 h 667327"/>
                <a:gd name="connsiteX60" fmla="*/ 4747491 w 5310909"/>
                <a:gd name="connsiteY60" fmla="*/ 288636 h 667327"/>
                <a:gd name="connsiteX61" fmla="*/ 4793673 w 5310909"/>
                <a:gd name="connsiteY61" fmla="*/ 251690 h 667327"/>
                <a:gd name="connsiteX62" fmla="*/ 4932218 w 5310909"/>
                <a:gd name="connsiteY62" fmla="*/ 223981 h 667327"/>
                <a:gd name="connsiteX63" fmla="*/ 5024582 w 5310909"/>
                <a:gd name="connsiteY63" fmla="*/ 168563 h 667327"/>
                <a:gd name="connsiteX64" fmla="*/ 5126182 w 5310909"/>
                <a:gd name="connsiteY64" fmla="*/ 122381 h 667327"/>
                <a:gd name="connsiteX65" fmla="*/ 5190837 w 5310909"/>
                <a:gd name="connsiteY65" fmla="*/ 94672 h 667327"/>
                <a:gd name="connsiteX66" fmla="*/ 5255491 w 5310909"/>
                <a:gd name="connsiteY66" fmla="*/ 66963 h 667327"/>
                <a:gd name="connsiteX67" fmla="*/ 5301673 w 5310909"/>
                <a:gd name="connsiteY67" fmla="*/ 57727 h 667327"/>
                <a:gd name="connsiteX68" fmla="*/ 5310909 w 5310909"/>
                <a:gd name="connsiteY68" fmla="*/ 57727 h 667327"/>
                <a:gd name="connsiteX69" fmla="*/ 5310909 w 5310909"/>
                <a:gd name="connsiteY69"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56509 w 5310909"/>
                <a:gd name="connsiteY23" fmla="*/ 39254 h 667327"/>
                <a:gd name="connsiteX24" fmla="*/ 2001116 w 5310909"/>
                <a:gd name="connsiteY24" fmla="*/ 0 h 667327"/>
                <a:gd name="connsiteX25" fmla="*/ 2087707 w 5310909"/>
                <a:gd name="connsiteY25" fmla="*/ 77931 h 667327"/>
                <a:gd name="connsiteX26" fmla="*/ 1995055 w 5310909"/>
                <a:gd name="connsiteY26" fmla="*/ 150090 h 667327"/>
                <a:gd name="connsiteX27" fmla="*/ 2172855 w 5310909"/>
                <a:gd name="connsiteY27" fmla="*/ 134215 h 667327"/>
                <a:gd name="connsiteX28" fmla="*/ 1995055 w 5310909"/>
                <a:gd name="connsiteY28" fmla="*/ 242454 h 667327"/>
                <a:gd name="connsiteX29" fmla="*/ 2041237 w 5310909"/>
                <a:gd name="connsiteY29" fmla="*/ 260927 h 667327"/>
                <a:gd name="connsiteX30" fmla="*/ 2105891 w 5310909"/>
                <a:gd name="connsiteY30" fmla="*/ 260927 h 667327"/>
                <a:gd name="connsiteX31" fmla="*/ 2124364 w 5310909"/>
                <a:gd name="connsiteY31" fmla="*/ 251690 h 667327"/>
                <a:gd name="connsiteX32" fmla="*/ 2179782 w 5310909"/>
                <a:gd name="connsiteY32" fmla="*/ 270163 h 667327"/>
                <a:gd name="connsiteX33" fmla="*/ 2253673 w 5310909"/>
                <a:gd name="connsiteY33" fmla="*/ 316345 h 667327"/>
                <a:gd name="connsiteX34" fmla="*/ 2272146 w 5310909"/>
                <a:gd name="connsiteY34" fmla="*/ 344054 h 667327"/>
                <a:gd name="connsiteX35" fmla="*/ 2336800 w 5310909"/>
                <a:gd name="connsiteY35" fmla="*/ 381000 h 667327"/>
                <a:gd name="connsiteX36" fmla="*/ 2382982 w 5310909"/>
                <a:gd name="connsiteY36" fmla="*/ 408709 h 667327"/>
                <a:gd name="connsiteX37" fmla="*/ 2456873 w 5310909"/>
                <a:gd name="connsiteY37" fmla="*/ 436418 h 667327"/>
                <a:gd name="connsiteX38" fmla="*/ 2549237 w 5310909"/>
                <a:gd name="connsiteY38" fmla="*/ 454890 h 667327"/>
                <a:gd name="connsiteX39" fmla="*/ 2650837 w 5310909"/>
                <a:gd name="connsiteY39" fmla="*/ 454890 h 667327"/>
                <a:gd name="connsiteX40" fmla="*/ 2752437 w 5310909"/>
                <a:gd name="connsiteY40" fmla="*/ 445654 h 667327"/>
                <a:gd name="connsiteX41" fmla="*/ 2807855 w 5310909"/>
                <a:gd name="connsiteY41" fmla="*/ 445654 h 667327"/>
                <a:gd name="connsiteX42" fmla="*/ 2881746 w 5310909"/>
                <a:gd name="connsiteY42" fmla="*/ 473363 h 667327"/>
                <a:gd name="connsiteX43" fmla="*/ 2946400 w 5310909"/>
                <a:gd name="connsiteY43" fmla="*/ 482600 h 667327"/>
                <a:gd name="connsiteX44" fmla="*/ 3029527 w 5310909"/>
                <a:gd name="connsiteY44" fmla="*/ 519545 h 667327"/>
                <a:gd name="connsiteX45" fmla="*/ 3075709 w 5310909"/>
                <a:gd name="connsiteY45" fmla="*/ 565727 h 667327"/>
                <a:gd name="connsiteX46" fmla="*/ 3131127 w 5310909"/>
                <a:gd name="connsiteY46" fmla="*/ 602672 h 667327"/>
                <a:gd name="connsiteX47" fmla="*/ 3214255 w 5310909"/>
                <a:gd name="connsiteY47" fmla="*/ 602672 h 667327"/>
                <a:gd name="connsiteX48" fmla="*/ 3269673 w 5310909"/>
                <a:gd name="connsiteY48" fmla="*/ 602672 h 667327"/>
                <a:gd name="connsiteX49" fmla="*/ 3463637 w 5310909"/>
                <a:gd name="connsiteY49" fmla="*/ 602672 h 667327"/>
                <a:gd name="connsiteX50" fmla="*/ 3556000 w 5310909"/>
                <a:gd name="connsiteY50" fmla="*/ 602672 h 667327"/>
                <a:gd name="connsiteX51" fmla="*/ 3685309 w 5310909"/>
                <a:gd name="connsiteY51" fmla="*/ 602672 h 667327"/>
                <a:gd name="connsiteX52" fmla="*/ 3749964 w 5310909"/>
                <a:gd name="connsiteY52" fmla="*/ 584200 h 667327"/>
                <a:gd name="connsiteX53" fmla="*/ 3814618 w 5310909"/>
                <a:gd name="connsiteY53" fmla="*/ 584200 h 667327"/>
                <a:gd name="connsiteX54" fmla="*/ 4082473 w 5310909"/>
                <a:gd name="connsiteY54" fmla="*/ 528781 h 667327"/>
                <a:gd name="connsiteX55" fmla="*/ 4239491 w 5310909"/>
                <a:gd name="connsiteY55" fmla="*/ 491836 h 667327"/>
                <a:gd name="connsiteX56" fmla="*/ 4359564 w 5310909"/>
                <a:gd name="connsiteY56" fmla="*/ 473363 h 667327"/>
                <a:gd name="connsiteX57" fmla="*/ 4507346 w 5310909"/>
                <a:gd name="connsiteY57" fmla="*/ 445654 h 667327"/>
                <a:gd name="connsiteX58" fmla="*/ 4553527 w 5310909"/>
                <a:gd name="connsiteY58" fmla="*/ 417945 h 667327"/>
                <a:gd name="connsiteX59" fmla="*/ 4655127 w 5310909"/>
                <a:gd name="connsiteY59" fmla="*/ 353290 h 667327"/>
                <a:gd name="connsiteX60" fmla="*/ 4747491 w 5310909"/>
                <a:gd name="connsiteY60" fmla="*/ 288636 h 667327"/>
                <a:gd name="connsiteX61" fmla="*/ 4793673 w 5310909"/>
                <a:gd name="connsiteY61" fmla="*/ 251690 h 667327"/>
                <a:gd name="connsiteX62" fmla="*/ 4932218 w 5310909"/>
                <a:gd name="connsiteY62" fmla="*/ 223981 h 667327"/>
                <a:gd name="connsiteX63" fmla="*/ 5024582 w 5310909"/>
                <a:gd name="connsiteY63" fmla="*/ 168563 h 667327"/>
                <a:gd name="connsiteX64" fmla="*/ 5126182 w 5310909"/>
                <a:gd name="connsiteY64" fmla="*/ 122381 h 667327"/>
                <a:gd name="connsiteX65" fmla="*/ 5190837 w 5310909"/>
                <a:gd name="connsiteY65" fmla="*/ 94672 h 667327"/>
                <a:gd name="connsiteX66" fmla="*/ 5255491 w 5310909"/>
                <a:gd name="connsiteY66" fmla="*/ 66963 h 667327"/>
                <a:gd name="connsiteX67" fmla="*/ 5301673 w 5310909"/>
                <a:gd name="connsiteY67" fmla="*/ 57727 h 667327"/>
                <a:gd name="connsiteX68" fmla="*/ 5310909 w 5310909"/>
                <a:gd name="connsiteY68" fmla="*/ 57727 h 667327"/>
                <a:gd name="connsiteX69" fmla="*/ 5310909 w 5310909"/>
                <a:gd name="connsiteY69"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56509 w 5310909"/>
                <a:gd name="connsiteY23" fmla="*/ 39254 h 667327"/>
                <a:gd name="connsiteX24" fmla="*/ 2001116 w 5310909"/>
                <a:gd name="connsiteY24" fmla="*/ 0 h 667327"/>
                <a:gd name="connsiteX25" fmla="*/ 2087707 w 5310909"/>
                <a:gd name="connsiteY25" fmla="*/ 77931 h 667327"/>
                <a:gd name="connsiteX26" fmla="*/ 2131580 w 5310909"/>
                <a:gd name="connsiteY26" fmla="*/ 121515 h 667327"/>
                <a:gd name="connsiteX27" fmla="*/ 2172855 w 5310909"/>
                <a:gd name="connsiteY27" fmla="*/ 134215 h 667327"/>
                <a:gd name="connsiteX28" fmla="*/ 1995055 w 5310909"/>
                <a:gd name="connsiteY28" fmla="*/ 242454 h 667327"/>
                <a:gd name="connsiteX29" fmla="*/ 2041237 w 5310909"/>
                <a:gd name="connsiteY29" fmla="*/ 260927 h 667327"/>
                <a:gd name="connsiteX30" fmla="*/ 2105891 w 5310909"/>
                <a:gd name="connsiteY30" fmla="*/ 260927 h 667327"/>
                <a:gd name="connsiteX31" fmla="*/ 2124364 w 5310909"/>
                <a:gd name="connsiteY31" fmla="*/ 251690 h 667327"/>
                <a:gd name="connsiteX32" fmla="*/ 2179782 w 5310909"/>
                <a:gd name="connsiteY32" fmla="*/ 270163 h 667327"/>
                <a:gd name="connsiteX33" fmla="*/ 2253673 w 5310909"/>
                <a:gd name="connsiteY33" fmla="*/ 316345 h 667327"/>
                <a:gd name="connsiteX34" fmla="*/ 2272146 w 5310909"/>
                <a:gd name="connsiteY34" fmla="*/ 344054 h 667327"/>
                <a:gd name="connsiteX35" fmla="*/ 2336800 w 5310909"/>
                <a:gd name="connsiteY35" fmla="*/ 381000 h 667327"/>
                <a:gd name="connsiteX36" fmla="*/ 2382982 w 5310909"/>
                <a:gd name="connsiteY36" fmla="*/ 408709 h 667327"/>
                <a:gd name="connsiteX37" fmla="*/ 2456873 w 5310909"/>
                <a:gd name="connsiteY37" fmla="*/ 436418 h 667327"/>
                <a:gd name="connsiteX38" fmla="*/ 2549237 w 5310909"/>
                <a:gd name="connsiteY38" fmla="*/ 454890 h 667327"/>
                <a:gd name="connsiteX39" fmla="*/ 2650837 w 5310909"/>
                <a:gd name="connsiteY39" fmla="*/ 454890 h 667327"/>
                <a:gd name="connsiteX40" fmla="*/ 2752437 w 5310909"/>
                <a:gd name="connsiteY40" fmla="*/ 445654 h 667327"/>
                <a:gd name="connsiteX41" fmla="*/ 2807855 w 5310909"/>
                <a:gd name="connsiteY41" fmla="*/ 445654 h 667327"/>
                <a:gd name="connsiteX42" fmla="*/ 2881746 w 5310909"/>
                <a:gd name="connsiteY42" fmla="*/ 473363 h 667327"/>
                <a:gd name="connsiteX43" fmla="*/ 2946400 w 5310909"/>
                <a:gd name="connsiteY43" fmla="*/ 482600 h 667327"/>
                <a:gd name="connsiteX44" fmla="*/ 3029527 w 5310909"/>
                <a:gd name="connsiteY44" fmla="*/ 519545 h 667327"/>
                <a:gd name="connsiteX45" fmla="*/ 3075709 w 5310909"/>
                <a:gd name="connsiteY45" fmla="*/ 565727 h 667327"/>
                <a:gd name="connsiteX46" fmla="*/ 3131127 w 5310909"/>
                <a:gd name="connsiteY46" fmla="*/ 602672 h 667327"/>
                <a:gd name="connsiteX47" fmla="*/ 3214255 w 5310909"/>
                <a:gd name="connsiteY47" fmla="*/ 602672 h 667327"/>
                <a:gd name="connsiteX48" fmla="*/ 3269673 w 5310909"/>
                <a:gd name="connsiteY48" fmla="*/ 602672 h 667327"/>
                <a:gd name="connsiteX49" fmla="*/ 3463637 w 5310909"/>
                <a:gd name="connsiteY49" fmla="*/ 602672 h 667327"/>
                <a:gd name="connsiteX50" fmla="*/ 3556000 w 5310909"/>
                <a:gd name="connsiteY50" fmla="*/ 602672 h 667327"/>
                <a:gd name="connsiteX51" fmla="*/ 3685309 w 5310909"/>
                <a:gd name="connsiteY51" fmla="*/ 602672 h 667327"/>
                <a:gd name="connsiteX52" fmla="*/ 3749964 w 5310909"/>
                <a:gd name="connsiteY52" fmla="*/ 584200 h 667327"/>
                <a:gd name="connsiteX53" fmla="*/ 3814618 w 5310909"/>
                <a:gd name="connsiteY53" fmla="*/ 584200 h 667327"/>
                <a:gd name="connsiteX54" fmla="*/ 4082473 w 5310909"/>
                <a:gd name="connsiteY54" fmla="*/ 528781 h 667327"/>
                <a:gd name="connsiteX55" fmla="*/ 4239491 w 5310909"/>
                <a:gd name="connsiteY55" fmla="*/ 491836 h 667327"/>
                <a:gd name="connsiteX56" fmla="*/ 4359564 w 5310909"/>
                <a:gd name="connsiteY56" fmla="*/ 473363 h 667327"/>
                <a:gd name="connsiteX57" fmla="*/ 4507346 w 5310909"/>
                <a:gd name="connsiteY57" fmla="*/ 445654 h 667327"/>
                <a:gd name="connsiteX58" fmla="*/ 4553527 w 5310909"/>
                <a:gd name="connsiteY58" fmla="*/ 417945 h 667327"/>
                <a:gd name="connsiteX59" fmla="*/ 4655127 w 5310909"/>
                <a:gd name="connsiteY59" fmla="*/ 353290 h 667327"/>
                <a:gd name="connsiteX60" fmla="*/ 4747491 w 5310909"/>
                <a:gd name="connsiteY60" fmla="*/ 288636 h 667327"/>
                <a:gd name="connsiteX61" fmla="*/ 4793673 w 5310909"/>
                <a:gd name="connsiteY61" fmla="*/ 251690 h 667327"/>
                <a:gd name="connsiteX62" fmla="*/ 4932218 w 5310909"/>
                <a:gd name="connsiteY62" fmla="*/ 223981 h 667327"/>
                <a:gd name="connsiteX63" fmla="*/ 5024582 w 5310909"/>
                <a:gd name="connsiteY63" fmla="*/ 168563 h 667327"/>
                <a:gd name="connsiteX64" fmla="*/ 5126182 w 5310909"/>
                <a:gd name="connsiteY64" fmla="*/ 122381 h 667327"/>
                <a:gd name="connsiteX65" fmla="*/ 5190837 w 5310909"/>
                <a:gd name="connsiteY65" fmla="*/ 94672 h 667327"/>
                <a:gd name="connsiteX66" fmla="*/ 5255491 w 5310909"/>
                <a:gd name="connsiteY66" fmla="*/ 66963 h 667327"/>
                <a:gd name="connsiteX67" fmla="*/ 5301673 w 5310909"/>
                <a:gd name="connsiteY67" fmla="*/ 57727 h 667327"/>
                <a:gd name="connsiteX68" fmla="*/ 5310909 w 5310909"/>
                <a:gd name="connsiteY68" fmla="*/ 57727 h 667327"/>
                <a:gd name="connsiteX69" fmla="*/ 5310909 w 5310909"/>
                <a:gd name="connsiteY69"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56509 w 5310909"/>
                <a:gd name="connsiteY23" fmla="*/ 39254 h 667327"/>
                <a:gd name="connsiteX24" fmla="*/ 2001116 w 5310909"/>
                <a:gd name="connsiteY24" fmla="*/ 0 h 667327"/>
                <a:gd name="connsiteX25" fmla="*/ 2087707 w 5310909"/>
                <a:gd name="connsiteY25" fmla="*/ 77931 h 667327"/>
                <a:gd name="connsiteX26" fmla="*/ 2131580 w 5310909"/>
                <a:gd name="connsiteY26" fmla="*/ 121515 h 667327"/>
                <a:gd name="connsiteX27" fmla="*/ 2172855 w 5310909"/>
                <a:gd name="connsiteY27" fmla="*/ 134215 h 667327"/>
                <a:gd name="connsiteX28" fmla="*/ 2198255 w 5310909"/>
                <a:gd name="connsiteY28" fmla="*/ 204354 h 667327"/>
                <a:gd name="connsiteX29" fmla="*/ 2041237 w 5310909"/>
                <a:gd name="connsiteY29" fmla="*/ 260927 h 667327"/>
                <a:gd name="connsiteX30" fmla="*/ 2105891 w 5310909"/>
                <a:gd name="connsiteY30" fmla="*/ 260927 h 667327"/>
                <a:gd name="connsiteX31" fmla="*/ 2124364 w 5310909"/>
                <a:gd name="connsiteY31" fmla="*/ 251690 h 667327"/>
                <a:gd name="connsiteX32" fmla="*/ 2179782 w 5310909"/>
                <a:gd name="connsiteY32" fmla="*/ 270163 h 667327"/>
                <a:gd name="connsiteX33" fmla="*/ 2253673 w 5310909"/>
                <a:gd name="connsiteY33" fmla="*/ 316345 h 667327"/>
                <a:gd name="connsiteX34" fmla="*/ 2272146 w 5310909"/>
                <a:gd name="connsiteY34" fmla="*/ 344054 h 667327"/>
                <a:gd name="connsiteX35" fmla="*/ 2336800 w 5310909"/>
                <a:gd name="connsiteY35" fmla="*/ 381000 h 667327"/>
                <a:gd name="connsiteX36" fmla="*/ 2382982 w 5310909"/>
                <a:gd name="connsiteY36" fmla="*/ 408709 h 667327"/>
                <a:gd name="connsiteX37" fmla="*/ 2456873 w 5310909"/>
                <a:gd name="connsiteY37" fmla="*/ 436418 h 667327"/>
                <a:gd name="connsiteX38" fmla="*/ 2549237 w 5310909"/>
                <a:gd name="connsiteY38" fmla="*/ 454890 h 667327"/>
                <a:gd name="connsiteX39" fmla="*/ 2650837 w 5310909"/>
                <a:gd name="connsiteY39" fmla="*/ 454890 h 667327"/>
                <a:gd name="connsiteX40" fmla="*/ 2752437 w 5310909"/>
                <a:gd name="connsiteY40" fmla="*/ 445654 h 667327"/>
                <a:gd name="connsiteX41" fmla="*/ 2807855 w 5310909"/>
                <a:gd name="connsiteY41" fmla="*/ 445654 h 667327"/>
                <a:gd name="connsiteX42" fmla="*/ 2881746 w 5310909"/>
                <a:gd name="connsiteY42" fmla="*/ 473363 h 667327"/>
                <a:gd name="connsiteX43" fmla="*/ 2946400 w 5310909"/>
                <a:gd name="connsiteY43" fmla="*/ 482600 h 667327"/>
                <a:gd name="connsiteX44" fmla="*/ 3029527 w 5310909"/>
                <a:gd name="connsiteY44" fmla="*/ 519545 h 667327"/>
                <a:gd name="connsiteX45" fmla="*/ 3075709 w 5310909"/>
                <a:gd name="connsiteY45" fmla="*/ 565727 h 667327"/>
                <a:gd name="connsiteX46" fmla="*/ 3131127 w 5310909"/>
                <a:gd name="connsiteY46" fmla="*/ 602672 h 667327"/>
                <a:gd name="connsiteX47" fmla="*/ 3214255 w 5310909"/>
                <a:gd name="connsiteY47" fmla="*/ 602672 h 667327"/>
                <a:gd name="connsiteX48" fmla="*/ 3269673 w 5310909"/>
                <a:gd name="connsiteY48" fmla="*/ 602672 h 667327"/>
                <a:gd name="connsiteX49" fmla="*/ 3463637 w 5310909"/>
                <a:gd name="connsiteY49" fmla="*/ 602672 h 667327"/>
                <a:gd name="connsiteX50" fmla="*/ 3556000 w 5310909"/>
                <a:gd name="connsiteY50" fmla="*/ 602672 h 667327"/>
                <a:gd name="connsiteX51" fmla="*/ 3685309 w 5310909"/>
                <a:gd name="connsiteY51" fmla="*/ 602672 h 667327"/>
                <a:gd name="connsiteX52" fmla="*/ 3749964 w 5310909"/>
                <a:gd name="connsiteY52" fmla="*/ 584200 h 667327"/>
                <a:gd name="connsiteX53" fmla="*/ 3814618 w 5310909"/>
                <a:gd name="connsiteY53" fmla="*/ 584200 h 667327"/>
                <a:gd name="connsiteX54" fmla="*/ 4082473 w 5310909"/>
                <a:gd name="connsiteY54" fmla="*/ 528781 h 667327"/>
                <a:gd name="connsiteX55" fmla="*/ 4239491 w 5310909"/>
                <a:gd name="connsiteY55" fmla="*/ 491836 h 667327"/>
                <a:gd name="connsiteX56" fmla="*/ 4359564 w 5310909"/>
                <a:gd name="connsiteY56" fmla="*/ 473363 h 667327"/>
                <a:gd name="connsiteX57" fmla="*/ 4507346 w 5310909"/>
                <a:gd name="connsiteY57" fmla="*/ 445654 h 667327"/>
                <a:gd name="connsiteX58" fmla="*/ 4553527 w 5310909"/>
                <a:gd name="connsiteY58" fmla="*/ 417945 h 667327"/>
                <a:gd name="connsiteX59" fmla="*/ 4655127 w 5310909"/>
                <a:gd name="connsiteY59" fmla="*/ 353290 h 667327"/>
                <a:gd name="connsiteX60" fmla="*/ 4747491 w 5310909"/>
                <a:gd name="connsiteY60" fmla="*/ 288636 h 667327"/>
                <a:gd name="connsiteX61" fmla="*/ 4793673 w 5310909"/>
                <a:gd name="connsiteY61" fmla="*/ 251690 h 667327"/>
                <a:gd name="connsiteX62" fmla="*/ 4932218 w 5310909"/>
                <a:gd name="connsiteY62" fmla="*/ 223981 h 667327"/>
                <a:gd name="connsiteX63" fmla="*/ 5024582 w 5310909"/>
                <a:gd name="connsiteY63" fmla="*/ 168563 h 667327"/>
                <a:gd name="connsiteX64" fmla="*/ 5126182 w 5310909"/>
                <a:gd name="connsiteY64" fmla="*/ 122381 h 667327"/>
                <a:gd name="connsiteX65" fmla="*/ 5190837 w 5310909"/>
                <a:gd name="connsiteY65" fmla="*/ 94672 h 667327"/>
                <a:gd name="connsiteX66" fmla="*/ 5255491 w 5310909"/>
                <a:gd name="connsiteY66" fmla="*/ 66963 h 667327"/>
                <a:gd name="connsiteX67" fmla="*/ 5301673 w 5310909"/>
                <a:gd name="connsiteY67" fmla="*/ 57727 h 667327"/>
                <a:gd name="connsiteX68" fmla="*/ 5310909 w 5310909"/>
                <a:gd name="connsiteY68" fmla="*/ 57727 h 667327"/>
                <a:gd name="connsiteX69" fmla="*/ 5310909 w 5310909"/>
                <a:gd name="connsiteY69"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56509 w 5310909"/>
                <a:gd name="connsiteY23" fmla="*/ 39254 h 667327"/>
                <a:gd name="connsiteX24" fmla="*/ 2001116 w 5310909"/>
                <a:gd name="connsiteY24" fmla="*/ 0 h 667327"/>
                <a:gd name="connsiteX25" fmla="*/ 2087707 w 5310909"/>
                <a:gd name="connsiteY25" fmla="*/ 77931 h 667327"/>
                <a:gd name="connsiteX26" fmla="*/ 2131580 w 5310909"/>
                <a:gd name="connsiteY26" fmla="*/ 121515 h 667327"/>
                <a:gd name="connsiteX27" fmla="*/ 2172855 w 5310909"/>
                <a:gd name="connsiteY27" fmla="*/ 134215 h 667327"/>
                <a:gd name="connsiteX28" fmla="*/ 2198255 w 5310909"/>
                <a:gd name="connsiteY28" fmla="*/ 204354 h 667327"/>
                <a:gd name="connsiteX29" fmla="*/ 2041237 w 5310909"/>
                <a:gd name="connsiteY29" fmla="*/ 260927 h 667327"/>
                <a:gd name="connsiteX30" fmla="*/ 2124364 w 5310909"/>
                <a:gd name="connsiteY30" fmla="*/ 251690 h 667327"/>
                <a:gd name="connsiteX31" fmla="*/ 2179782 w 5310909"/>
                <a:gd name="connsiteY31" fmla="*/ 270163 h 667327"/>
                <a:gd name="connsiteX32" fmla="*/ 2253673 w 5310909"/>
                <a:gd name="connsiteY32" fmla="*/ 316345 h 667327"/>
                <a:gd name="connsiteX33" fmla="*/ 2272146 w 5310909"/>
                <a:gd name="connsiteY33" fmla="*/ 344054 h 667327"/>
                <a:gd name="connsiteX34" fmla="*/ 2336800 w 5310909"/>
                <a:gd name="connsiteY34" fmla="*/ 381000 h 667327"/>
                <a:gd name="connsiteX35" fmla="*/ 2382982 w 5310909"/>
                <a:gd name="connsiteY35" fmla="*/ 408709 h 667327"/>
                <a:gd name="connsiteX36" fmla="*/ 2456873 w 5310909"/>
                <a:gd name="connsiteY36" fmla="*/ 436418 h 667327"/>
                <a:gd name="connsiteX37" fmla="*/ 2549237 w 5310909"/>
                <a:gd name="connsiteY37" fmla="*/ 454890 h 667327"/>
                <a:gd name="connsiteX38" fmla="*/ 2650837 w 5310909"/>
                <a:gd name="connsiteY38" fmla="*/ 454890 h 667327"/>
                <a:gd name="connsiteX39" fmla="*/ 2752437 w 5310909"/>
                <a:gd name="connsiteY39" fmla="*/ 445654 h 667327"/>
                <a:gd name="connsiteX40" fmla="*/ 2807855 w 5310909"/>
                <a:gd name="connsiteY40" fmla="*/ 445654 h 667327"/>
                <a:gd name="connsiteX41" fmla="*/ 2881746 w 5310909"/>
                <a:gd name="connsiteY41" fmla="*/ 473363 h 667327"/>
                <a:gd name="connsiteX42" fmla="*/ 2946400 w 5310909"/>
                <a:gd name="connsiteY42" fmla="*/ 482600 h 667327"/>
                <a:gd name="connsiteX43" fmla="*/ 3029527 w 5310909"/>
                <a:gd name="connsiteY43" fmla="*/ 519545 h 667327"/>
                <a:gd name="connsiteX44" fmla="*/ 3075709 w 5310909"/>
                <a:gd name="connsiteY44" fmla="*/ 565727 h 667327"/>
                <a:gd name="connsiteX45" fmla="*/ 3131127 w 5310909"/>
                <a:gd name="connsiteY45" fmla="*/ 602672 h 667327"/>
                <a:gd name="connsiteX46" fmla="*/ 3214255 w 5310909"/>
                <a:gd name="connsiteY46" fmla="*/ 602672 h 667327"/>
                <a:gd name="connsiteX47" fmla="*/ 3269673 w 5310909"/>
                <a:gd name="connsiteY47" fmla="*/ 602672 h 667327"/>
                <a:gd name="connsiteX48" fmla="*/ 3463637 w 5310909"/>
                <a:gd name="connsiteY48" fmla="*/ 602672 h 667327"/>
                <a:gd name="connsiteX49" fmla="*/ 3556000 w 5310909"/>
                <a:gd name="connsiteY49" fmla="*/ 602672 h 667327"/>
                <a:gd name="connsiteX50" fmla="*/ 3685309 w 5310909"/>
                <a:gd name="connsiteY50" fmla="*/ 602672 h 667327"/>
                <a:gd name="connsiteX51" fmla="*/ 3749964 w 5310909"/>
                <a:gd name="connsiteY51" fmla="*/ 584200 h 667327"/>
                <a:gd name="connsiteX52" fmla="*/ 3814618 w 5310909"/>
                <a:gd name="connsiteY52" fmla="*/ 584200 h 667327"/>
                <a:gd name="connsiteX53" fmla="*/ 4082473 w 5310909"/>
                <a:gd name="connsiteY53" fmla="*/ 528781 h 667327"/>
                <a:gd name="connsiteX54" fmla="*/ 4239491 w 5310909"/>
                <a:gd name="connsiteY54" fmla="*/ 491836 h 667327"/>
                <a:gd name="connsiteX55" fmla="*/ 4359564 w 5310909"/>
                <a:gd name="connsiteY55" fmla="*/ 473363 h 667327"/>
                <a:gd name="connsiteX56" fmla="*/ 4507346 w 5310909"/>
                <a:gd name="connsiteY56" fmla="*/ 445654 h 667327"/>
                <a:gd name="connsiteX57" fmla="*/ 4553527 w 5310909"/>
                <a:gd name="connsiteY57" fmla="*/ 417945 h 667327"/>
                <a:gd name="connsiteX58" fmla="*/ 4655127 w 5310909"/>
                <a:gd name="connsiteY58" fmla="*/ 353290 h 667327"/>
                <a:gd name="connsiteX59" fmla="*/ 4747491 w 5310909"/>
                <a:gd name="connsiteY59" fmla="*/ 288636 h 667327"/>
                <a:gd name="connsiteX60" fmla="*/ 4793673 w 5310909"/>
                <a:gd name="connsiteY60" fmla="*/ 251690 h 667327"/>
                <a:gd name="connsiteX61" fmla="*/ 4932218 w 5310909"/>
                <a:gd name="connsiteY61" fmla="*/ 223981 h 667327"/>
                <a:gd name="connsiteX62" fmla="*/ 5024582 w 5310909"/>
                <a:gd name="connsiteY62" fmla="*/ 168563 h 667327"/>
                <a:gd name="connsiteX63" fmla="*/ 5126182 w 5310909"/>
                <a:gd name="connsiteY63" fmla="*/ 122381 h 667327"/>
                <a:gd name="connsiteX64" fmla="*/ 5190837 w 5310909"/>
                <a:gd name="connsiteY64" fmla="*/ 94672 h 667327"/>
                <a:gd name="connsiteX65" fmla="*/ 5255491 w 5310909"/>
                <a:gd name="connsiteY65" fmla="*/ 66963 h 667327"/>
                <a:gd name="connsiteX66" fmla="*/ 5301673 w 5310909"/>
                <a:gd name="connsiteY66" fmla="*/ 57727 h 667327"/>
                <a:gd name="connsiteX67" fmla="*/ 5310909 w 5310909"/>
                <a:gd name="connsiteY67" fmla="*/ 57727 h 667327"/>
                <a:gd name="connsiteX68" fmla="*/ 5310909 w 5310909"/>
                <a:gd name="connsiteY68"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56509 w 5310909"/>
                <a:gd name="connsiteY23" fmla="*/ 39254 h 667327"/>
                <a:gd name="connsiteX24" fmla="*/ 2001116 w 5310909"/>
                <a:gd name="connsiteY24" fmla="*/ 0 h 667327"/>
                <a:gd name="connsiteX25" fmla="*/ 2087707 w 5310909"/>
                <a:gd name="connsiteY25" fmla="*/ 77931 h 667327"/>
                <a:gd name="connsiteX26" fmla="*/ 2131580 w 5310909"/>
                <a:gd name="connsiteY26" fmla="*/ 121515 h 667327"/>
                <a:gd name="connsiteX27" fmla="*/ 2172855 w 5310909"/>
                <a:gd name="connsiteY27" fmla="*/ 134215 h 667327"/>
                <a:gd name="connsiteX28" fmla="*/ 2198255 w 5310909"/>
                <a:gd name="connsiteY28" fmla="*/ 204354 h 667327"/>
                <a:gd name="connsiteX29" fmla="*/ 2041237 w 5310909"/>
                <a:gd name="connsiteY29" fmla="*/ 260927 h 667327"/>
                <a:gd name="connsiteX30" fmla="*/ 2043257 w 5310909"/>
                <a:gd name="connsiteY30" fmla="*/ 259195 h 667327"/>
                <a:gd name="connsiteX31" fmla="*/ 2124364 w 5310909"/>
                <a:gd name="connsiteY31" fmla="*/ 251690 h 667327"/>
                <a:gd name="connsiteX32" fmla="*/ 2179782 w 5310909"/>
                <a:gd name="connsiteY32" fmla="*/ 270163 h 667327"/>
                <a:gd name="connsiteX33" fmla="*/ 2253673 w 5310909"/>
                <a:gd name="connsiteY33" fmla="*/ 316345 h 667327"/>
                <a:gd name="connsiteX34" fmla="*/ 2272146 w 5310909"/>
                <a:gd name="connsiteY34" fmla="*/ 344054 h 667327"/>
                <a:gd name="connsiteX35" fmla="*/ 2336800 w 5310909"/>
                <a:gd name="connsiteY35" fmla="*/ 381000 h 667327"/>
                <a:gd name="connsiteX36" fmla="*/ 2382982 w 5310909"/>
                <a:gd name="connsiteY36" fmla="*/ 408709 h 667327"/>
                <a:gd name="connsiteX37" fmla="*/ 2456873 w 5310909"/>
                <a:gd name="connsiteY37" fmla="*/ 436418 h 667327"/>
                <a:gd name="connsiteX38" fmla="*/ 2549237 w 5310909"/>
                <a:gd name="connsiteY38" fmla="*/ 454890 h 667327"/>
                <a:gd name="connsiteX39" fmla="*/ 2650837 w 5310909"/>
                <a:gd name="connsiteY39" fmla="*/ 454890 h 667327"/>
                <a:gd name="connsiteX40" fmla="*/ 2752437 w 5310909"/>
                <a:gd name="connsiteY40" fmla="*/ 445654 h 667327"/>
                <a:gd name="connsiteX41" fmla="*/ 2807855 w 5310909"/>
                <a:gd name="connsiteY41" fmla="*/ 445654 h 667327"/>
                <a:gd name="connsiteX42" fmla="*/ 2881746 w 5310909"/>
                <a:gd name="connsiteY42" fmla="*/ 473363 h 667327"/>
                <a:gd name="connsiteX43" fmla="*/ 2946400 w 5310909"/>
                <a:gd name="connsiteY43" fmla="*/ 482600 h 667327"/>
                <a:gd name="connsiteX44" fmla="*/ 3029527 w 5310909"/>
                <a:gd name="connsiteY44" fmla="*/ 519545 h 667327"/>
                <a:gd name="connsiteX45" fmla="*/ 3075709 w 5310909"/>
                <a:gd name="connsiteY45" fmla="*/ 565727 h 667327"/>
                <a:gd name="connsiteX46" fmla="*/ 3131127 w 5310909"/>
                <a:gd name="connsiteY46" fmla="*/ 602672 h 667327"/>
                <a:gd name="connsiteX47" fmla="*/ 3214255 w 5310909"/>
                <a:gd name="connsiteY47" fmla="*/ 602672 h 667327"/>
                <a:gd name="connsiteX48" fmla="*/ 3269673 w 5310909"/>
                <a:gd name="connsiteY48" fmla="*/ 602672 h 667327"/>
                <a:gd name="connsiteX49" fmla="*/ 3463637 w 5310909"/>
                <a:gd name="connsiteY49" fmla="*/ 602672 h 667327"/>
                <a:gd name="connsiteX50" fmla="*/ 3556000 w 5310909"/>
                <a:gd name="connsiteY50" fmla="*/ 602672 h 667327"/>
                <a:gd name="connsiteX51" fmla="*/ 3685309 w 5310909"/>
                <a:gd name="connsiteY51" fmla="*/ 602672 h 667327"/>
                <a:gd name="connsiteX52" fmla="*/ 3749964 w 5310909"/>
                <a:gd name="connsiteY52" fmla="*/ 584200 h 667327"/>
                <a:gd name="connsiteX53" fmla="*/ 3814618 w 5310909"/>
                <a:gd name="connsiteY53" fmla="*/ 584200 h 667327"/>
                <a:gd name="connsiteX54" fmla="*/ 4082473 w 5310909"/>
                <a:gd name="connsiteY54" fmla="*/ 528781 h 667327"/>
                <a:gd name="connsiteX55" fmla="*/ 4239491 w 5310909"/>
                <a:gd name="connsiteY55" fmla="*/ 491836 h 667327"/>
                <a:gd name="connsiteX56" fmla="*/ 4359564 w 5310909"/>
                <a:gd name="connsiteY56" fmla="*/ 473363 h 667327"/>
                <a:gd name="connsiteX57" fmla="*/ 4507346 w 5310909"/>
                <a:gd name="connsiteY57" fmla="*/ 445654 h 667327"/>
                <a:gd name="connsiteX58" fmla="*/ 4553527 w 5310909"/>
                <a:gd name="connsiteY58" fmla="*/ 417945 h 667327"/>
                <a:gd name="connsiteX59" fmla="*/ 4655127 w 5310909"/>
                <a:gd name="connsiteY59" fmla="*/ 353290 h 667327"/>
                <a:gd name="connsiteX60" fmla="*/ 4747491 w 5310909"/>
                <a:gd name="connsiteY60" fmla="*/ 288636 h 667327"/>
                <a:gd name="connsiteX61" fmla="*/ 4793673 w 5310909"/>
                <a:gd name="connsiteY61" fmla="*/ 251690 h 667327"/>
                <a:gd name="connsiteX62" fmla="*/ 4932218 w 5310909"/>
                <a:gd name="connsiteY62" fmla="*/ 223981 h 667327"/>
                <a:gd name="connsiteX63" fmla="*/ 5024582 w 5310909"/>
                <a:gd name="connsiteY63" fmla="*/ 168563 h 667327"/>
                <a:gd name="connsiteX64" fmla="*/ 5126182 w 5310909"/>
                <a:gd name="connsiteY64" fmla="*/ 122381 h 667327"/>
                <a:gd name="connsiteX65" fmla="*/ 5190837 w 5310909"/>
                <a:gd name="connsiteY65" fmla="*/ 94672 h 667327"/>
                <a:gd name="connsiteX66" fmla="*/ 5255491 w 5310909"/>
                <a:gd name="connsiteY66" fmla="*/ 66963 h 667327"/>
                <a:gd name="connsiteX67" fmla="*/ 5301673 w 5310909"/>
                <a:gd name="connsiteY67" fmla="*/ 57727 h 667327"/>
                <a:gd name="connsiteX68" fmla="*/ 5310909 w 5310909"/>
                <a:gd name="connsiteY68" fmla="*/ 57727 h 667327"/>
                <a:gd name="connsiteX69" fmla="*/ 5310909 w 5310909"/>
                <a:gd name="connsiteY69"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56509 w 5310909"/>
                <a:gd name="connsiteY23" fmla="*/ 39254 h 667327"/>
                <a:gd name="connsiteX24" fmla="*/ 2001116 w 5310909"/>
                <a:gd name="connsiteY24" fmla="*/ 0 h 667327"/>
                <a:gd name="connsiteX25" fmla="*/ 2087707 w 5310909"/>
                <a:gd name="connsiteY25" fmla="*/ 77931 h 667327"/>
                <a:gd name="connsiteX26" fmla="*/ 2131580 w 5310909"/>
                <a:gd name="connsiteY26" fmla="*/ 121515 h 667327"/>
                <a:gd name="connsiteX27" fmla="*/ 2172855 w 5310909"/>
                <a:gd name="connsiteY27" fmla="*/ 134215 h 667327"/>
                <a:gd name="connsiteX28" fmla="*/ 2198255 w 5310909"/>
                <a:gd name="connsiteY28" fmla="*/ 204354 h 667327"/>
                <a:gd name="connsiteX29" fmla="*/ 2041237 w 5310909"/>
                <a:gd name="connsiteY29" fmla="*/ 260927 h 667327"/>
                <a:gd name="connsiteX30" fmla="*/ 2124364 w 5310909"/>
                <a:gd name="connsiteY30" fmla="*/ 251690 h 667327"/>
                <a:gd name="connsiteX31" fmla="*/ 2179782 w 5310909"/>
                <a:gd name="connsiteY31" fmla="*/ 270163 h 667327"/>
                <a:gd name="connsiteX32" fmla="*/ 2253673 w 5310909"/>
                <a:gd name="connsiteY32" fmla="*/ 316345 h 667327"/>
                <a:gd name="connsiteX33" fmla="*/ 2272146 w 5310909"/>
                <a:gd name="connsiteY33" fmla="*/ 344054 h 667327"/>
                <a:gd name="connsiteX34" fmla="*/ 2336800 w 5310909"/>
                <a:gd name="connsiteY34" fmla="*/ 381000 h 667327"/>
                <a:gd name="connsiteX35" fmla="*/ 2382982 w 5310909"/>
                <a:gd name="connsiteY35" fmla="*/ 408709 h 667327"/>
                <a:gd name="connsiteX36" fmla="*/ 2456873 w 5310909"/>
                <a:gd name="connsiteY36" fmla="*/ 436418 h 667327"/>
                <a:gd name="connsiteX37" fmla="*/ 2549237 w 5310909"/>
                <a:gd name="connsiteY37" fmla="*/ 454890 h 667327"/>
                <a:gd name="connsiteX38" fmla="*/ 2650837 w 5310909"/>
                <a:gd name="connsiteY38" fmla="*/ 454890 h 667327"/>
                <a:gd name="connsiteX39" fmla="*/ 2752437 w 5310909"/>
                <a:gd name="connsiteY39" fmla="*/ 445654 h 667327"/>
                <a:gd name="connsiteX40" fmla="*/ 2807855 w 5310909"/>
                <a:gd name="connsiteY40" fmla="*/ 445654 h 667327"/>
                <a:gd name="connsiteX41" fmla="*/ 2881746 w 5310909"/>
                <a:gd name="connsiteY41" fmla="*/ 473363 h 667327"/>
                <a:gd name="connsiteX42" fmla="*/ 2946400 w 5310909"/>
                <a:gd name="connsiteY42" fmla="*/ 482600 h 667327"/>
                <a:gd name="connsiteX43" fmla="*/ 3029527 w 5310909"/>
                <a:gd name="connsiteY43" fmla="*/ 519545 h 667327"/>
                <a:gd name="connsiteX44" fmla="*/ 3075709 w 5310909"/>
                <a:gd name="connsiteY44" fmla="*/ 565727 h 667327"/>
                <a:gd name="connsiteX45" fmla="*/ 3131127 w 5310909"/>
                <a:gd name="connsiteY45" fmla="*/ 602672 h 667327"/>
                <a:gd name="connsiteX46" fmla="*/ 3214255 w 5310909"/>
                <a:gd name="connsiteY46" fmla="*/ 602672 h 667327"/>
                <a:gd name="connsiteX47" fmla="*/ 3269673 w 5310909"/>
                <a:gd name="connsiteY47" fmla="*/ 602672 h 667327"/>
                <a:gd name="connsiteX48" fmla="*/ 3463637 w 5310909"/>
                <a:gd name="connsiteY48" fmla="*/ 602672 h 667327"/>
                <a:gd name="connsiteX49" fmla="*/ 3556000 w 5310909"/>
                <a:gd name="connsiteY49" fmla="*/ 602672 h 667327"/>
                <a:gd name="connsiteX50" fmla="*/ 3685309 w 5310909"/>
                <a:gd name="connsiteY50" fmla="*/ 602672 h 667327"/>
                <a:gd name="connsiteX51" fmla="*/ 3749964 w 5310909"/>
                <a:gd name="connsiteY51" fmla="*/ 584200 h 667327"/>
                <a:gd name="connsiteX52" fmla="*/ 3814618 w 5310909"/>
                <a:gd name="connsiteY52" fmla="*/ 584200 h 667327"/>
                <a:gd name="connsiteX53" fmla="*/ 4082473 w 5310909"/>
                <a:gd name="connsiteY53" fmla="*/ 528781 h 667327"/>
                <a:gd name="connsiteX54" fmla="*/ 4239491 w 5310909"/>
                <a:gd name="connsiteY54" fmla="*/ 491836 h 667327"/>
                <a:gd name="connsiteX55" fmla="*/ 4359564 w 5310909"/>
                <a:gd name="connsiteY55" fmla="*/ 473363 h 667327"/>
                <a:gd name="connsiteX56" fmla="*/ 4507346 w 5310909"/>
                <a:gd name="connsiteY56" fmla="*/ 445654 h 667327"/>
                <a:gd name="connsiteX57" fmla="*/ 4553527 w 5310909"/>
                <a:gd name="connsiteY57" fmla="*/ 417945 h 667327"/>
                <a:gd name="connsiteX58" fmla="*/ 4655127 w 5310909"/>
                <a:gd name="connsiteY58" fmla="*/ 353290 h 667327"/>
                <a:gd name="connsiteX59" fmla="*/ 4747491 w 5310909"/>
                <a:gd name="connsiteY59" fmla="*/ 288636 h 667327"/>
                <a:gd name="connsiteX60" fmla="*/ 4793673 w 5310909"/>
                <a:gd name="connsiteY60" fmla="*/ 251690 h 667327"/>
                <a:gd name="connsiteX61" fmla="*/ 4932218 w 5310909"/>
                <a:gd name="connsiteY61" fmla="*/ 223981 h 667327"/>
                <a:gd name="connsiteX62" fmla="*/ 5024582 w 5310909"/>
                <a:gd name="connsiteY62" fmla="*/ 168563 h 667327"/>
                <a:gd name="connsiteX63" fmla="*/ 5126182 w 5310909"/>
                <a:gd name="connsiteY63" fmla="*/ 122381 h 667327"/>
                <a:gd name="connsiteX64" fmla="*/ 5190837 w 5310909"/>
                <a:gd name="connsiteY64" fmla="*/ 94672 h 667327"/>
                <a:gd name="connsiteX65" fmla="*/ 5255491 w 5310909"/>
                <a:gd name="connsiteY65" fmla="*/ 66963 h 667327"/>
                <a:gd name="connsiteX66" fmla="*/ 5301673 w 5310909"/>
                <a:gd name="connsiteY66" fmla="*/ 57727 h 667327"/>
                <a:gd name="connsiteX67" fmla="*/ 5310909 w 5310909"/>
                <a:gd name="connsiteY67" fmla="*/ 57727 h 667327"/>
                <a:gd name="connsiteX68" fmla="*/ 5310909 w 5310909"/>
                <a:gd name="connsiteY68"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56509 w 5310909"/>
                <a:gd name="connsiteY23" fmla="*/ 39254 h 667327"/>
                <a:gd name="connsiteX24" fmla="*/ 2001116 w 5310909"/>
                <a:gd name="connsiteY24" fmla="*/ 0 h 667327"/>
                <a:gd name="connsiteX25" fmla="*/ 2087707 w 5310909"/>
                <a:gd name="connsiteY25" fmla="*/ 77931 h 667327"/>
                <a:gd name="connsiteX26" fmla="*/ 2131580 w 5310909"/>
                <a:gd name="connsiteY26" fmla="*/ 121515 h 667327"/>
                <a:gd name="connsiteX27" fmla="*/ 2172855 w 5310909"/>
                <a:gd name="connsiteY27" fmla="*/ 134215 h 667327"/>
                <a:gd name="connsiteX28" fmla="*/ 2198255 w 5310909"/>
                <a:gd name="connsiteY28" fmla="*/ 204354 h 667327"/>
                <a:gd name="connsiteX29" fmla="*/ 2124364 w 5310909"/>
                <a:gd name="connsiteY29" fmla="*/ 251690 h 667327"/>
                <a:gd name="connsiteX30" fmla="*/ 2179782 w 5310909"/>
                <a:gd name="connsiteY30" fmla="*/ 270163 h 667327"/>
                <a:gd name="connsiteX31" fmla="*/ 2253673 w 5310909"/>
                <a:gd name="connsiteY31" fmla="*/ 316345 h 667327"/>
                <a:gd name="connsiteX32" fmla="*/ 2272146 w 5310909"/>
                <a:gd name="connsiteY32" fmla="*/ 344054 h 667327"/>
                <a:gd name="connsiteX33" fmla="*/ 2336800 w 5310909"/>
                <a:gd name="connsiteY33" fmla="*/ 381000 h 667327"/>
                <a:gd name="connsiteX34" fmla="*/ 2382982 w 5310909"/>
                <a:gd name="connsiteY34" fmla="*/ 408709 h 667327"/>
                <a:gd name="connsiteX35" fmla="*/ 2456873 w 5310909"/>
                <a:gd name="connsiteY35" fmla="*/ 436418 h 667327"/>
                <a:gd name="connsiteX36" fmla="*/ 2549237 w 5310909"/>
                <a:gd name="connsiteY36" fmla="*/ 454890 h 667327"/>
                <a:gd name="connsiteX37" fmla="*/ 2650837 w 5310909"/>
                <a:gd name="connsiteY37" fmla="*/ 454890 h 667327"/>
                <a:gd name="connsiteX38" fmla="*/ 2752437 w 5310909"/>
                <a:gd name="connsiteY38" fmla="*/ 445654 h 667327"/>
                <a:gd name="connsiteX39" fmla="*/ 2807855 w 5310909"/>
                <a:gd name="connsiteY39" fmla="*/ 445654 h 667327"/>
                <a:gd name="connsiteX40" fmla="*/ 2881746 w 5310909"/>
                <a:gd name="connsiteY40" fmla="*/ 473363 h 667327"/>
                <a:gd name="connsiteX41" fmla="*/ 2946400 w 5310909"/>
                <a:gd name="connsiteY41" fmla="*/ 482600 h 667327"/>
                <a:gd name="connsiteX42" fmla="*/ 3029527 w 5310909"/>
                <a:gd name="connsiteY42" fmla="*/ 519545 h 667327"/>
                <a:gd name="connsiteX43" fmla="*/ 3075709 w 5310909"/>
                <a:gd name="connsiteY43" fmla="*/ 565727 h 667327"/>
                <a:gd name="connsiteX44" fmla="*/ 3131127 w 5310909"/>
                <a:gd name="connsiteY44" fmla="*/ 602672 h 667327"/>
                <a:gd name="connsiteX45" fmla="*/ 3214255 w 5310909"/>
                <a:gd name="connsiteY45" fmla="*/ 602672 h 667327"/>
                <a:gd name="connsiteX46" fmla="*/ 3269673 w 5310909"/>
                <a:gd name="connsiteY46" fmla="*/ 602672 h 667327"/>
                <a:gd name="connsiteX47" fmla="*/ 3463637 w 5310909"/>
                <a:gd name="connsiteY47" fmla="*/ 602672 h 667327"/>
                <a:gd name="connsiteX48" fmla="*/ 3556000 w 5310909"/>
                <a:gd name="connsiteY48" fmla="*/ 602672 h 667327"/>
                <a:gd name="connsiteX49" fmla="*/ 3685309 w 5310909"/>
                <a:gd name="connsiteY49" fmla="*/ 602672 h 667327"/>
                <a:gd name="connsiteX50" fmla="*/ 3749964 w 5310909"/>
                <a:gd name="connsiteY50" fmla="*/ 584200 h 667327"/>
                <a:gd name="connsiteX51" fmla="*/ 3814618 w 5310909"/>
                <a:gd name="connsiteY51" fmla="*/ 584200 h 667327"/>
                <a:gd name="connsiteX52" fmla="*/ 4082473 w 5310909"/>
                <a:gd name="connsiteY52" fmla="*/ 528781 h 667327"/>
                <a:gd name="connsiteX53" fmla="*/ 4239491 w 5310909"/>
                <a:gd name="connsiteY53" fmla="*/ 491836 h 667327"/>
                <a:gd name="connsiteX54" fmla="*/ 4359564 w 5310909"/>
                <a:gd name="connsiteY54" fmla="*/ 473363 h 667327"/>
                <a:gd name="connsiteX55" fmla="*/ 4507346 w 5310909"/>
                <a:gd name="connsiteY55" fmla="*/ 445654 h 667327"/>
                <a:gd name="connsiteX56" fmla="*/ 4553527 w 5310909"/>
                <a:gd name="connsiteY56" fmla="*/ 417945 h 667327"/>
                <a:gd name="connsiteX57" fmla="*/ 4655127 w 5310909"/>
                <a:gd name="connsiteY57" fmla="*/ 353290 h 667327"/>
                <a:gd name="connsiteX58" fmla="*/ 4747491 w 5310909"/>
                <a:gd name="connsiteY58" fmla="*/ 288636 h 667327"/>
                <a:gd name="connsiteX59" fmla="*/ 4793673 w 5310909"/>
                <a:gd name="connsiteY59" fmla="*/ 251690 h 667327"/>
                <a:gd name="connsiteX60" fmla="*/ 4932218 w 5310909"/>
                <a:gd name="connsiteY60" fmla="*/ 223981 h 667327"/>
                <a:gd name="connsiteX61" fmla="*/ 5024582 w 5310909"/>
                <a:gd name="connsiteY61" fmla="*/ 168563 h 667327"/>
                <a:gd name="connsiteX62" fmla="*/ 5126182 w 5310909"/>
                <a:gd name="connsiteY62" fmla="*/ 122381 h 667327"/>
                <a:gd name="connsiteX63" fmla="*/ 5190837 w 5310909"/>
                <a:gd name="connsiteY63" fmla="*/ 94672 h 667327"/>
                <a:gd name="connsiteX64" fmla="*/ 5255491 w 5310909"/>
                <a:gd name="connsiteY64" fmla="*/ 66963 h 667327"/>
                <a:gd name="connsiteX65" fmla="*/ 5301673 w 5310909"/>
                <a:gd name="connsiteY65" fmla="*/ 57727 h 667327"/>
                <a:gd name="connsiteX66" fmla="*/ 5310909 w 5310909"/>
                <a:gd name="connsiteY66" fmla="*/ 57727 h 667327"/>
                <a:gd name="connsiteX67" fmla="*/ 5310909 w 5310909"/>
                <a:gd name="connsiteY67"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56509 w 5310909"/>
                <a:gd name="connsiteY23" fmla="*/ 39254 h 667327"/>
                <a:gd name="connsiteX24" fmla="*/ 2001116 w 5310909"/>
                <a:gd name="connsiteY24" fmla="*/ 0 h 667327"/>
                <a:gd name="connsiteX25" fmla="*/ 2087707 w 5310909"/>
                <a:gd name="connsiteY25" fmla="*/ 77931 h 667327"/>
                <a:gd name="connsiteX26" fmla="*/ 2131580 w 5310909"/>
                <a:gd name="connsiteY26" fmla="*/ 121515 h 667327"/>
                <a:gd name="connsiteX27" fmla="*/ 2172855 w 5310909"/>
                <a:gd name="connsiteY27" fmla="*/ 134215 h 667327"/>
                <a:gd name="connsiteX28" fmla="*/ 2198255 w 5310909"/>
                <a:gd name="connsiteY28" fmla="*/ 204354 h 667327"/>
                <a:gd name="connsiteX29" fmla="*/ 2179782 w 5310909"/>
                <a:gd name="connsiteY29" fmla="*/ 270163 h 667327"/>
                <a:gd name="connsiteX30" fmla="*/ 2253673 w 5310909"/>
                <a:gd name="connsiteY30" fmla="*/ 316345 h 667327"/>
                <a:gd name="connsiteX31" fmla="*/ 2272146 w 5310909"/>
                <a:gd name="connsiteY31" fmla="*/ 344054 h 667327"/>
                <a:gd name="connsiteX32" fmla="*/ 2336800 w 5310909"/>
                <a:gd name="connsiteY32" fmla="*/ 381000 h 667327"/>
                <a:gd name="connsiteX33" fmla="*/ 2382982 w 5310909"/>
                <a:gd name="connsiteY33" fmla="*/ 408709 h 667327"/>
                <a:gd name="connsiteX34" fmla="*/ 2456873 w 5310909"/>
                <a:gd name="connsiteY34" fmla="*/ 436418 h 667327"/>
                <a:gd name="connsiteX35" fmla="*/ 2549237 w 5310909"/>
                <a:gd name="connsiteY35" fmla="*/ 454890 h 667327"/>
                <a:gd name="connsiteX36" fmla="*/ 2650837 w 5310909"/>
                <a:gd name="connsiteY36" fmla="*/ 454890 h 667327"/>
                <a:gd name="connsiteX37" fmla="*/ 2752437 w 5310909"/>
                <a:gd name="connsiteY37" fmla="*/ 445654 h 667327"/>
                <a:gd name="connsiteX38" fmla="*/ 2807855 w 5310909"/>
                <a:gd name="connsiteY38" fmla="*/ 445654 h 667327"/>
                <a:gd name="connsiteX39" fmla="*/ 2881746 w 5310909"/>
                <a:gd name="connsiteY39" fmla="*/ 473363 h 667327"/>
                <a:gd name="connsiteX40" fmla="*/ 2946400 w 5310909"/>
                <a:gd name="connsiteY40" fmla="*/ 482600 h 667327"/>
                <a:gd name="connsiteX41" fmla="*/ 3029527 w 5310909"/>
                <a:gd name="connsiteY41" fmla="*/ 519545 h 667327"/>
                <a:gd name="connsiteX42" fmla="*/ 3075709 w 5310909"/>
                <a:gd name="connsiteY42" fmla="*/ 565727 h 667327"/>
                <a:gd name="connsiteX43" fmla="*/ 3131127 w 5310909"/>
                <a:gd name="connsiteY43" fmla="*/ 602672 h 667327"/>
                <a:gd name="connsiteX44" fmla="*/ 3214255 w 5310909"/>
                <a:gd name="connsiteY44" fmla="*/ 602672 h 667327"/>
                <a:gd name="connsiteX45" fmla="*/ 3269673 w 5310909"/>
                <a:gd name="connsiteY45" fmla="*/ 602672 h 667327"/>
                <a:gd name="connsiteX46" fmla="*/ 3463637 w 5310909"/>
                <a:gd name="connsiteY46" fmla="*/ 602672 h 667327"/>
                <a:gd name="connsiteX47" fmla="*/ 3556000 w 5310909"/>
                <a:gd name="connsiteY47" fmla="*/ 602672 h 667327"/>
                <a:gd name="connsiteX48" fmla="*/ 3685309 w 5310909"/>
                <a:gd name="connsiteY48" fmla="*/ 602672 h 667327"/>
                <a:gd name="connsiteX49" fmla="*/ 3749964 w 5310909"/>
                <a:gd name="connsiteY49" fmla="*/ 584200 h 667327"/>
                <a:gd name="connsiteX50" fmla="*/ 3814618 w 5310909"/>
                <a:gd name="connsiteY50" fmla="*/ 584200 h 667327"/>
                <a:gd name="connsiteX51" fmla="*/ 4082473 w 5310909"/>
                <a:gd name="connsiteY51" fmla="*/ 528781 h 667327"/>
                <a:gd name="connsiteX52" fmla="*/ 4239491 w 5310909"/>
                <a:gd name="connsiteY52" fmla="*/ 491836 h 667327"/>
                <a:gd name="connsiteX53" fmla="*/ 4359564 w 5310909"/>
                <a:gd name="connsiteY53" fmla="*/ 473363 h 667327"/>
                <a:gd name="connsiteX54" fmla="*/ 4507346 w 5310909"/>
                <a:gd name="connsiteY54" fmla="*/ 445654 h 667327"/>
                <a:gd name="connsiteX55" fmla="*/ 4553527 w 5310909"/>
                <a:gd name="connsiteY55" fmla="*/ 417945 h 667327"/>
                <a:gd name="connsiteX56" fmla="*/ 4655127 w 5310909"/>
                <a:gd name="connsiteY56" fmla="*/ 353290 h 667327"/>
                <a:gd name="connsiteX57" fmla="*/ 4747491 w 5310909"/>
                <a:gd name="connsiteY57" fmla="*/ 288636 h 667327"/>
                <a:gd name="connsiteX58" fmla="*/ 4793673 w 5310909"/>
                <a:gd name="connsiteY58" fmla="*/ 251690 h 667327"/>
                <a:gd name="connsiteX59" fmla="*/ 4932218 w 5310909"/>
                <a:gd name="connsiteY59" fmla="*/ 223981 h 667327"/>
                <a:gd name="connsiteX60" fmla="*/ 5024582 w 5310909"/>
                <a:gd name="connsiteY60" fmla="*/ 168563 h 667327"/>
                <a:gd name="connsiteX61" fmla="*/ 5126182 w 5310909"/>
                <a:gd name="connsiteY61" fmla="*/ 122381 h 667327"/>
                <a:gd name="connsiteX62" fmla="*/ 5190837 w 5310909"/>
                <a:gd name="connsiteY62" fmla="*/ 94672 h 667327"/>
                <a:gd name="connsiteX63" fmla="*/ 5255491 w 5310909"/>
                <a:gd name="connsiteY63" fmla="*/ 66963 h 667327"/>
                <a:gd name="connsiteX64" fmla="*/ 5301673 w 5310909"/>
                <a:gd name="connsiteY64" fmla="*/ 57727 h 667327"/>
                <a:gd name="connsiteX65" fmla="*/ 5310909 w 5310909"/>
                <a:gd name="connsiteY65" fmla="*/ 57727 h 667327"/>
                <a:gd name="connsiteX66" fmla="*/ 5310909 w 5310909"/>
                <a:gd name="connsiteY66"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56509 w 5310909"/>
                <a:gd name="connsiteY23" fmla="*/ 39254 h 667327"/>
                <a:gd name="connsiteX24" fmla="*/ 2001116 w 5310909"/>
                <a:gd name="connsiteY24" fmla="*/ 0 h 667327"/>
                <a:gd name="connsiteX25" fmla="*/ 2087707 w 5310909"/>
                <a:gd name="connsiteY25" fmla="*/ 77931 h 667327"/>
                <a:gd name="connsiteX26" fmla="*/ 2172855 w 5310909"/>
                <a:gd name="connsiteY26" fmla="*/ 134215 h 667327"/>
                <a:gd name="connsiteX27" fmla="*/ 2198255 w 5310909"/>
                <a:gd name="connsiteY27" fmla="*/ 204354 h 667327"/>
                <a:gd name="connsiteX28" fmla="*/ 2179782 w 5310909"/>
                <a:gd name="connsiteY28" fmla="*/ 270163 h 667327"/>
                <a:gd name="connsiteX29" fmla="*/ 2253673 w 5310909"/>
                <a:gd name="connsiteY29" fmla="*/ 316345 h 667327"/>
                <a:gd name="connsiteX30" fmla="*/ 2272146 w 5310909"/>
                <a:gd name="connsiteY30" fmla="*/ 344054 h 667327"/>
                <a:gd name="connsiteX31" fmla="*/ 2336800 w 5310909"/>
                <a:gd name="connsiteY31" fmla="*/ 381000 h 667327"/>
                <a:gd name="connsiteX32" fmla="*/ 2382982 w 5310909"/>
                <a:gd name="connsiteY32" fmla="*/ 408709 h 667327"/>
                <a:gd name="connsiteX33" fmla="*/ 2456873 w 5310909"/>
                <a:gd name="connsiteY33" fmla="*/ 436418 h 667327"/>
                <a:gd name="connsiteX34" fmla="*/ 2549237 w 5310909"/>
                <a:gd name="connsiteY34" fmla="*/ 454890 h 667327"/>
                <a:gd name="connsiteX35" fmla="*/ 2650837 w 5310909"/>
                <a:gd name="connsiteY35" fmla="*/ 454890 h 667327"/>
                <a:gd name="connsiteX36" fmla="*/ 2752437 w 5310909"/>
                <a:gd name="connsiteY36" fmla="*/ 445654 h 667327"/>
                <a:gd name="connsiteX37" fmla="*/ 2807855 w 5310909"/>
                <a:gd name="connsiteY37" fmla="*/ 445654 h 667327"/>
                <a:gd name="connsiteX38" fmla="*/ 2881746 w 5310909"/>
                <a:gd name="connsiteY38" fmla="*/ 473363 h 667327"/>
                <a:gd name="connsiteX39" fmla="*/ 2946400 w 5310909"/>
                <a:gd name="connsiteY39" fmla="*/ 482600 h 667327"/>
                <a:gd name="connsiteX40" fmla="*/ 3029527 w 5310909"/>
                <a:gd name="connsiteY40" fmla="*/ 519545 h 667327"/>
                <a:gd name="connsiteX41" fmla="*/ 3075709 w 5310909"/>
                <a:gd name="connsiteY41" fmla="*/ 565727 h 667327"/>
                <a:gd name="connsiteX42" fmla="*/ 3131127 w 5310909"/>
                <a:gd name="connsiteY42" fmla="*/ 602672 h 667327"/>
                <a:gd name="connsiteX43" fmla="*/ 3214255 w 5310909"/>
                <a:gd name="connsiteY43" fmla="*/ 602672 h 667327"/>
                <a:gd name="connsiteX44" fmla="*/ 3269673 w 5310909"/>
                <a:gd name="connsiteY44" fmla="*/ 602672 h 667327"/>
                <a:gd name="connsiteX45" fmla="*/ 3463637 w 5310909"/>
                <a:gd name="connsiteY45" fmla="*/ 602672 h 667327"/>
                <a:gd name="connsiteX46" fmla="*/ 3556000 w 5310909"/>
                <a:gd name="connsiteY46" fmla="*/ 602672 h 667327"/>
                <a:gd name="connsiteX47" fmla="*/ 3685309 w 5310909"/>
                <a:gd name="connsiteY47" fmla="*/ 602672 h 667327"/>
                <a:gd name="connsiteX48" fmla="*/ 3749964 w 5310909"/>
                <a:gd name="connsiteY48" fmla="*/ 584200 h 667327"/>
                <a:gd name="connsiteX49" fmla="*/ 3814618 w 5310909"/>
                <a:gd name="connsiteY49" fmla="*/ 584200 h 667327"/>
                <a:gd name="connsiteX50" fmla="*/ 4082473 w 5310909"/>
                <a:gd name="connsiteY50" fmla="*/ 528781 h 667327"/>
                <a:gd name="connsiteX51" fmla="*/ 4239491 w 5310909"/>
                <a:gd name="connsiteY51" fmla="*/ 491836 h 667327"/>
                <a:gd name="connsiteX52" fmla="*/ 4359564 w 5310909"/>
                <a:gd name="connsiteY52" fmla="*/ 473363 h 667327"/>
                <a:gd name="connsiteX53" fmla="*/ 4507346 w 5310909"/>
                <a:gd name="connsiteY53" fmla="*/ 445654 h 667327"/>
                <a:gd name="connsiteX54" fmla="*/ 4553527 w 5310909"/>
                <a:gd name="connsiteY54" fmla="*/ 417945 h 667327"/>
                <a:gd name="connsiteX55" fmla="*/ 4655127 w 5310909"/>
                <a:gd name="connsiteY55" fmla="*/ 353290 h 667327"/>
                <a:gd name="connsiteX56" fmla="*/ 4747491 w 5310909"/>
                <a:gd name="connsiteY56" fmla="*/ 288636 h 667327"/>
                <a:gd name="connsiteX57" fmla="*/ 4793673 w 5310909"/>
                <a:gd name="connsiteY57" fmla="*/ 251690 h 667327"/>
                <a:gd name="connsiteX58" fmla="*/ 4932218 w 5310909"/>
                <a:gd name="connsiteY58" fmla="*/ 223981 h 667327"/>
                <a:gd name="connsiteX59" fmla="*/ 5024582 w 5310909"/>
                <a:gd name="connsiteY59" fmla="*/ 168563 h 667327"/>
                <a:gd name="connsiteX60" fmla="*/ 5126182 w 5310909"/>
                <a:gd name="connsiteY60" fmla="*/ 122381 h 667327"/>
                <a:gd name="connsiteX61" fmla="*/ 5190837 w 5310909"/>
                <a:gd name="connsiteY61" fmla="*/ 94672 h 667327"/>
                <a:gd name="connsiteX62" fmla="*/ 5255491 w 5310909"/>
                <a:gd name="connsiteY62" fmla="*/ 66963 h 667327"/>
                <a:gd name="connsiteX63" fmla="*/ 5301673 w 5310909"/>
                <a:gd name="connsiteY63" fmla="*/ 57727 h 667327"/>
                <a:gd name="connsiteX64" fmla="*/ 5310909 w 5310909"/>
                <a:gd name="connsiteY64" fmla="*/ 57727 h 667327"/>
                <a:gd name="connsiteX65" fmla="*/ 5310909 w 5310909"/>
                <a:gd name="connsiteY65"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62859 w 5310909"/>
                <a:gd name="connsiteY23" fmla="*/ 10679 h 667327"/>
                <a:gd name="connsiteX24" fmla="*/ 2001116 w 5310909"/>
                <a:gd name="connsiteY24" fmla="*/ 0 h 667327"/>
                <a:gd name="connsiteX25" fmla="*/ 2087707 w 5310909"/>
                <a:gd name="connsiteY25" fmla="*/ 77931 h 667327"/>
                <a:gd name="connsiteX26" fmla="*/ 2172855 w 5310909"/>
                <a:gd name="connsiteY26" fmla="*/ 134215 h 667327"/>
                <a:gd name="connsiteX27" fmla="*/ 2198255 w 5310909"/>
                <a:gd name="connsiteY27" fmla="*/ 204354 h 667327"/>
                <a:gd name="connsiteX28" fmla="*/ 2179782 w 5310909"/>
                <a:gd name="connsiteY28" fmla="*/ 270163 h 667327"/>
                <a:gd name="connsiteX29" fmla="*/ 2253673 w 5310909"/>
                <a:gd name="connsiteY29" fmla="*/ 316345 h 667327"/>
                <a:gd name="connsiteX30" fmla="*/ 2272146 w 5310909"/>
                <a:gd name="connsiteY30" fmla="*/ 344054 h 667327"/>
                <a:gd name="connsiteX31" fmla="*/ 2336800 w 5310909"/>
                <a:gd name="connsiteY31" fmla="*/ 381000 h 667327"/>
                <a:gd name="connsiteX32" fmla="*/ 2382982 w 5310909"/>
                <a:gd name="connsiteY32" fmla="*/ 408709 h 667327"/>
                <a:gd name="connsiteX33" fmla="*/ 2456873 w 5310909"/>
                <a:gd name="connsiteY33" fmla="*/ 436418 h 667327"/>
                <a:gd name="connsiteX34" fmla="*/ 2549237 w 5310909"/>
                <a:gd name="connsiteY34" fmla="*/ 454890 h 667327"/>
                <a:gd name="connsiteX35" fmla="*/ 2650837 w 5310909"/>
                <a:gd name="connsiteY35" fmla="*/ 454890 h 667327"/>
                <a:gd name="connsiteX36" fmla="*/ 2752437 w 5310909"/>
                <a:gd name="connsiteY36" fmla="*/ 445654 h 667327"/>
                <a:gd name="connsiteX37" fmla="*/ 2807855 w 5310909"/>
                <a:gd name="connsiteY37" fmla="*/ 445654 h 667327"/>
                <a:gd name="connsiteX38" fmla="*/ 2881746 w 5310909"/>
                <a:gd name="connsiteY38" fmla="*/ 473363 h 667327"/>
                <a:gd name="connsiteX39" fmla="*/ 2946400 w 5310909"/>
                <a:gd name="connsiteY39" fmla="*/ 482600 h 667327"/>
                <a:gd name="connsiteX40" fmla="*/ 3029527 w 5310909"/>
                <a:gd name="connsiteY40" fmla="*/ 519545 h 667327"/>
                <a:gd name="connsiteX41" fmla="*/ 3075709 w 5310909"/>
                <a:gd name="connsiteY41" fmla="*/ 565727 h 667327"/>
                <a:gd name="connsiteX42" fmla="*/ 3131127 w 5310909"/>
                <a:gd name="connsiteY42" fmla="*/ 602672 h 667327"/>
                <a:gd name="connsiteX43" fmla="*/ 3214255 w 5310909"/>
                <a:gd name="connsiteY43" fmla="*/ 602672 h 667327"/>
                <a:gd name="connsiteX44" fmla="*/ 3269673 w 5310909"/>
                <a:gd name="connsiteY44" fmla="*/ 602672 h 667327"/>
                <a:gd name="connsiteX45" fmla="*/ 3463637 w 5310909"/>
                <a:gd name="connsiteY45" fmla="*/ 602672 h 667327"/>
                <a:gd name="connsiteX46" fmla="*/ 3556000 w 5310909"/>
                <a:gd name="connsiteY46" fmla="*/ 602672 h 667327"/>
                <a:gd name="connsiteX47" fmla="*/ 3685309 w 5310909"/>
                <a:gd name="connsiteY47" fmla="*/ 602672 h 667327"/>
                <a:gd name="connsiteX48" fmla="*/ 3749964 w 5310909"/>
                <a:gd name="connsiteY48" fmla="*/ 584200 h 667327"/>
                <a:gd name="connsiteX49" fmla="*/ 3814618 w 5310909"/>
                <a:gd name="connsiteY49" fmla="*/ 584200 h 667327"/>
                <a:gd name="connsiteX50" fmla="*/ 4082473 w 5310909"/>
                <a:gd name="connsiteY50" fmla="*/ 528781 h 667327"/>
                <a:gd name="connsiteX51" fmla="*/ 4239491 w 5310909"/>
                <a:gd name="connsiteY51" fmla="*/ 491836 h 667327"/>
                <a:gd name="connsiteX52" fmla="*/ 4359564 w 5310909"/>
                <a:gd name="connsiteY52" fmla="*/ 473363 h 667327"/>
                <a:gd name="connsiteX53" fmla="*/ 4507346 w 5310909"/>
                <a:gd name="connsiteY53" fmla="*/ 445654 h 667327"/>
                <a:gd name="connsiteX54" fmla="*/ 4553527 w 5310909"/>
                <a:gd name="connsiteY54" fmla="*/ 417945 h 667327"/>
                <a:gd name="connsiteX55" fmla="*/ 4655127 w 5310909"/>
                <a:gd name="connsiteY55" fmla="*/ 353290 h 667327"/>
                <a:gd name="connsiteX56" fmla="*/ 4747491 w 5310909"/>
                <a:gd name="connsiteY56" fmla="*/ 288636 h 667327"/>
                <a:gd name="connsiteX57" fmla="*/ 4793673 w 5310909"/>
                <a:gd name="connsiteY57" fmla="*/ 251690 h 667327"/>
                <a:gd name="connsiteX58" fmla="*/ 4932218 w 5310909"/>
                <a:gd name="connsiteY58" fmla="*/ 223981 h 667327"/>
                <a:gd name="connsiteX59" fmla="*/ 5024582 w 5310909"/>
                <a:gd name="connsiteY59" fmla="*/ 168563 h 667327"/>
                <a:gd name="connsiteX60" fmla="*/ 5126182 w 5310909"/>
                <a:gd name="connsiteY60" fmla="*/ 122381 h 667327"/>
                <a:gd name="connsiteX61" fmla="*/ 5190837 w 5310909"/>
                <a:gd name="connsiteY61" fmla="*/ 94672 h 667327"/>
                <a:gd name="connsiteX62" fmla="*/ 5255491 w 5310909"/>
                <a:gd name="connsiteY62" fmla="*/ 66963 h 667327"/>
                <a:gd name="connsiteX63" fmla="*/ 5301673 w 5310909"/>
                <a:gd name="connsiteY63" fmla="*/ 57727 h 667327"/>
                <a:gd name="connsiteX64" fmla="*/ 5310909 w 5310909"/>
                <a:gd name="connsiteY64" fmla="*/ 57727 h 667327"/>
                <a:gd name="connsiteX65" fmla="*/ 5310909 w 5310909"/>
                <a:gd name="connsiteY65" fmla="*/ 667327 h 667327"/>
                <a:gd name="connsiteX0" fmla="*/ 5310909 w 5310909"/>
                <a:gd name="connsiteY0" fmla="*/ 667327 h 667327"/>
                <a:gd name="connsiteX1" fmla="*/ 0 w 5310909"/>
                <a:gd name="connsiteY1" fmla="*/ 667327 h 667327"/>
                <a:gd name="connsiteX2" fmla="*/ 0 w 5310909"/>
                <a:gd name="connsiteY2" fmla="*/ 667327 h 667327"/>
                <a:gd name="connsiteX3" fmla="*/ 9237 w 5310909"/>
                <a:gd name="connsiteY3" fmla="*/ 593436 h 667327"/>
                <a:gd name="connsiteX4" fmla="*/ 46182 w 5310909"/>
                <a:gd name="connsiteY4" fmla="*/ 574963 h 667327"/>
                <a:gd name="connsiteX5" fmla="*/ 147782 w 5310909"/>
                <a:gd name="connsiteY5" fmla="*/ 538018 h 667327"/>
                <a:gd name="connsiteX6" fmla="*/ 230909 w 5310909"/>
                <a:gd name="connsiteY6" fmla="*/ 491836 h 667327"/>
                <a:gd name="connsiteX7" fmla="*/ 323273 w 5310909"/>
                <a:gd name="connsiteY7" fmla="*/ 445654 h 667327"/>
                <a:gd name="connsiteX8" fmla="*/ 443346 w 5310909"/>
                <a:gd name="connsiteY8" fmla="*/ 436418 h 667327"/>
                <a:gd name="connsiteX9" fmla="*/ 517237 w 5310909"/>
                <a:gd name="connsiteY9" fmla="*/ 408709 h 667327"/>
                <a:gd name="connsiteX10" fmla="*/ 646546 w 5310909"/>
                <a:gd name="connsiteY10" fmla="*/ 436418 h 667327"/>
                <a:gd name="connsiteX11" fmla="*/ 738909 w 5310909"/>
                <a:gd name="connsiteY11" fmla="*/ 417945 h 667327"/>
                <a:gd name="connsiteX12" fmla="*/ 812800 w 5310909"/>
                <a:gd name="connsiteY12" fmla="*/ 371763 h 667327"/>
                <a:gd name="connsiteX13" fmla="*/ 942109 w 5310909"/>
                <a:gd name="connsiteY13" fmla="*/ 325581 h 667327"/>
                <a:gd name="connsiteX14" fmla="*/ 997527 w 5310909"/>
                <a:gd name="connsiteY14" fmla="*/ 297872 h 667327"/>
                <a:gd name="connsiteX15" fmla="*/ 1089891 w 5310909"/>
                <a:gd name="connsiteY15" fmla="*/ 260927 h 667327"/>
                <a:gd name="connsiteX16" fmla="*/ 1136073 w 5310909"/>
                <a:gd name="connsiteY16" fmla="*/ 205509 h 667327"/>
                <a:gd name="connsiteX17" fmla="*/ 1182255 w 5310909"/>
                <a:gd name="connsiteY17" fmla="*/ 159327 h 667327"/>
                <a:gd name="connsiteX18" fmla="*/ 1283855 w 5310909"/>
                <a:gd name="connsiteY18" fmla="*/ 131618 h 667327"/>
                <a:gd name="connsiteX19" fmla="*/ 1403927 w 5310909"/>
                <a:gd name="connsiteY19" fmla="*/ 94672 h 667327"/>
                <a:gd name="connsiteX20" fmla="*/ 1542473 w 5310909"/>
                <a:gd name="connsiteY20" fmla="*/ 57727 h 667327"/>
                <a:gd name="connsiteX21" fmla="*/ 1690255 w 5310909"/>
                <a:gd name="connsiteY21" fmla="*/ 30018 h 667327"/>
                <a:gd name="connsiteX22" fmla="*/ 1773382 w 5310909"/>
                <a:gd name="connsiteY22" fmla="*/ 39254 h 667327"/>
                <a:gd name="connsiteX23" fmla="*/ 1878734 w 5310909"/>
                <a:gd name="connsiteY23" fmla="*/ 45604 h 667327"/>
                <a:gd name="connsiteX24" fmla="*/ 2001116 w 5310909"/>
                <a:gd name="connsiteY24" fmla="*/ 0 h 667327"/>
                <a:gd name="connsiteX25" fmla="*/ 2087707 w 5310909"/>
                <a:gd name="connsiteY25" fmla="*/ 77931 h 667327"/>
                <a:gd name="connsiteX26" fmla="*/ 2172855 w 5310909"/>
                <a:gd name="connsiteY26" fmla="*/ 134215 h 667327"/>
                <a:gd name="connsiteX27" fmla="*/ 2198255 w 5310909"/>
                <a:gd name="connsiteY27" fmla="*/ 204354 h 667327"/>
                <a:gd name="connsiteX28" fmla="*/ 2179782 w 5310909"/>
                <a:gd name="connsiteY28" fmla="*/ 270163 h 667327"/>
                <a:gd name="connsiteX29" fmla="*/ 2253673 w 5310909"/>
                <a:gd name="connsiteY29" fmla="*/ 316345 h 667327"/>
                <a:gd name="connsiteX30" fmla="*/ 2272146 w 5310909"/>
                <a:gd name="connsiteY30" fmla="*/ 344054 h 667327"/>
                <a:gd name="connsiteX31" fmla="*/ 2336800 w 5310909"/>
                <a:gd name="connsiteY31" fmla="*/ 381000 h 667327"/>
                <a:gd name="connsiteX32" fmla="*/ 2382982 w 5310909"/>
                <a:gd name="connsiteY32" fmla="*/ 408709 h 667327"/>
                <a:gd name="connsiteX33" fmla="*/ 2456873 w 5310909"/>
                <a:gd name="connsiteY33" fmla="*/ 436418 h 667327"/>
                <a:gd name="connsiteX34" fmla="*/ 2549237 w 5310909"/>
                <a:gd name="connsiteY34" fmla="*/ 454890 h 667327"/>
                <a:gd name="connsiteX35" fmla="*/ 2650837 w 5310909"/>
                <a:gd name="connsiteY35" fmla="*/ 454890 h 667327"/>
                <a:gd name="connsiteX36" fmla="*/ 2752437 w 5310909"/>
                <a:gd name="connsiteY36" fmla="*/ 445654 h 667327"/>
                <a:gd name="connsiteX37" fmla="*/ 2807855 w 5310909"/>
                <a:gd name="connsiteY37" fmla="*/ 445654 h 667327"/>
                <a:gd name="connsiteX38" fmla="*/ 2881746 w 5310909"/>
                <a:gd name="connsiteY38" fmla="*/ 473363 h 667327"/>
                <a:gd name="connsiteX39" fmla="*/ 2946400 w 5310909"/>
                <a:gd name="connsiteY39" fmla="*/ 482600 h 667327"/>
                <a:gd name="connsiteX40" fmla="*/ 3029527 w 5310909"/>
                <a:gd name="connsiteY40" fmla="*/ 519545 h 667327"/>
                <a:gd name="connsiteX41" fmla="*/ 3075709 w 5310909"/>
                <a:gd name="connsiteY41" fmla="*/ 565727 h 667327"/>
                <a:gd name="connsiteX42" fmla="*/ 3131127 w 5310909"/>
                <a:gd name="connsiteY42" fmla="*/ 602672 h 667327"/>
                <a:gd name="connsiteX43" fmla="*/ 3214255 w 5310909"/>
                <a:gd name="connsiteY43" fmla="*/ 602672 h 667327"/>
                <a:gd name="connsiteX44" fmla="*/ 3269673 w 5310909"/>
                <a:gd name="connsiteY44" fmla="*/ 602672 h 667327"/>
                <a:gd name="connsiteX45" fmla="*/ 3463637 w 5310909"/>
                <a:gd name="connsiteY45" fmla="*/ 602672 h 667327"/>
                <a:gd name="connsiteX46" fmla="*/ 3556000 w 5310909"/>
                <a:gd name="connsiteY46" fmla="*/ 602672 h 667327"/>
                <a:gd name="connsiteX47" fmla="*/ 3685309 w 5310909"/>
                <a:gd name="connsiteY47" fmla="*/ 602672 h 667327"/>
                <a:gd name="connsiteX48" fmla="*/ 3749964 w 5310909"/>
                <a:gd name="connsiteY48" fmla="*/ 584200 h 667327"/>
                <a:gd name="connsiteX49" fmla="*/ 3814618 w 5310909"/>
                <a:gd name="connsiteY49" fmla="*/ 584200 h 667327"/>
                <a:gd name="connsiteX50" fmla="*/ 4082473 w 5310909"/>
                <a:gd name="connsiteY50" fmla="*/ 528781 h 667327"/>
                <a:gd name="connsiteX51" fmla="*/ 4239491 w 5310909"/>
                <a:gd name="connsiteY51" fmla="*/ 491836 h 667327"/>
                <a:gd name="connsiteX52" fmla="*/ 4359564 w 5310909"/>
                <a:gd name="connsiteY52" fmla="*/ 473363 h 667327"/>
                <a:gd name="connsiteX53" fmla="*/ 4507346 w 5310909"/>
                <a:gd name="connsiteY53" fmla="*/ 445654 h 667327"/>
                <a:gd name="connsiteX54" fmla="*/ 4553527 w 5310909"/>
                <a:gd name="connsiteY54" fmla="*/ 417945 h 667327"/>
                <a:gd name="connsiteX55" fmla="*/ 4655127 w 5310909"/>
                <a:gd name="connsiteY55" fmla="*/ 353290 h 667327"/>
                <a:gd name="connsiteX56" fmla="*/ 4747491 w 5310909"/>
                <a:gd name="connsiteY56" fmla="*/ 288636 h 667327"/>
                <a:gd name="connsiteX57" fmla="*/ 4793673 w 5310909"/>
                <a:gd name="connsiteY57" fmla="*/ 251690 h 667327"/>
                <a:gd name="connsiteX58" fmla="*/ 4932218 w 5310909"/>
                <a:gd name="connsiteY58" fmla="*/ 223981 h 667327"/>
                <a:gd name="connsiteX59" fmla="*/ 5024582 w 5310909"/>
                <a:gd name="connsiteY59" fmla="*/ 168563 h 667327"/>
                <a:gd name="connsiteX60" fmla="*/ 5126182 w 5310909"/>
                <a:gd name="connsiteY60" fmla="*/ 122381 h 667327"/>
                <a:gd name="connsiteX61" fmla="*/ 5190837 w 5310909"/>
                <a:gd name="connsiteY61" fmla="*/ 94672 h 667327"/>
                <a:gd name="connsiteX62" fmla="*/ 5255491 w 5310909"/>
                <a:gd name="connsiteY62" fmla="*/ 66963 h 667327"/>
                <a:gd name="connsiteX63" fmla="*/ 5301673 w 5310909"/>
                <a:gd name="connsiteY63" fmla="*/ 57727 h 667327"/>
                <a:gd name="connsiteX64" fmla="*/ 5310909 w 5310909"/>
                <a:gd name="connsiteY64" fmla="*/ 57727 h 667327"/>
                <a:gd name="connsiteX65" fmla="*/ 5310909 w 5310909"/>
                <a:gd name="connsiteY65" fmla="*/ 667327 h 667327"/>
                <a:gd name="connsiteX0" fmla="*/ 5310909 w 5310909"/>
                <a:gd name="connsiteY0" fmla="*/ 648277 h 648277"/>
                <a:gd name="connsiteX1" fmla="*/ 0 w 5310909"/>
                <a:gd name="connsiteY1" fmla="*/ 648277 h 648277"/>
                <a:gd name="connsiteX2" fmla="*/ 0 w 5310909"/>
                <a:gd name="connsiteY2" fmla="*/ 648277 h 648277"/>
                <a:gd name="connsiteX3" fmla="*/ 9237 w 5310909"/>
                <a:gd name="connsiteY3" fmla="*/ 574386 h 648277"/>
                <a:gd name="connsiteX4" fmla="*/ 46182 w 5310909"/>
                <a:gd name="connsiteY4" fmla="*/ 555913 h 648277"/>
                <a:gd name="connsiteX5" fmla="*/ 147782 w 5310909"/>
                <a:gd name="connsiteY5" fmla="*/ 518968 h 648277"/>
                <a:gd name="connsiteX6" fmla="*/ 230909 w 5310909"/>
                <a:gd name="connsiteY6" fmla="*/ 472786 h 648277"/>
                <a:gd name="connsiteX7" fmla="*/ 323273 w 5310909"/>
                <a:gd name="connsiteY7" fmla="*/ 426604 h 648277"/>
                <a:gd name="connsiteX8" fmla="*/ 443346 w 5310909"/>
                <a:gd name="connsiteY8" fmla="*/ 417368 h 648277"/>
                <a:gd name="connsiteX9" fmla="*/ 517237 w 5310909"/>
                <a:gd name="connsiteY9" fmla="*/ 389659 h 648277"/>
                <a:gd name="connsiteX10" fmla="*/ 646546 w 5310909"/>
                <a:gd name="connsiteY10" fmla="*/ 417368 h 648277"/>
                <a:gd name="connsiteX11" fmla="*/ 738909 w 5310909"/>
                <a:gd name="connsiteY11" fmla="*/ 398895 h 648277"/>
                <a:gd name="connsiteX12" fmla="*/ 812800 w 5310909"/>
                <a:gd name="connsiteY12" fmla="*/ 352713 h 648277"/>
                <a:gd name="connsiteX13" fmla="*/ 942109 w 5310909"/>
                <a:gd name="connsiteY13" fmla="*/ 306531 h 648277"/>
                <a:gd name="connsiteX14" fmla="*/ 997527 w 5310909"/>
                <a:gd name="connsiteY14" fmla="*/ 278822 h 648277"/>
                <a:gd name="connsiteX15" fmla="*/ 1089891 w 5310909"/>
                <a:gd name="connsiteY15" fmla="*/ 241877 h 648277"/>
                <a:gd name="connsiteX16" fmla="*/ 1136073 w 5310909"/>
                <a:gd name="connsiteY16" fmla="*/ 186459 h 648277"/>
                <a:gd name="connsiteX17" fmla="*/ 1182255 w 5310909"/>
                <a:gd name="connsiteY17" fmla="*/ 140277 h 648277"/>
                <a:gd name="connsiteX18" fmla="*/ 1283855 w 5310909"/>
                <a:gd name="connsiteY18" fmla="*/ 112568 h 648277"/>
                <a:gd name="connsiteX19" fmla="*/ 1403927 w 5310909"/>
                <a:gd name="connsiteY19" fmla="*/ 75622 h 648277"/>
                <a:gd name="connsiteX20" fmla="*/ 1542473 w 5310909"/>
                <a:gd name="connsiteY20" fmla="*/ 38677 h 648277"/>
                <a:gd name="connsiteX21" fmla="*/ 1690255 w 5310909"/>
                <a:gd name="connsiteY21" fmla="*/ 10968 h 648277"/>
                <a:gd name="connsiteX22" fmla="*/ 1773382 w 5310909"/>
                <a:gd name="connsiteY22" fmla="*/ 20204 h 648277"/>
                <a:gd name="connsiteX23" fmla="*/ 1878734 w 5310909"/>
                <a:gd name="connsiteY23" fmla="*/ 26554 h 648277"/>
                <a:gd name="connsiteX24" fmla="*/ 2013816 w 5310909"/>
                <a:gd name="connsiteY24" fmla="*/ 0 h 648277"/>
                <a:gd name="connsiteX25" fmla="*/ 2087707 w 5310909"/>
                <a:gd name="connsiteY25" fmla="*/ 58881 h 648277"/>
                <a:gd name="connsiteX26" fmla="*/ 2172855 w 5310909"/>
                <a:gd name="connsiteY26" fmla="*/ 115165 h 648277"/>
                <a:gd name="connsiteX27" fmla="*/ 2198255 w 5310909"/>
                <a:gd name="connsiteY27" fmla="*/ 185304 h 648277"/>
                <a:gd name="connsiteX28" fmla="*/ 2179782 w 5310909"/>
                <a:gd name="connsiteY28" fmla="*/ 251113 h 648277"/>
                <a:gd name="connsiteX29" fmla="*/ 2253673 w 5310909"/>
                <a:gd name="connsiteY29" fmla="*/ 297295 h 648277"/>
                <a:gd name="connsiteX30" fmla="*/ 2272146 w 5310909"/>
                <a:gd name="connsiteY30" fmla="*/ 325004 h 648277"/>
                <a:gd name="connsiteX31" fmla="*/ 2336800 w 5310909"/>
                <a:gd name="connsiteY31" fmla="*/ 361950 h 648277"/>
                <a:gd name="connsiteX32" fmla="*/ 2382982 w 5310909"/>
                <a:gd name="connsiteY32" fmla="*/ 389659 h 648277"/>
                <a:gd name="connsiteX33" fmla="*/ 2456873 w 5310909"/>
                <a:gd name="connsiteY33" fmla="*/ 417368 h 648277"/>
                <a:gd name="connsiteX34" fmla="*/ 2549237 w 5310909"/>
                <a:gd name="connsiteY34" fmla="*/ 435840 h 648277"/>
                <a:gd name="connsiteX35" fmla="*/ 2650837 w 5310909"/>
                <a:gd name="connsiteY35" fmla="*/ 435840 h 648277"/>
                <a:gd name="connsiteX36" fmla="*/ 2752437 w 5310909"/>
                <a:gd name="connsiteY36" fmla="*/ 426604 h 648277"/>
                <a:gd name="connsiteX37" fmla="*/ 2807855 w 5310909"/>
                <a:gd name="connsiteY37" fmla="*/ 426604 h 648277"/>
                <a:gd name="connsiteX38" fmla="*/ 2881746 w 5310909"/>
                <a:gd name="connsiteY38" fmla="*/ 454313 h 648277"/>
                <a:gd name="connsiteX39" fmla="*/ 2946400 w 5310909"/>
                <a:gd name="connsiteY39" fmla="*/ 463550 h 648277"/>
                <a:gd name="connsiteX40" fmla="*/ 3029527 w 5310909"/>
                <a:gd name="connsiteY40" fmla="*/ 500495 h 648277"/>
                <a:gd name="connsiteX41" fmla="*/ 3075709 w 5310909"/>
                <a:gd name="connsiteY41" fmla="*/ 546677 h 648277"/>
                <a:gd name="connsiteX42" fmla="*/ 3131127 w 5310909"/>
                <a:gd name="connsiteY42" fmla="*/ 583622 h 648277"/>
                <a:gd name="connsiteX43" fmla="*/ 3214255 w 5310909"/>
                <a:gd name="connsiteY43" fmla="*/ 583622 h 648277"/>
                <a:gd name="connsiteX44" fmla="*/ 3269673 w 5310909"/>
                <a:gd name="connsiteY44" fmla="*/ 583622 h 648277"/>
                <a:gd name="connsiteX45" fmla="*/ 3463637 w 5310909"/>
                <a:gd name="connsiteY45" fmla="*/ 583622 h 648277"/>
                <a:gd name="connsiteX46" fmla="*/ 3556000 w 5310909"/>
                <a:gd name="connsiteY46" fmla="*/ 583622 h 648277"/>
                <a:gd name="connsiteX47" fmla="*/ 3685309 w 5310909"/>
                <a:gd name="connsiteY47" fmla="*/ 583622 h 648277"/>
                <a:gd name="connsiteX48" fmla="*/ 3749964 w 5310909"/>
                <a:gd name="connsiteY48" fmla="*/ 565150 h 648277"/>
                <a:gd name="connsiteX49" fmla="*/ 3814618 w 5310909"/>
                <a:gd name="connsiteY49" fmla="*/ 565150 h 648277"/>
                <a:gd name="connsiteX50" fmla="*/ 4082473 w 5310909"/>
                <a:gd name="connsiteY50" fmla="*/ 509731 h 648277"/>
                <a:gd name="connsiteX51" fmla="*/ 4239491 w 5310909"/>
                <a:gd name="connsiteY51" fmla="*/ 472786 h 648277"/>
                <a:gd name="connsiteX52" fmla="*/ 4359564 w 5310909"/>
                <a:gd name="connsiteY52" fmla="*/ 454313 h 648277"/>
                <a:gd name="connsiteX53" fmla="*/ 4507346 w 5310909"/>
                <a:gd name="connsiteY53" fmla="*/ 426604 h 648277"/>
                <a:gd name="connsiteX54" fmla="*/ 4553527 w 5310909"/>
                <a:gd name="connsiteY54" fmla="*/ 398895 h 648277"/>
                <a:gd name="connsiteX55" fmla="*/ 4655127 w 5310909"/>
                <a:gd name="connsiteY55" fmla="*/ 334240 h 648277"/>
                <a:gd name="connsiteX56" fmla="*/ 4747491 w 5310909"/>
                <a:gd name="connsiteY56" fmla="*/ 269586 h 648277"/>
                <a:gd name="connsiteX57" fmla="*/ 4793673 w 5310909"/>
                <a:gd name="connsiteY57" fmla="*/ 232640 h 648277"/>
                <a:gd name="connsiteX58" fmla="*/ 4932218 w 5310909"/>
                <a:gd name="connsiteY58" fmla="*/ 204931 h 648277"/>
                <a:gd name="connsiteX59" fmla="*/ 5024582 w 5310909"/>
                <a:gd name="connsiteY59" fmla="*/ 149513 h 648277"/>
                <a:gd name="connsiteX60" fmla="*/ 5126182 w 5310909"/>
                <a:gd name="connsiteY60" fmla="*/ 103331 h 648277"/>
                <a:gd name="connsiteX61" fmla="*/ 5190837 w 5310909"/>
                <a:gd name="connsiteY61" fmla="*/ 75622 h 648277"/>
                <a:gd name="connsiteX62" fmla="*/ 5255491 w 5310909"/>
                <a:gd name="connsiteY62" fmla="*/ 47913 h 648277"/>
                <a:gd name="connsiteX63" fmla="*/ 5301673 w 5310909"/>
                <a:gd name="connsiteY63" fmla="*/ 38677 h 648277"/>
                <a:gd name="connsiteX64" fmla="*/ 5310909 w 5310909"/>
                <a:gd name="connsiteY64" fmla="*/ 38677 h 648277"/>
                <a:gd name="connsiteX65" fmla="*/ 5310909 w 5310909"/>
                <a:gd name="connsiteY65" fmla="*/ 648277 h 648277"/>
                <a:gd name="connsiteX0" fmla="*/ 5310909 w 5310909"/>
                <a:gd name="connsiteY0" fmla="*/ 648277 h 648277"/>
                <a:gd name="connsiteX1" fmla="*/ 0 w 5310909"/>
                <a:gd name="connsiteY1" fmla="*/ 648277 h 648277"/>
                <a:gd name="connsiteX2" fmla="*/ 0 w 5310909"/>
                <a:gd name="connsiteY2" fmla="*/ 648277 h 648277"/>
                <a:gd name="connsiteX3" fmla="*/ 9237 w 5310909"/>
                <a:gd name="connsiteY3" fmla="*/ 574386 h 648277"/>
                <a:gd name="connsiteX4" fmla="*/ 46182 w 5310909"/>
                <a:gd name="connsiteY4" fmla="*/ 555913 h 648277"/>
                <a:gd name="connsiteX5" fmla="*/ 147782 w 5310909"/>
                <a:gd name="connsiteY5" fmla="*/ 518968 h 648277"/>
                <a:gd name="connsiteX6" fmla="*/ 230909 w 5310909"/>
                <a:gd name="connsiteY6" fmla="*/ 472786 h 648277"/>
                <a:gd name="connsiteX7" fmla="*/ 323273 w 5310909"/>
                <a:gd name="connsiteY7" fmla="*/ 426604 h 648277"/>
                <a:gd name="connsiteX8" fmla="*/ 443346 w 5310909"/>
                <a:gd name="connsiteY8" fmla="*/ 417368 h 648277"/>
                <a:gd name="connsiteX9" fmla="*/ 517237 w 5310909"/>
                <a:gd name="connsiteY9" fmla="*/ 389659 h 648277"/>
                <a:gd name="connsiteX10" fmla="*/ 646546 w 5310909"/>
                <a:gd name="connsiteY10" fmla="*/ 417368 h 648277"/>
                <a:gd name="connsiteX11" fmla="*/ 738909 w 5310909"/>
                <a:gd name="connsiteY11" fmla="*/ 398895 h 648277"/>
                <a:gd name="connsiteX12" fmla="*/ 812800 w 5310909"/>
                <a:gd name="connsiteY12" fmla="*/ 352713 h 648277"/>
                <a:gd name="connsiteX13" fmla="*/ 942109 w 5310909"/>
                <a:gd name="connsiteY13" fmla="*/ 306531 h 648277"/>
                <a:gd name="connsiteX14" fmla="*/ 997527 w 5310909"/>
                <a:gd name="connsiteY14" fmla="*/ 278822 h 648277"/>
                <a:gd name="connsiteX15" fmla="*/ 1089891 w 5310909"/>
                <a:gd name="connsiteY15" fmla="*/ 241877 h 648277"/>
                <a:gd name="connsiteX16" fmla="*/ 1136073 w 5310909"/>
                <a:gd name="connsiteY16" fmla="*/ 186459 h 648277"/>
                <a:gd name="connsiteX17" fmla="*/ 1182255 w 5310909"/>
                <a:gd name="connsiteY17" fmla="*/ 140277 h 648277"/>
                <a:gd name="connsiteX18" fmla="*/ 1283855 w 5310909"/>
                <a:gd name="connsiteY18" fmla="*/ 112568 h 648277"/>
                <a:gd name="connsiteX19" fmla="*/ 1403927 w 5310909"/>
                <a:gd name="connsiteY19" fmla="*/ 75622 h 648277"/>
                <a:gd name="connsiteX20" fmla="*/ 1542473 w 5310909"/>
                <a:gd name="connsiteY20" fmla="*/ 38677 h 648277"/>
                <a:gd name="connsiteX21" fmla="*/ 1690255 w 5310909"/>
                <a:gd name="connsiteY21" fmla="*/ 10968 h 648277"/>
                <a:gd name="connsiteX22" fmla="*/ 1773382 w 5310909"/>
                <a:gd name="connsiteY22" fmla="*/ 20204 h 648277"/>
                <a:gd name="connsiteX23" fmla="*/ 1878734 w 5310909"/>
                <a:gd name="connsiteY23" fmla="*/ 26554 h 648277"/>
                <a:gd name="connsiteX24" fmla="*/ 2013816 w 5310909"/>
                <a:gd name="connsiteY24" fmla="*/ 0 h 648277"/>
                <a:gd name="connsiteX25" fmla="*/ 2087707 w 5310909"/>
                <a:gd name="connsiteY25" fmla="*/ 58881 h 648277"/>
                <a:gd name="connsiteX26" fmla="*/ 2172855 w 5310909"/>
                <a:gd name="connsiteY26" fmla="*/ 115165 h 648277"/>
                <a:gd name="connsiteX27" fmla="*/ 2274455 w 5310909"/>
                <a:gd name="connsiteY27" fmla="*/ 232929 h 648277"/>
                <a:gd name="connsiteX28" fmla="*/ 2179782 w 5310909"/>
                <a:gd name="connsiteY28" fmla="*/ 251113 h 648277"/>
                <a:gd name="connsiteX29" fmla="*/ 2253673 w 5310909"/>
                <a:gd name="connsiteY29" fmla="*/ 297295 h 648277"/>
                <a:gd name="connsiteX30" fmla="*/ 2272146 w 5310909"/>
                <a:gd name="connsiteY30" fmla="*/ 325004 h 648277"/>
                <a:gd name="connsiteX31" fmla="*/ 2336800 w 5310909"/>
                <a:gd name="connsiteY31" fmla="*/ 361950 h 648277"/>
                <a:gd name="connsiteX32" fmla="*/ 2382982 w 5310909"/>
                <a:gd name="connsiteY32" fmla="*/ 389659 h 648277"/>
                <a:gd name="connsiteX33" fmla="*/ 2456873 w 5310909"/>
                <a:gd name="connsiteY33" fmla="*/ 417368 h 648277"/>
                <a:gd name="connsiteX34" fmla="*/ 2549237 w 5310909"/>
                <a:gd name="connsiteY34" fmla="*/ 435840 h 648277"/>
                <a:gd name="connsiteX35" fmla="*/ 2650837 w 5310909"/>
                <a:gd name="connsiteY35" fmla="*/ 435840 h 648277"/>
                <a:gd name="connsiteX36" fmla="*/ 2752437 w 5310909"/>
                <a:gd name="connsiteY36" fmla="*/ 426604 h 648277"/>
                <a:gd name="connsiteX37" fmla="*/ 2807855 w 5310909"/>
                <a:gd name="connsiteY37" fmla="*/ 426604 h 648277"/>
                <a:gd name="connsiteX38" fmla="*/ 2881746 w 5310909"/>
                <a:gd name="connsiteY38" fmla="*/ 454313 h 648277"/>
                <a:gd name="connsiteX39" fmla="*/ 2946400 w 5310909"/>
                <a:gd name="connsiteY39" fmla="*/ 463550 h 648277"/>
                <a:gd name="connsiteX40" fmla="*/ 3029527 w 5310909"/>
                <a:gd name="connsiteY40" fmla="*/ 500495 h 648277"/>
                <a:gd name="connsiteX41" fmla="*/ 3075709 w 5310909"/>
                <a:gd name="connsiteY41" fmla="*/ 546677 h 648277"/>
                <a:gd name="connsiteX42" fmla="*/ 3131127 w 5310909"/>
                <a:gd name="connsiteY42" fmla="*/ 583622 h 648277"/>
                <a:gd name="connsiteX43" fmla="*/ 3214255 w 5310909"/>
                <a:gd name="connsiteY43" fmla="*/ 583622 h 648277"/>
                <a:gd name="connsiteX44" fmla="*/ 3269673 w 5310909"/>
                <a:gd name="connsiteY44" fmla="*/ 583622 h 648277"/>
                <a:gd name="connsiteX45" fmla="*/ 3463637 w 5310909"/>
                <a:gd name="connsiteY45" fmla="*/ 583622 h 648277"/>
                <a:gd name="connsiteX46" fmla="*/ 3556000 w 5310909"/>
                <a:gd name="connsiteY46" fmla="*/ 583622 h 648277"/>
                <a:gd name="connsiteX47" fmla="*/ 3685309 w 5310909"/>
                <a:gd name="connsiteY47" fmla="*/ 583622 h 648277"/>
                <a:gd name="connsiteX48" fmla="*/ 3749964 w 5310909"/>
                <a:gd name="connsiteY48" fmla="*/ 565150 h 648277"/>
                <a:gd name="connsiteX49" fmla="*/ 3814618 w 5310909"/>
                <a:gd name="connsiteY49" fmla="*/ 565150 h 648277"/>
                <a:gd name="connsiteX50" fmla="*/ 4082473 w 5310909"/>
                <a:gd name="connsiteY50" fmla="*/ 509731 h 648277"/>
                <a:gd name="connsiteX51" fmla="*/ 4239491 w 5310909"/>
                <a:gd name="connsiteY51" fmla="*/ 472786 h 648277"/>
                <a:gd name="connsiteX52" fmla="*/ 4359564 w 5310909"/>
                <a:gd name="connsiteY52" fmla="*/ 454313 h 648277"/>
                <a:gd name="connsiteX53" fmla="*/ 4507346 w 5310909"/>
                <a:gd name="connsiteY53" fmla="*/ 426604 h 648277"/>
                <a:gd name="connsiteX54" fmla="*/ 4553527 w 5310909"/>
                <a:gd name="connsiteY54" fmla="*/ 398895 h 648277"/>
                <a:gd name="connsiteX55" fmla="*/ 4655127 w 5310909"/>
                <a:gd name="connsiteY55" fmla="*/ 334240 h 648277"/>
                <a:gd name="connsiteX56" fmla="*/ 4747491 w 5310909"/>
                <a:gd name="connsiteY56" fmla="*/ 269586 h 648277"/>
                <a:gd name="connsiteX57" fmla="*/ 4793673 w 5310909"/>
                <a:gd name="connsiteY57" fmla="*/ 232640 h 648277"/>
                <a:gd name="connsiteX58" fmla="*/ 4932218 w 5310909"/>
                <a:gd name="connsiteY58" fmla="*/ 204931 h 648277"/>
                <a:gd name="connsiteX59" fmla="*/ 5024582 w 5310909"/>
                <a:gd name="connsiteY59" fmla="*/ 149513 h 648277"/>
                <a:gd name="connsiteX60" fmla="*/ 5126182 w 5310909"/>
                <a:gd name="connsiteY60" fmla="*/ 103331 h 648277"/>
                <a:gd name="connsiteX61" fmla="*/ 5190837 w 5310909"/>
                <a:gd name="connsiteY61" fmla="*/ 75622 h 648277"/>
                <a:gd name="connsiteX62" fmla="*/ 5255491 w 5310909"/>
                <a:gd name="connsiteY62" fmla="*/ 47913 h 648277"/>
                <a:gd name="connsiteX63" fmla="*/ 5301673 w 5310909"/>
                <a:gd name="connsiteY63" fmla="*/ 38677 h 648277"/>
                <a:gd name="connsiteX64" fmla="*/ 5310909 w 5310909"/>
                <a:gd name="connsiteY64" fmla="*/ 38677 h 648277"/>
                <a:gd name="connsiteX65" fmla="*/ 5310909 w 5310909"/>
                <a:gd name="connsiteY65" fmla="*/ 648277 h 648277"/>
                <a:gd name="connsiteX0" fmla="*/ 5310909 w 5310909"/>
                <a:gd name="connsiteY0" fmla="*/ 648277 h 648277"/>
                <a:gd name="connsiteX1" fmla="*/ 0 w 5310909"/>
                <a:gd name="connsiteY1" fmla="*/ 648277 h 648277"/>
                <a:gd name="connsiteX2" fmla="*/ 0 w 5310909"/>
                <a:gd name="connsiteY2" fmla="*/ 648277 h 648277"/>
                <a:gd name="connsiteX3" fmla="*/ 9237 w 5310909"/>
                <a:gd name="connsiteY3" fmla="*/ 574386 h 648277"/>
                <a:gd name="connsiteX4" fmla="*/ 46182 w 5310909"/>
                <a:gd name="connsiteY4" fmla="*/ 555913 h 648277"/>
                <a:gd name="connsiteX5" fmla="*/ 147782 w 5310909"/>
                <a:gd name="connsiteY5" fmla="*/ 518968 h 648277"/>
                <a:gd name="connsiteX6" fmla="*/ 230909 w 5310909"/>
                <a:gd name="connsiteY6" fmla="*/ 472786 h 648277"/>
                <a:gd name="connsiteX7" fmla="*/ 323273 w 5310909"/>
                <a:gd name="connsiteY7" fmla="*/ 426604 h 648277"/>
                <a:gd name="connsiteX8" fmla="*/ 443346 w 5310909"/>
                <a:gd name="connsiteY8" fmla="*/ 417368 h 648277"/>
                <a:gd name="connsiteX9" fmla="*/ 517237 w 5310909"/>
                <a:gd name="connsiteY9" fmla="*/ 389659 h 648277"/>
                <a:gd name="connsiteX10" fmla="*/ 646546 w 5310909"/>
                <a:gd name="connsiteY10" fmla="*/ 417368 h 648277"/>
                <a:gd name="connsiteX11" fmla="*/ 738909 w 5310909"/>
                <a:gd name="connsiteY11" fmla="*/ 398895 h 648277"/>
                <a:gd name="connsiteX12" fmla="*/ 812800 w 5310909"/>
                <a:gd name="connsiteY12" fmla="*/ 352713 h 648277"/>
                <a:gd name="connsiteX13" fmla="*/ 942109 w 5310909"/>
                <a:gd name="connsiteY13" fmla="*/ 306531 h 648277"/>
                <a:gd name="connsiteX14" fmla="*/ 997527 w 5310909"/>
                <a:gd name="connsiteY14" fmla="*/ 278822 h 648277"/>
                <a:gd name="connsiteX15" fmla="*/ 1089891 w 5310909"/>
                <a:gd name="connsiteY15" fmla="*/ 241877 h 648277"/>
                <a:gd name="connsiteX16" fmla="*/ 1136073 w 5310909"/>
                <a:gd name="connsiteY16" fmla="*/ 186459 h 648277"/>
                <a:gd name="connsiteX17" fmla="*/ 1182255 w 5310909"/>
                <a:gd name="connsiteY17" fmla="*/ 140277 h 648277"/>
                <a:gd name="connsiteX18" fmla="*/ 1283855 w 5310909"/>
                <a:gd name="connsiteY18" fmla="*/ 112568 h 648277"/>
                <a:gd name="connsiteX19" fmla="*/ 1403927 w 5310909"/>
                <a:gd name="connsiteY19" fmla="*/ 75622 h 648277"/>
                <a:gd name="connsiteX20" fmla="*/ 1542473 w 5310909"/>
                <a:gd name="connsiteY20" fmla="*/ 38677 h 648277"/>
                <a:gd name="connsiteX21" fmla="*/ 1690255 w 5310909"/>
                <a:gd name="connsiteY21" fmla="*/ 10968 h 648277"/>
                <a:gd name="connsiteX22" fmla="*/ 1773382 w 5310909"/>
                <a:gd name="connsiteY22" fmla="*/ 20204 h 648277"/>
                <a:gd name="connsiteX23" fmla="*/ 1878734 w 5310909"/>
                <a:gd name="connsiteY23" fmla="*/ 26554 h 648277"/>
                <a:gd name="connsiteX24" fmla="*/ 2013816 w 5310909"/>
                <a:gd name="connsiteY24" fmla="*/ 0 h 648277"/>
                <a:gd name="connsiteX25" fmla="*/ 2087707 w 5310909"/>
                <a:gd name="connsiteY25" fmla="*/ 58881 h 648277"/>
                <a:gd name="connsiteX26" fmla="*/ 2172855 w 5310909"/>
                <a:gd name="connsiteY26" fmla="*/ 115165 h 648277"/>
                <a:gd name="connsiteX27" fmla="*/ 2274455 w 5310909"/>
                <a:gd name="connsiteY27" fmla="*/ 232929 h 648277"/>
                <a:gd name="connsiteX28" fmla="*/ 2253673 w 5310909"/>
                <a:gd name="connsiteY28" fmla="*/ 297295 h 648277"/>
                <a:gd name="connsiteX29" fmla="*/ 2272146 w 5310909"/>
                <a:gd name="connsiteY29" fmla="*/ 325004 h 648277"/>
                <a:gd name="connsiteX30" fmla="*/ 2336800 w 5310909"/>
                <a:gd name="connsiteY30" fmla="*/ 361950 h 648277"/>
                <a:gd name="connsiteX31" fmla="*/ 2382982 w 5310909"/>
                <a:gd name="connsiteY31" fmla="*/ 389659 h 648277"/>
                <a:gd name="connsiteX32" fmla="*/ 2456873 w 5310909"/>
                <a:gd name="connsiteY32" fmla="*/ 417368 h 648277"/>
                <a:gd name="connsiteX33" fmla="*/ 2549237 w 5310909"/>
                <a:gd name="connsiteY33" fmla="*/ 435840 h 648277"/>
                <a:gd name="connsiteX34" fmla="*/ 2650837 w 5310909"/>
                <a:gd name="connsiteY34" fmla="*/ 435840 h 648277"/>
                <a:gd name="connsiteX35" fmla="*/ 2752437 w 5310909"/>
                <a:gd name="connsiteY35" fmla="*/ 426604 h 648277"/>
                <a:gd name="connsiteX36" fmla="*/ 2807855 w 5310909"/>
                <a:gd name="connsiteY36" fmla="*/ 426604 h 648277"/>
                <a:gd name="connsiteX37" fmla="*/ 2881746 w 5310909"/>
                <a:gd name="connsiteY37" fmla="*/ 454313 h 648277"/>
                <a:gd name="connsiteX38" fmla="*/ 2946400 w 5310909"/>
                <a:gd name="connsiteY38" fmla="*/ 463550 h 648277"/>
                <a:gd name="connsiteX39" fmla="*/ 3029527 w 5310909"/>
                <a:gd name="connsiteY39" fmla="*/ 500495 h 648277"/>
                <a:gd name="connsiteX40" fmla="*/ 3075709 w 5310909"/>
                <a:gd name="connsiteY40" fmla="*/ 546677 h 648277"/>
                <a:gd name="connsiteX41" fmla="*/ 3131127 w 5310909"/>
                <a:gd name="connsiteY41" fmla="*/ 583622 h 648277"/>
                <a:gd name="connsiteX42" fmla="*/ 3214255 w 5310909"/>
                <a:gd name="connsiteY42" fmla="*/ 583622 h 648277"/>
                <a:gd name="connsiteX43" fmla="*/ 3269673 w 5310909"/>
                <a:gd name="connsiteY43" fmla="*/ 583622 h 648277"/>
                <a:gd name="connsiteX44" fmla="*/ 3463637 w 5310909"/>
                <a:gd name="connsiteY44" fmla="*/ 583622 h 648277"/>
                <a:gd name="connsiteX45" fmla="*/ 3556000 w 5310909"/>
                <a:gd name="connsiteY45" fmla="*/ 583622 h 648277"/>
                <a:gd name="connsiteX46" fmla="*/ 3685309 w 5310909"/>
                <a:gd name="connsiteY46" fmla="*/ 583622 h 648277"/>
                <a:gd name="connsiteX47" fmla="*/ 3749964 w 5310909"/>
                <a:gd name="connsiteY47" fmla="*/ 565150 h 648277"/>
                <a:gd name="connsiteX48" fmla="*/ 3814618 w 5310909"/>
                <a:gd name="connsiteY48" fmla="*/ 565150 h 648277"/>
                <a:gd name="connsiteX49" fmla="*/ 4082473 w 5310909"/>
                <a:gd name="connsiteY49" fmla="*/ 509731 h 648277"/>
                <a:gd name="connsiteX50" fmla="*/ 4239491 w 5310909"/>
                <a:gd name="connsiteY50" fmla="*/ 472786 h 648277"/>
                <a:gd name="connsiteX51" fmla="*/ 4359564 w 5310909"/>
                <a:gd name="connsiteY51" fmla="*/ 454313 h 648277"/>
                <a:gd name="connsiteX52" fmla="*/ 4507346 w 5310909"/>
                <a:gd name="connsiteY52" fmla="*/ 426604 h 648277"/>
                <a:gd name="connsiteX53" fmla="*/ 4553527 w 5310909"/>
                <a:gd name="connsiteY53" fmla="*/ 398895 h 648277"/>
                <a:gd name="connsiteX54" fmla="*/ 4655127 w 5310909"/>
                <a:gd name="connsiteY54" fmla="*/ 334240 h 648277"/>
                <a:gd name="connsiteX55" fmla="*/ 4747491 w 5310909"/>
                <a:gd name="connsiteY55" fmla="*/ 269586 h 648277"/>
                <a:gd name="connsiteX56" fmla="*/ 4793673 w 5310909"/>
                <a:gd name="connsiteY56" fmla="*/ 232640 h 648277"/>
                <a:gd name="connsiteX57" fmla="*/ 4932218 w 5310909"/>
                <a:gd name="connsiteY57" fmla="*/ 204931 h 648277"/>
                <a:gd name="connsiteX58" fmla="*/ 5024582 w 5310909"/>
                <a:gd name="connsiteY58" fmla="*/ 149513 h 648277"/>
                <a:gd name="connsiteX59" fmla="*/ 5126182 w 5310909"/>
                <a:gd name="connsiteY59" fmla="*/ 103331 h 648277"/>
                <a:gd name="connsiteX60" fmla="*/ 5190837 w 5310909"/>
                <a:gd name="connsiteY60" fmla="*/ 75622 h 648277"/>
                <a:gd name="connsiteX61" fmla="*/ 5255491 w 5310909"/>
                <a:gd name="connsiteY61" fmla="*/ 47913 h 648277"/>
                <a:gd name="connsiteX62" fmla="*/ 5301673 w 5310909"/>
                <a:gd name="connsiteY62" fmla="*/ 38677 h 648277"/>
                <a:gd name="connsiteX63" fmla="*/ 5310909 w 5310909"/>
                <a:gd name="connsiteY63" fmla="*/ 38677 h 648277"/>
                <a:gd name="connsiteX64" fmla="*/ 5310909 w 5310909"/>
                <a:gd name="connsiteY64" fmla="*/ 648277 h 648277"/>
                <a:gd name="connsiteX0" fmla="*/ 5310909 w 5310909"/>
                <a:gd name="connsiteY0" fmla="*/ 648277 h 648277"/>
                <a:gd name="connsiteX1" fmla="*/ 0 w 5310909"/>
                <a:gd name="connsiteY1" fmla="*/ 648277 h 648277"/>
                <a:gd name="connsiteX2" fmla="*/ 0 w 5310909"/>
                <a:gd name="connsiteY2" fmla="*/ 648277 h 648277"/>
                <a:gd name="connsiteX3" fmla="*/ 9237 w 5310909"/>
                <a:gd name="connsiteY3" fmla="*/ 574386 h 648277"/>
                <a:gd name="connsiteX4" fmla="*/ 46182 w 5310909"/>
                <a:gd name="connsiteY4" fmla="*/ 555913 h 648277"/>
                <a:gd name="connsiteX5" fmla="*/ 147782 w 5310909"/>
                <a:gd name="connsiteY5" fmla="*/ 518968 h 648277"/>
                <a:gd name="connsiteX6" fmla="*/ 230909 w 5310909"/>
                <a:gd name="connsiteY6" fmla="*/ 472786 h 648277"/>
                <a:gd name="connsiteX7" fmla="*/ 323273 w 5310909"/>
                <a:gd name="connsiteY7" fmla="*/ 426604 h 648277"/>
                <a:gd name="connsiteX8" fmla="*/ 443346 w 5310909"/>
                <a:gd name="connsiteY8" fmla="*/ 417368 h 648277"/>
                <a:gd name="connsiteX9" fmla="*/ 517237 w 5310909"/>
                <a:gd name="connsiteY9" fmla="*/ 389659 h 648277"/>
                <a:gd name="connsiteX10" fmla="*/ 646546 w 5310909"/>
                <a:gd name="connsiteY10" fmla="*/ 417368 h 648277"/>
                <a:gd name="connsiteX11" fmla="*/ 738909 w 5310909"/>
                <a:gd name="connsiteY11" fmla="*/ 398895 h 648277"/>
                <a:gd name="connsiteX12" fmla="*/ 812800 w 5310909"/>
                <a:gd name="connsiteY12" fmla="*/ 352713 h 648277"/>
                <a:gd name="connsiteX13" fmla="*/ 942109 w 5310909"/>
                <a:gd name="connsiteY13" fmla="*/ 306531 h 648277"/>
                <a:gd name="connsiteX14" fmla="*/ 997527 w 5310909"/>
                <a:gd name="connsiteY14" fmla="*/ 278822 h 648277"/>
                <a:gd name="connsiteX15" fmla="*/ 1089891 w 5310909"/>
                <a:gd name="connsiteY15" fmla="*/ 241877 h 648277"/>
                <a:gd name="connsiteX16" fmla="*/ 1136073 w 5310909"/>
                <a:gd name="connsiteY16" fmla="*/ 186459 h 648277"/>
                <a:gd name="connsiteX17" fmla="*/ 1182255 w 5310909"/>
                <a:gd name="connsiteY17" fmla="*/ 140277 h 648277"/>
                <a:gd name="connsiteX18" fmla="*/ 1283855 w 5310909"/>
                <a:gd name="connsiteY18" fmla="*/ 112568 h 648277"/>
                <a:gd name="connsiteX19" fmla="*/ 1403927 w 5310909"/>
                <a:gd name="connsiteY19" fmla="*/ 75622 h 648277"/>
                <a:gd name="connsiteX20" fmla="*/ 1542473 w 5310909"/>
                <a:gd name="connsiteY20" fmla="*/ 38677 h 648277"/>
                <a:gd name="connsiteX21" fmla="*/ 1690255 w 5310909"/>
                <a:gd name="connsiteY21" fmla="*/ 10968 h 648277"/>
                <a:gd name="connsiteX22" fmla="*/ 1773382 w 5310909"/>
                <a:gd name="connsiteY22" fmla="*/ 20204 h 648277"/>
                <a:gd name="connsiteX23" fmla="*/ 1878734 w 5310909"/>
                <a:gd name="connsiteY23" fmla="*/ 26554 h 648277"/>
                <a:gd name="connsiteX24" fmla="*/ 2013816 w 5310909"/>
                <a:gd name="connsiteY24" fmla="*/ 0 h 648277"/>
                <a:gd name="connsiteX25" fmla="*/ 2087707 w 5310909"/>
                <a:gd name="connsiteY25" fmla="*/ 58881 h 648277"/>
                <a:gd name="connsiteX26" fmla="*/ 2172855 w 5310909"/>
                <a:gd name="connsiteY26" fmla="*/ 115165 h 648277"/>
                <a:gd name="connsiteX27" fmla="*/ 2274455 w 5310909"/>
                <a:gd name="connsiteY27" fmla="*/ 232929 h 648277"/>
                <a:gd name="connsiteX28" fmla="*/ 2272146 w 5310909"/>
                <a:gd name="connsiteY28" fmla="*/ 325004 h 648277"/>
                <a:gd name="connsiteX29" fmla="*/ 2336800 w 5310909"/>
                <a:gd name="connsiteY29" fmla="*/ 361950 h 648277"/>
                <a:gd name="connsiteX30" fmla="*/ 2382982 w 5310909"/>
                <a:gd name="connsiteY30" fmla="*/ 389659 h 648277"/>
                <a:gd name="connsiteX31" fmla="*/ 2456873 w 5310909"/>
                <a:gd name="connsiteY31" fmla="*/ 417368 h 648277"/>
                <a:gd name="connsiteX32" fmla="*/ 2549237 w 5310909"/>
                <a:gd name="connsiteY32" fmla="*/ 435840 h 648277"/>
                <a:gd name="connsiteX33" fmla="*/ 2650837 w 5310909"/>
                <a:gd name="connsiteY33" fmla="*/ 435840 h 648277"/>
                <a:gd name="connsiteX34" fmla="*/ 2752437 w 5310909"/>
                <a:gd name="connsiteY34" fmla="*/ 426604 h 648277"/>
                <a:gd name="connsiteX35" fmla="*/ 2807855 w 5310909"/>
                <a:gd name="connsiteY35" fmla="*/ 426604 h 648277"/>
                <a:gd name="connsiteX36" fmla="*/ 2881746 w 5310909"/>
                <a:gd name="connsiteY36" fmla="*/ 454313 h 648277"/>
                <a:gd name="connsiteX37" fmla="*/ 2946400 w 5310909"/>
                <a:gd name="connsiteY37" fmla="*/ 463550 h 648277"/>
                <a:gd name="connsiteX38" fmla="*/ 3029527 w 5310909"/>
                <a:gd name="connsiteY38" fmla="*/ 500495 h 648277"/>
                <a:gd name="connsiteX39" fmla="*/ 3075709 w 5310909"/>
                <a:gd name="connsiteY39" fmla="*/ 546677 h 648277"/>
                <a:gd name="connsiteX40" fmla="*/ 3131127 w 5310909"/>
                <a:gd name="connsiteY40" fmla="*/ 583622 h 648277"/>
                <a:gd name="connsiteX41" fmla="*/ 3214255 w 5310909"/>
                <a:gd name="connsiteY41" fmla="*/ 583622 h 648277"/>
                <a:gd name="connsiteX42" fmla="*/ 3269673 w 5310909"/>
                <a:gd name="connsiteY42" fmla="*/ 583622 h 648277"/>
                <a:gd name="connsiteX43" fmla="*/ 3463637 w 5310909"/>
                <a:gd name="connsiteY43" fmla="*/ 583622 h 648277"/>
                <a:gd name="connsiteX44" fmla="*/ 3556000 w 5310909"/>
                <a:gd name="connsiteY44" fmla="*/ 583622 h 648277"/>
                <a:gd name="connsiteX45" fmla="*/ 3685309 w 5310909"/>
                <a:gd name="connsiteY45" fmla="*/ 583622 h 648277"/>
                <a:gd name="connsiteX46" fmla="*/ 3749964 w 5310909"/>
                <a:gd name="connsiteY46" fmla="*/ 565150 h 648277"/>
                <a:gd name="connsiteX47" fmla="*/ 3814618 w 5310909"/>
                <a:gd name="connsiteY47" fmla="*/ 565150 h 648277"/>
                <a:gd name="connsiteX48" fmla="*/ 4082473 w 5310909"/>
                <a:gd name="connsiteY48" fmla="*/ 509731 h 648277"/>
                <a:gd name="connsiteX49" fmla="*/ 4239491 w 5310909"/>
                <a:gd name="connsiteY49" fmla="*/ 472786 h 648277"/>
                <a:gd name="connsiteX50" fmla="*/ 4359564 w 5310909"/>
                <a:gd name="connsiteY50" fmla="*/ 454313 h 648277"/>
                <a:gd name="connsiteX51" fmla="*/ 4507346 w 5310909"/>
                <a:gd name="connsiteY51" fmla="*/ 426604 h 648277"/>
                <a:gd name="connsiteX52" fmla="*/ 4553527 w 5310909"/>
                <a:gd name="connsiteY52" fmla="*/ 398895 h 648277"/>
                <a:gd name="connsiteX53" fmla="*/ 4655127 w 5310909"/>
                <a:gd name="connsiteY53" fmla="*/ 334240 h 648277"/>
                <a:gd name="connsiteX54" fmla="*/ 4747491 w 5310909"/>
                <a:gd name="connsiteY54" fmla="*/ 269586 h 648277"/>
                <a:gd name="connsiteX55" fmla="*/ 4793673 w 5310909"/>
                <a:gd name="connsiteY55" fmla="*/ 232640 h 648277"/>
                <a:gd name="connsiteX56" fmla="*/ 4932218 w 5310909"/>
                <a:gd name="connsiteY56" fmla="*/ 204931 h 648277"/>
                <a:gd name="connsiteX57" fmla="*/ 5024582 w 5310909"/>
                <a:gd name="connsiteY57" fmla="*/ 149513 h 648277"/>
                <a:gd name="connsiteX58" fmla="*/ 5126182 w 5310909"/>
                <a:gd name="connsiteY58" fmla="*/ 103331 h 648277"/>
                <a:gd name="connsiteX59" fmla="*/ 5190837 w 5310909"/>
                <a:gd name="connsiteY59" fmla="*/ 75622 h 648277"/>
                <a:gd name="connsiteX60" fmla="*/ 5255491 w 5310909"/>
                <a:gd name="connsiteY60" fmla="*/ 47913 h 648277"/>
                <a:gd name="connsiteX61" fmla="*/ 5301673 w 5310909"/>
                <a:gd name="connsiteY61" fmla="*/ 38677 h 648277"/>
                <a:gd name="connsiteX62" fmla="*/ 5310909 w 5310909"/>
                <a:gd name="connsiteY62" fmla="*/ 38677 h 648277"/>
                <a:gd name="connsiteX63" fmla="*/ 5310909 w 5310909"/>
                <a:gd name="connsiteY63" fmla="*/ 648277 h 648277"/>
                <a:gd name="connsiteX0" fmla="*/ 5310909 w 5310909"/>
                <a:gd name="connsiteY0" fmla="*/ 648277 h 648277"/>
                <a:gd name="connsiteX1" fmla="*/ 0 w 5310909"/>
                <a:gd name="connsiteY1" fmla="*/ 648277 h 648277"/>
                <a:gd name="connsiteX2" fmla="*/ 0 w 5310909"/>
                <a:gd name="connsiteY2" fmla="*/ 648277 h 648277"/>
                <a:gd name="connsiteX3" fmla="*/ 9237 w 5310909"/>
                <a:gd name="connsiteY3" fmla="*/ 574386 h 648277"/>
                <a:gd name="connsiteX4" fmla="*/ 46182 w 5310909"/>
                <a:gd name="connsiteY4" fmla="*/ 555913 h 648277"/>
                <a:gd name="connsiteX5" fmla="*/ 147782 w 5310909"/>
                <a:gd name="connsiteY5" fmla="*/ 518968 h 648277"/>
                <a:gd name="connsiteX6" fmla="*/ 230909 w 5310909"/>
                <a:gd name="connsiteY6" fmla="*/ 472786 h 648277"/>
                <a:gd name="connsiteX7" fmla="*/ 323273 w 5310909"/>
                <a:gd name="connsiteY7" fmla="*/ 426604 h 648277"/>
                <a:gd name="connsiteX8" fmla="*/ 443346 w 5310909"/>
                <a:gd name="connsiteY8" fmla="*/ 417368 h 648277"/>
                <a:gd name="connsiteX9" fmla="*/ 517237 w 5310909"/>
                <a:gd name="connsiteY9" fmla="*/ 389659 h 648277"/>
                <a:gd name="connsiteX10" fmla="*/ 646546 w 5310909"/>
                <a:gd name="connsiteY10" fmla="*/ 417368 h 648277"/>
                <a:gd name="connsiteX11" fmla="*/ 738909 w 5310909"/>
                <a:gd name="connsiteY11" fmla="*/ 398895 h 648277"/>
                <a:gd name="connsiteX12" fmla="*/ 812800 w 5310909"/>
                <a:gd name="connsiteY12" fmla="*/ 352713 h 648277"/>
                <a:gd name="connsiteX13" fmla="*/ 942109 w 5310909"/>
                <a:gd name="connsiteY13" fmla="*/ 306531 h 648277"/>
                <a:gd name="connsiteX14" fmla="*/ 997527 w 5310909"/>
                <a:gd name="connsiteY14" fmla="*/ 278822 h 648277"/>
                <a:gd name="connsiteX15" fmla="*/ 1089891 w 5310909"/>
                <a:gd name="connsiteY15" fmla="*/ 241877 h 648277"/>
                <a:gd name="connsiteX16" fmla="*/ 1136073 w 5310909"/>
                <a:gd name="connsiteY16" fmla="*/ 186459 h 648277"/>
                <a:gd name="connsiteX17" fmla="*/ 1182255 w 5310909"/>
                <a:gd name="connsiteY17" fmla="*/ 140277 h 648277"/>
                <a:gd name="connsiteX18" fmla="*/ 1283855 w 5310909"/>
                <a:gd name="connsiteY18" fmla="*/ 112568 h 648277"/>
                <a:gd name="connsiteX19" fmla="*/ 1403927 w 5310909"/>
                <a:gd name="connsiteY19" fmla="*/ 75622 h 648277"/>
                <a:gd name="connsiteX20" fmla="*/ 1542473 w 5310909"/>
                <a:gd name="connsiteY20" fmla="*/ 38677 h 648277"/>
                <a:gd name="connsiteX21" fmla="*/ 1690255 w 5310909"/>
                <a:gd name="connsiteY21" fmla="*/ 10968 h 648277"/>
                <a:gd name="connsiteX22" fmla="*/ 1773382 w 5310909"/>
                <a:gd name="connsiteY22" fmla="*/ 20204 h 648277"/>
                <a:gd name="connsiteX23" fmla="*/ 1878734 w 5310909"/>
                <a:gd name="connsiteY23" fmla="*/ 26554 h 648277"/>
                <a:gd name="connsiteX24" fmla="*/ 2013816 w 5310909"/>
                <a:gd name="connsiteY24" fmla="*/ 0 h 648277"/>
                <a:gd name="connsiteX25" fmla="*/ 2087707 w 5310909"/>
                <a:gd name="connsiteY25" fmla="*/ 58881 h 648277"/>
                <a:gd name="connsiteX26" fmla="*/ 2172855 w 5310909"/>
                <a:gd name="connsiteY26" fmla="*/ 115165 h 648277"/>
                <a:gd name="connsiteX27" fmla="*/ 2274455 w 5310909"/>
                <a:gd name="connsiteY27" fmla="*/ 232929 h 648277"/>
                <a:gd name="connsiteX28" fmla="*/ 2336800 w 5310909"/>
                <a:gd name="connsiteY28" fmla="*/ 361950 h 648277"/>
                <a:gd name="connsiteX29" fmla="*/ 2382982 w 5310909"/>
                <a:gd name="connsiteY29" fmla="*/ 389659 h 648277"/>
                <a:gd name="connsiteX30" fmla="*/ 2456873 w 5310909"/>
                <a:gd name="connsiteY30" fmla="*/ 417368 h 648277"/>
                <a:gd name="connsiteX31" fmla="*/ 2549237 w 5310909"/>
                <a:gd name="connsiteY31" fmla="*/ 435840 h 648277"/>
                <a:gd name="connsiteX32" fmla="*/ 2650837 w 5310909"/>
                <a:gd name="connsiteY32" fmla="*/ 435840 h 648277"/>
                <a:gd name="connsiteX33" fmla="*/ 2752437 w 5310909"/>
                <a:gd name="connsiteY33" fmla="*/ 426604 h 648277"/>
                <a:gd name="connsiteX34" fmla="*/ 2807855 w 5310909"/>
                <a:gd name="connsiteY34" fmla="*/ 426604 h 648277"/>
                <a:gd name="connsiteX35" fmla="*/ 2881746 w 5310909"/>
                <a:gd name="connsiteY35" fmla="*/ 454313 h 648277"/>
                <a:gd name="connsiteX36" fmla="*/ 2946400 w 5310909"/>
                <a:gd name="connsiteY36" fmla="*/ 463550 h 648277"/>
                <a:gd name="connsiteX37" fmla="*/ 3029527 w 5310909"/>
                <a:gd name="connsiteY37" fmla="*/ 500495 h 648277"/>
                <a:gd name="connsiteX38" fmla="*/ 3075709 w 5310909"/>
                <a:gd name="connsiteY38" fmla="*/ 546677 h 648277"/>
                <a:gd name="connsiteX39" fmla="*/ 3131127 w 5310909"/>
                <a:gd name="connsiteY39" fmla="*/ 583622 h 648277"/>
                <a:gd name="connsiteX40" fmla="*/ 3214255 w 5310909"/>
                <a:gd name="connsiteY40" fmla="*/ 583622 h 648277"/>
                <a:gd name="connsiteX41" fmla="*/ 3269673 w 5310909"/>
                <a:gd name="connsiteY41" fmla="*/ 583622 h 648277"/>
                <a:gd name="connsiteX42" fmla="*/ 3463637 w 5310909"/>
                <a:gd name="connsiteY42" fmla="*/ 583622 h 648277"/>
                <a:gd name="connsiteX43" fmla="*/ 3556000 w 5310909"/>
                <a:gd name="connsiteY43" fmla="*/ 583622 h 648277"/>
                <a:gd name="connsiteX44" fmla="*/ 3685309 w 5310909"/>
                <a:gd name="connsiteY44" fmla="*/ 583622 h 648277"/>
                <a:gd name="connsiteX45" fmla="*/ 3749964 w 5310909"/>
                <a:gd name="connsiteY45" fmla="*/ 565150 h 648277"/>
                <a:gd name="connsiteX46" fmla="*/ 3814618 w 5310909"/>
                <a:gd name="connsiteY46" fmla="*/ 565150 h 648277"/>
                <a:gd name="connsiteX47" fmla="*/ 4082473 w 5310909"/>
                <a:gd name="connsiteY47" fmla="*/ 509731 h 648277"/>
                <a:gd name="connsiteX48" fmla="*/ 4239491 w 5310909"/>
                <a:gd name="connsiteY48" fmla="*/ 472786 h 648277"/>
                <a:gd name="connsiteX49" fmla="*/ 4359564 w 5310909"/>
                <a:gd name="connsiteY49" fmla="*/ 454313 h 648277"/>
                <a:gd name="connsiteX50" fmla="*/ 4507346 w 5310909"/>
                <a:gd name="connsiteY50" fmla="*/ 426604 h 648277"/>
                <a:gd name="connsiteX51" fmla="*/ 4553527 w 5310909"/>
                <a:gd name="connsiteY51" fmla="*/ 398895 h 648277"/>
                <a:gd name="connsiteX52" fmla="*/ 4655127 w 5310909"/>
                <a:gd name="connsiteY52" fmla="*/ 334240 h 648277"/>
                <a:gd name="connsiteX53" fmla="*/ 4747491 w 5310909"/>
                <a:gd name="connsiteY53" fmla="*/ 269586 h 648277"/>
                <a:gd name="connsiteX54" fmla="*/ 4793673 w 5310909"/>
                <a:gd name="connsiteY54" fmla="*/ 232640 h 648277"/>
                <a:gd name="connsiteX55" fmla="*/ 4932218 w 5310909"/>
                <a:gd name="connsiteY55" fmla="*/ 204931 h 648277"/>
                <a:gd name="connsiteX56" fmla="*/ 5024582 w 5310909"/>
                <a:gd name="connsiteY56" fmla="*/ 149513 h 648277"/>
                <a:gd name="connsiteX57" fmla="*/ 5126182 w 5310909"/>
                <a:gd name="connsiteY57" fmla="*/ 103331 h 648277"/>
                <a:gd name="connsiteX58" fmla="*/ 5190837 w 5310909"/>
                <a:gd name="connsiteY58" fmla="*/ 75622 h 648277"/>
                <a:gd name="connsiteX59" fmla="*/ 5255491 w 5310909"/>
                <a:gd name="connsiteY59" fmla="*/ 47913 h 648277"/>
                <a:gd name="connsiteX60" fmla="*/ 5301673 w 5310909"/>
                <a:gd name="connsiteY60" fmla="*/ 38677 h 648277"/>
                <a:gd name="connsiteX61" fmla="*/ 5310909 w 5310909"/>
                <a:gd name="connsiteY61" fmla="*/ 38677 h 648277"/>
                <a:gd name="connsiteX62" fmla="*/ 5310909 w 5310909"/>
                <a:gd name="connsiteY62" fmla="*/ 648277 h 648277"/>
                <a:gd name="connsiteX0" fmla="*/ 5310909 w 5310909"/>
                <a:gd name="connsiteY0" fmla="*/ 648277 h 648277"/>
                <a:gd name="connsiteX1" fmla="*/ 0 w 5310909"/>
                <a:gd name="connsiteY1" fmla="*/ 648277 h 648277"/>
                <a:gd name="connsiteX2" fmla="*/ 0 w 5310909"/>
                <a:gd name="connsiteY2" fmla="*/ 648277 h 648277"/>
                <a:gd name="connsiteX3" fmla="*/ 9237 w 5310909"/>
                <a:gd name="connsiteY3" fmla="*/ 574386 h 648277"/>
                <a:gd name="connsiteX4" fmla="*/ 46182 w 5310909"/>
                <a:gd name="connsiteY4" fmla="*/ 555913 h 648277"/>
                <a:gd name="connsiteX5" fmla="*/ 147782 w 5310909"/>
                <a:gd name="connsiteY5" fmla="*/ 518968 h 648277"/>
                <a:gd name="connsiteX6" fmla="*/ 230909 w 5310909"/>
                <a:gd name="connsiteY6" fmla="*/ 472786 h 648277"/>
                <a:gd name="connsiteX7" fmla="*/ 323273 w 5310909"/>
                <a:gd name="connsiteY7" fmla="*/ 426604 h 648277"/>
                <a:gd name="connsiteX8" fmla="*/ 443346 w 5310909"/>
                <a:gd name="connsiteY8" fmla="*/ 417368 h 648277"/>
                <a:gd name="connsiteX9" fmla="*/ 517237 w 5310909"/>
                <a:gd name="connsiteY9" fmla="*/ 389659 h 648277"/>
                <a:gd name="connsiteX10" fmla="*/ 646546 w 5310909"/>
                <a:gd name="connsiteY10" fmla="*/ 417368 h 648277"/>
                <a:gd name="connsiteX11" fmla="*/ 738909 w 5310909"/>
                <a:gd name="connsiteY11" fmla="*/ 398895 h 648277"/>
                <a:gd name="connsiteX12" fmla="*/ 812800 w 5310909"/>
                <a:gd name="connsiteY12" fmla="*/ 352713 h 648277"/>
                <a:gd name="connsiteX13" fmla="*/ 942109 w 5310909"/>
                <a:gd name="connsiteY13" fmla="*/ 306531 h 648277"/>
                <a:gd name="connsiteX14" fmla="*/ 997527 w 5310909"/>
                <a:gd name="connsiteY14" fmla="*/ 278822 h 648277"/>
                <a:gd name="connsiteX15" fmla="*/ 1089891 w 5310909"/>
                <a:gd name="connsiteY15" fmla="*/ 241877 h 648277"/>
                <a:gd name="connsiteX16" fmla="*/ 1136073 w 5310909"/>
                <a:gd name="connsiteY16" fmla="*/ 186459 h 648277"/>
                <a:gd name="connsiteX17" fmla="*/ 1182255 w 5310909"/>
                <a:gd name="connsiteY17" fmla="*/ 140277 h 648277"/>
                <a:gd name="connsiteX18" fmla="*/ 1283855 w 5310909"/>
                <a:gd name="connsiteY18" fmla="*/ 112568 h 648277"/>
                <a:gd name="connsiteX19" fmla="*/ 1403927 w 5310909"/>
                <a:gd name="connsiteY19" fmla="*/ 75622 h 648277"/>
                <a:gd name="connsiteX20" fmla="*/ 1542473 w 5310909"/>
                <a:gd name="connsiteY20" fmla="*/ 38677 h 648277"/>
                <a:gd name="connsiteX21" fmla="*/ 1690255 w 5310909"/>
                <a:gd name="connsiteY21" fmla="*/ 10968 h 648277"/>
                <a:gd name="connsiteX22" fmla="*/ 1773382 w 5310909"/>
                <a:gd name="connsiteY22" fmla="*/ 20204 h 648277"/>
                <a:gd name="connsiteX23" fmla="*/ 1878734 w 5310909"/>
                <a:gd name="connsiteY23" fmla="*/ 26554 h 648277"/>
                <a:gd name="connsiteX24" fmla="*/ 2013816 w 5310909"/>
                <a:gd name="connsiteY24" fmla="*/ 0 h 648277"/>
                <a:gd name="connsiteX25" fmla="*/ 2087707 w 5310909"/>
                <a:gd name="connsiteY25" fmla="*/ 58881 h 648277"/>
                <a:gd name="connsiteX26" fmla="*/ 2172855 w 5310909"/>
                <a:gd name="connsiteY26" fmla="*/ 115165 h 648277"/>
                <a:gd name="connsiteX27" fmla="*/ 2264930 w 5310909"/>
                <a:gd name="connsiteY27" fmla="*/ 280554 h 648277"/>
                <a:gd name="connsiteX28" fmla="*/ 2336800 w 5310909"/>
                <a:gd name="connsiteY28" fmla="*/ 361950 h 648277"/>
                <a:gd name="connsiteX29" fmla="*/ 2382982 w 5310909"/>
                <a:gd name="connsiteY29" fmla="*/ 389659 h 648277"/>
                <a:gd name="connsiteX30" fmla="*/ 2456873 w 5310909"/>
                <a:gd name="connsiteY30" fmla="*/ 417368 h 648277"/>
                <a:gd name="connsiteX31" fmla="*/ 2549237 w 5310909"/>
                <a:gd name="connsiteY31" fmla="*/ 435840 h 648277"/>
                <a:gd name="connsiteX32" fmla="*/ 2650837 w 5310909"/>
                <a:gd name="connsiteY32" fmla="*/ 435840 h 648277"/>
                <a:gd name="connsiteX33" fmla="*/ 2752437 w 5310909"/>
                <a:gd name="connsiteY33" fmla="*/ 426604 h 648277"/>
                <a:gd name="connsiteX34" fmla="*/ 2807855 w 5310909"/>
                <a:gd name="connsiteY34" fmla="*/ 426604 h 648277"/>
                <a:gd name="connsiteX35" fmla="*/ 2881746 w 5310909"/>
                <a:gd name="connsiteY35" fmla="*/ 454313 h 648277"/>
                <a:gd name="connsiteX36" fmla="*/ 2946400 w 5310909"/>
                <a:gd name="connsiteY36" fmla="*/ 463550 h 648277"/>
                <a:gd name="connsiteX37" fmla="*/ 3029527 w 5310909"/>
                <a:gd name="connsiteY37" fmla="*/ 500495 h 648277"/>
                <a:gd name="connsiteX38" fmla="*/ 3075709 w 5310909"/>
                <a:gd name="connsiteY38" fmla="*/ 546677 h 648277"/>
                <a:gd name="connsiteX39" fmla="*/ 3131127 w 5310909"/>
                <a:gd name="connsiteY39" fmla="*/ 583622 h 648277"/>
                <a:gd name="connsiteX40" fmla="*/ 3214255 w 5310909"/>
                <a:gd name="connsiteY40" fmla="*/ 583622 h 648277"/>
                <a:gd name="connsiteX41" fmla="*/ 3269673 w 5310909"/>
                <a:gd name="connsiteY41" fmla="*/ 583622 h 648277"/>
                <a:gd name="connsiteX42" fmla="*/ 3463637 w 5310909"/>
                <a:gd name="connsiteY42" fmla="*/ 583622 h 648277"/>
                <a:gd name="connsiteX43" fmla="*/ 3556000 w 5310909"/>
                <a:gd name="connsiteY43" fmla="*/ 583622 h 648277"/>
                <a:gd name="connsiteX44" fmla="*/ 3685309 w 5310909"/>
                <a:gd name="connsiteY44" fmla="*/ 583622 h 648277"/>
                <a:gd name="connsiteX45" fmla="*/ 3749964 w 5310909"/>
                <a:gd name="connsiteY45" fmla="*/ 565150 h 648277"/>
                <a:gd name="connsiteX46" fmla="*/ 3814618 w 5310909"/>
                <a:gd name="connsiteY46" fmla="*/ 565150 h 648277"/>
                <a:gd name="connsiteX47" fmla="*/ 4082473 w 5310909"/>
                <a:gd name="connsiteY47" fmla="*/ 509731 h 648277"/>
                <a:gd name="connsiteX48" fmla="*/ 4239491 w 5310909"/>
                <a:gd name="connsiteY48" fmla="*/ 472786 h 648277"/>
                <a:gd name="connsiteX49" fmla="*/ 4359564 w 5310909"/>
                <a:gd name="connsiteY49" fmla="*/ 454313 h 648277"/>
                <a:gd name="connsiteX50" fmla="*/ 4507346 w 5310909"/>
                <a:gd name="connsiteY50" fmla="*/ 426604 h 648277"/>
                <a:gd name="connsiteX51" fmla="*/ 4553527 w 5310909"/>
                <a:gd name="connsiteY51" fmla="*/ 398895 h 648277"/>
                <a:gd name="connsiteX52" fmla="*/ 4655127 w 5310909"/>
                <a:gd name="connsiteY52" fmla="*/ 334240 h 648277"/>
                <a:gd name="connsiteX53" fmla="*/ 4747491 w 5310909"/>
                <a:gd name="connsiteY53" fmla="*/ 269586 h 648277"/>
                <a:gd name="connsiteX54" fmla="*/ 4793673 w 5310909"/>
                <a:gd name="connsiteY54" fmla="*/ 232640 h 648277"/>
                <a:gd name="connsiteX55" fmla="*/ 4932218 w 5310909"/>
                <a:gd name="connsiteY55" fmla="*/ 204931 h 648277"/>
                <a:gd name="connsiteX56" fmla="*/ 5024582 w 5310909"/>
                <a:gd name="connsiteY56" fmla="*/ 149513 h 648277"/>
                <a:gd name="connsiteX57" fmla="*/ 5126182 w 5310909"/>
                <a:gd name="connsiteY57" fmla="*/ 103331 h 648277"/>
                <a:gd name="connsiteX58" fmla="*/ 5190837 w 5310909"/>
                <a:gd name="connsiteY58" fmla="*/ 75622 h 648277"/>
                <a:gd name="connsiteX59" fmla="*/ 5255491 w 5310909"/>
                <a:gd name="connsiteY59" fmla="*/ 47913 h 648277"/>
                <a:gd name="connsiteX60" fmla="*/ 5301673 w 5310909"/>
                <a:gd name="connsiteY60" fmla="*/ 38677 h 648277"/>
                <a:gd name="connsiteX61" fmla="*/ 5310909 w 5310909"/>
                <a:gd name="connsiteY61" fmla="*/ 38677 h 648277"/>
                <a:gd name="connsiteX62" fmla="*/ 5310909 w 5310909"/>
                <a:gd name="connsiteY62" fmla="*/ 648277 h 648277"/>
                <a:gd name="connsiteX0" fmla="*/ 5310909 w 5310909"/>
                <a:gd name="connsiteY0" fmla="*/ 648277 h 648277"/>
                <a:gd name="connsiteX1" fmla="*/ 0 w 5310909"/>
                <a:gd name="connsiteY1" fmla="*/ 648277 h 648277"/>
                <a:gd name="connsiteX2" fmla="*/ 0 w 5310909"/>
                <a:gd name="connsiteY2" fmla="*/ 648277 h 648277"/>
                <a:gd name="connsiteX3" fmla="*/ 9237 w 5310909"/>
                <a:gd name="connsiteY3" fmla="*/ 574386 h 648277"/>
                <a:gd name="connsiteX4" fmla="*/ 46182 w 5310909"/>
                <a:gd name="connsiteY4" fmla="*/ 555913 h 648277"/>
                <a:gd name="connsiteX5" fmla="*/ 147782 w 5310909"/>
                <a:gd name="connsiteY5" fmla="*/ 518968 h 648277"/>
                <a:gd name="connsiteX6" fmla="*/ 230909 w 5310909"/>
                <a:gd name="connsiteY6" fmla="*/ 472786 h 648277"/>
                <a:gd name="connsiteX7" fmla="*/ 323273 w 5310909"/>
                <a:gd name="connsiteY7" fmla="*/ 426604 h 648277"/>
                <a:gd name="connsiteX8" fmla="*/ 443346 w 5310909"/>
                <a:gd name="connsiteY8" fmla="*/ 417368 h 648277"/>
                <a:gd name="connsiteX9" fmla="*/ 517237 w 5310909"/>
                <a:gd name="connsiteY9" fmla="*/ 389659 h 648277"/>
                <a:gd name="connsiteX10" fmla="*/ 646546 w 5310909"/>
                <a:gd name="connsiteY10" fmla="*/ 417368 h 648277"/>
                <a:gd name="connsiteX11" fmla="*/ 738909 w 5310909"/>
                <a:gd name="connsiteY11" fmla="*/ 398895 h 648277"/>
                <a:gd name="connsiteX12" fmla="*/ 812800 w 5310909"/>
                <a:gd name="connsiteY12" fmla="*/ 352713 h 648277"/>
                <a:gd name="connsiteX13" fmla="*/ 942109 w 5310909"/>
                <a:gd name="connsiteY13" fmla="*/ 306531 h 648277"/>
                <a:gd name="connsiteX14" fmla="*/ 997527 w 5310909"/>
                <a:gd name="connsiteY14" fmla="*/ 278822 h 648277"/>
                <a:gd name="connsiteX15" fmla="*/ 1089891 w 5310909"/>
                <a:gd name="connsiteY15" fmla="*/ 241877 h 648277"/>
                <a:gd name="connsiteX16" fmla="*/ 1136073 w 5310909"/>
                <a:gd name="connsiteY16" fmla="*/ 186459 h 648277"/>
                <a:gd name="connsiteX17" fmla="*/ 1182255 w 5310909"/>
                <a:gd name="connsiteY17" fmla="*/ 140277 h 648277"/>
                <a:gd name="connsiteX18" fmla="*/ 1283855 w 5310909"/>
                <a:gd name="connsiteY18" fmla="*/ 112568 h 648277"/>
                <a:gd name="connsiteX19" fmla="*/ 1403927 w 5310909"/>
                <a:gd name="connsiteY19" fmla="*/ 75622 h 648277"/>
                <a:gd name="connsiteX20" fmla="*/ 1542473 w 5310909"/>
                <a:gd name="connsiteY20" fmla="*/ 38677 h 648277"/>
                <a:gd name="connsiteX21" fmla="*/ 1690255 w 5310909"/>
                <a:gd name="connsiteY21" fmla="*/ 10968 h 648277"/>
                <a:gd name="connsiteX22" fmla="*/ 1773382 w 5310909"/>
                <a:gd name="connsiteY22" fmla="*/ 20204 h 648277"/>
                <a:gd name="connsiteX23" fmla="*/ 1878734 w 5310909"/>
                <a:gd name="connsiteY23" fmla="*/ 26554 h 648277"/>
                <a:gd name="connsiteX24" fmla="*/ 2013816 w 5310909"/>
                <a:gd name="connsiteY24" fmla="*/ 0 h 648277"/>
                <a:gd name="connsiteX25" fmla="*/ 2087707 w 5310909"/>
                <a:gd name="connsiteY25" fmla="*/ 58881 h 648277"/>
                <a:gd name="connsiteX26" fmla="*/ 2172855 w 5310909"/>
                <a:gd name="connsiteY26" fmla="*/ 115165 h 648277"/>
                <a:gd name="connsiteX27" fmla="*/ 2264930 w 5310909"/>
                <a:gd name="connsiteY27" fmla="*/ 280554 h 648277"/>
                <a:gd name="connsiteX28" fmla="*/ 2336800 w 5310909"/>
                <a:gd name="connsiteY28" fmla="*/ 361950 h 648277"/>
                <a:gd name="connsiteX29" fmla="*/ 2382982 w 5310909"/>
                <a:gd name="connsiteY29" fmla="*/ 389659 h 648277"/>
                <a:gd name="connsiteX30" fmla="*/ 2456873 w 5310909"/>
                <a:gd name="connsiteY30" fmla="*/ 417368 h 648277"/>
                <a:gd name="connsiteX31" fmla="*/ 2549237 w 5310909"/>
                <a:gd name="connsiteY31" fmla="*/ 435840 h 648277"/>
                <a:gd name="connsiteX32" fmla="*/ 2650837 w 5310909"/>
                <a:gd name="connsiteY32" fmla="*/ 435840 h 648277"/>
                <a:gd name="connsiteX33" fmla="*/ 2752437 w 5310909"/>
                <a:gd name="connsiteY33" fmla="*/ 426604 h 648277"/>
                <a:gd name="connsiteX34" fmla="*/ 2807855 w 5310909"/>
                <a:gd name="connsiteY34" fmla="*/ 426604 h 648277"/>
                <a:gd name="connsiteX35" fmla="*/ 2881746 w 5310909"/>
                <a:gd name="connsiteY35" fmla="*/ 454313 h 648277"/>
                <a:gd name="connsiteX36" fmla="*/ 2946400 w 5310909"/>
                <a:gd name="connsiteY36" fmla="*/ 463550 h 648277"/>
                <a:gd name="connsiteX37" fmla="*/ 3029527 w 5310909"/>
                <a:gd name="connsiteY37" fmla="*/ 500495 h 648277"/>
                <a:gd name="connsiteX38" fmla="*/ 3075709 w 5310909"/>
                <a:gd name="connsiteY38" fmla="*/ 546677 h 648277"/>
                <a:gd name="connsiteX39" fmla="*/ 3131127 w 5310909"/>
                <a:gd name="connsiteY39" fmla="*/ 583622 h 648277"/>
                <a:gd name="connsiteX40" fmla="*/ 3214255 w 5310909"/>
                <a:gd name="connsiteY40" fmla="*/ 583622 h 648277"/>
                <a:gd name="connsiteX41" fmla="*/ 3269673 w 5310909"/>
                <a:gd name="connsiteY41" fmla="*/ 583622 h 648277"/>
                <a:gd name="connsiteX42" fmla="*/ 3463637 w 5310909"/>
                <a:gd name="connsiteY42" fmla="*/ 583622 h 648277"/>
                <a:gd name="connsiteX43" fmla="*/ 3556000 w 5310909"/>
                <a:gd name="connsiteY43" fmla="*/ 583622 h 648277"/>
                <a:gd name="connsiteX44" fmla="*/ 3685309 w 5310909"/>
                <a:gd name="connsiteY44" fmla="*/ 583622 h 648277"/>
                <a:gd name="connsiteX45" fmla="*/ 3749964 w 5310909"/>
                <a:gd name="connsiteY45" fmla="*/ 565150 h 648277"/>
                <a:gd name="connsiteX46" fmla="*/ 3814618 w 5310909"/>
                <a:gd name="connsiteY46" fmla="*/ 565150 h 648277"/>
                <a:gd name="connsiteX47" fmla="*/ 4082473 w 5310909"/>
                <a:gd name="connsiteY47" fmla="*/ 509731 h 648277"/>
                <a:gd name="connsiteX48" fmla="*/ 4239491 w 5310909"/>
                <a:gd name="connsiteY48" fmla="*/ 472786 h 648277"/>
                <a:gd name="connsiteX49" fmla="*/ 4359564 w 5310909"/>
                <a:gd name="connsiteY49" fmla="*/ 454313 h 648277"/>
                <a:gd name="connsiteX50" fmla="*/ 4507346 w 5310909"/>
                <a:gd name="connsiteY50" fmla="*/ 426604 h 648277"/>
                <a:gd name="connsiteX51" fmla="*/ 4553527 w 5310909"/>
                <a:gd name="connsiteY51" fmla="*/ 398895 h 648277"/>
                <a:gd name="connsiteX52" fmla="*/ 4655127 w 5310909"/>
                <a:gd name="connsiteY52" fmla="*/ 334240 h 648277"/>
                <a:gd name="connsiteX53" fmla="*/ 4747491 w 5310909"/>
                <a:gd name="connsiteY53" fmla="*/ 269586 h 648277"/>
                <a:gd name="connsiteX54" fmla="*/ 4793673 w 5310909"/>
                <a:gd name="connsiteY54" fmla="*/ 232640 h 648277"/>
                <a:gd name="connsiteX55" fmla="*/ 4932218 w 5310909"/>
                <a:gd name="connsiteY55" fmla="*/ 204931 h 648277"/>
                <a:gd name="connsiteX56" fmla="*/ 5024582 w 5310909"/>
                <a:gd name="connsiteY56" fmla="*/ 149513 h 648277"/>
                <a:gd name="connsiteX57" fmla="*/ 5126182 w 5310909"/>
                <a:gd name="connsiteY57" fmla="*/ 103331 h 648277"/>
                <a:gd name="connsiteX58" fmla="*/ 5190837 w 5310909"/>
                <a:gd name="connsiteY58" fmla="*/ 75622 h 648277"/>
                <a:gd name="connsiteX59" fmla="*/ 5255491 w 5310909"/>
                <a:gd name="connsiteY59" fmla="*/ 47913 h 648277"/>
                <a:gd name="connsiteX60" fmla="*/ 5301673 w 5310909"/>
                <a:gd name="connsiteY60" fmla="*/ 38677 h 648277"/>
                <a:gd name="connsiteX61" fmla="*/ 5310909 w 5310909"/>
                <a:gd name="connsiteY61" fmla="*/ 38677 h 648277"/>
                <a:gd name="connsiteX62" fmla="*/ 5310909 w 5310909"/>
                <a:gd name="connsiteY62" fmla="*/ 648277 h 64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310909" h="648277">
                  <a:moveTo>
                    <a:pt x="5310909" y="648277"/>
                  </a:moveTo>
                  <a:lnTo>
                    <a:pt x="0" y="648277"/>
                  </a:lnTo>
                  <a:lnTo>
                    <a:pt x="0" y="648277"/>
                  </a:lnTo>
                  <a:lnTo>
                    <a:pt x="9237" y="574386"/>
                  </a:lnTo>
                  <a:lnTo>
                    <a:pt x="46182" y="555913"/>
                  </a:lnTo>
                  <a:lnTo>
                    <a:pt x="147782" y="518968"/>
                  </a:lnTo>
                  <a:lnTo>
                    <a:pt x="230909" y="472786"/>
                  </a:lnTo>
                  <a:lnTo>
                    <a:pt x="323273" y="426604"/>
                  </a:lnTo>
                  <a:lnTo>
                    <a:pt x="443346" y="417368"/>
                  </a:lnTo>
                  <a:lnTo>
                    <a:pt x="517237" y="389659"/>
                  </a:lnTo>
                  <a:lnTo>
                    <a:pt x="646546" y="417368"/>
                  </a:lnTo>
                  <a:lnTo>
                    <a:pt x="738909" y="398895"/>
                  </a:lnTo>
                  <a:lnTo>
                    <a:pt x="812800" y="352713"/>
                  </a:lnTo>
                  <a:lnTo>
                    <a:pt x="942109" y="306531"/>
                  </a:lnTo>
                  <a:lnTo>
                    <a:pt x="997527" y="278822"/>
                  </a:lnTo>
                  <a:lnTo>
                    <a:pt x="1089891" y="241877"/>
                  </a:lnTo>
                  <a:lnTo>
                    <a:pt x="1136073" y="186459"/>
                  </a:lnTo>
                  <a:lnTo>
                    <a:pt x="1182255" y="140277"/>
                  </a:lnTo>
                  <a:lnTo>
                    <a:pt x="1283855" y="112568"/>
                  </a:lnTo>
                  <a:lnTo>
                    <a:pt x="1403927" y="75622"/>
                  </a:lnTo>
                  <a:lnTo>
                    <a:pt x="1542473" y="38677"/>
                  </a:lnTo>
                  <a:lnTo>
                    <a:pt x="1690255" y="10968"/>
                  </a:lnTo>
                  <a:lnTo>
                    <a:pt x="1773382" y="20204"/>
                  </a:lnTo>
                  <a:lnTo>
                    <a:pt x="1878734" y="26554"/>
                  </a:lnTo>
                  <a:lnTo>
                    <a:pt x="2013816" y="0"/>
                  </a:lnTo>
                  <a:lnTo>
                    <a:pt x="2087707" y="58881"/>
                  </a:lnTo>
                  <a:cubicBezTo>
                    <a:pt x="2116330" y="81250"/>
                    <a:pt x="2143318" y="78220"/>
                    <a:pt x="2172855" y="115165"/>
                  </a:cubicBezTo>
                  <a:cubicBezTo>
                    <a:pt x="2202392" y="152110"/>
                    <a:pt x="2194022" y="212724"/>
                    <a:pt x="2264930" y="280554"/>
                  </a:cubicBezTo>
                  <a:cubicBezTo>
                    <a:pt x="2292254" y="321685"/>
                    <a:pt x="2318712" y="335828"/>
                    <a:pt x="2336800" y="361950"/>
                  </a:cubicBezTo>
                  <a:lnTo>
                    <a:pt x="2382982" y="389659"/>
                  </a:lnTo>
                  <a:lnTo>
                    <a:pt x="2456873" y="417368"/>
                  </a:lnTo>
                  <a:lnTo>
                    <a:pt x="2549237" y="435840"/>
                  </a:lnTo>
                  <a:lnTo>
                    <a:pt x="2650837" y="435840"/>
                  </a:lnTo>
                  <a:lnTo>
                    <a:pt x="2752437" y="426604"/>
                  </a:lnTo>
                  <a:lnTo>
                    <a:pt x="2807855" y="426604"/>
                  </a:lnTo>
                  <a:lnTo>
                    <a:pt x="2881746" y="454313"/>
                  </a:lnTo>
                  <a:lnTo>
                    <a:pt x="2946400" y="463550"/>
                  </a:lnTo>
                  <a:lnTo>
                    <a:pt x="3029527" y="500495"/>
                  </a:lnTo>
                  <a:lnTo>
                    <a:pt x="3075709" y="546677"/>
                  </a:lnTo>
                  <a:lnTo>
                    <a:pt x="3131127" y="583622"/>
                  </a:lnTo>
                  <a:lnTo>
                    <a:pt x="3214255" y="583622"/>
                  </a:lnTo>
                  <a:lnTo>
                    <a:pt x="3269673" y="583622"/>
                  </a:lnTo>
                  <a:lnTo>
                    <a:pt x="3463637" y="583622"/>
                  </a:lnTo>
                  <a:lnTo>
                    <a:pt x="3556000" y="583622"/>
                  </a:lnTo>
                  <a:lnTo>
                    <a:pt x="3685309" y="583622"/>
                  </a:lnTo>
                  <a:lnTo>
                    <a:pt x="3749964" y="565150"/>
                  </a:lnTo>
                  <a:lnTo>
                    <a:pt x="3814618" y="565150"/>
                  </a:lnTo>
                  <a:lnTo>
                    <a:pt x="4082473" y="509731"/>
                  </a:lnTo>
                  <a:lnTo>
                    <a:pt x="4239491" y="472786"/>
                  </a:lnTo>
                  <a:lnTo>
                    <a:pt x="4359564" y="454313"/>
                  </a:lnTo>
                  <a:lnTo>
                    <a:pt x="4507346" y="426604"/>
                  </a:lnTo>
                  <a:lnTo>
                    <a:pt x="4553527" y="398895"/>
                  </a:lnTo>
                  <a:lnTo>
                    <a:pt x="4655127" y="334240"/>
                  </a:lnTo>
                  <a:lnTo>
                    <a:pt x="4747491" y="269586"/>
                  </a:lnTo>
                  <a:lnTo>
                    <a:pt x="4793673" y="232640"/>
                  </a:lnTo>
                  <a:lnTo>
                    <a:pt x="4932218" y="204931"/>
                  </a:lnTo>
                  <a:lnTo>
                    <a:pt x="5024582" y="149513"/>
                  </a:lnTo>
                  <a:lnTo>
                    <a:pt x="5126182" y="103331"/>
                  </a:lnTo>
                  <a:lnTo>
                    <a:pt x="5190837" y="75622"/>
                  </a:lnTo>
                  <a:lnTo>
                    <a:pt x="5255491" y="47913"/>
                  </a:lnTo>
                  <a:lnTo>
                    <a:pt x="5301673" y="38677"/>
                  </a:lnTo>
                  <a:lnTo>
                    <a:pt x="5310909" y="38677"/>
                  </a:lnTo>
                  <a:lnTo>
                    <a:pt x="5310909" y="648277"/>
                  </a:lnTo>
                  <a:close/>
                </a:path>
              </a:pathLst>
            </a:custGeom>
            <a:solidFill>
              <a:srgbClr val="FFFF99"/>
            </a:solidFill>
            <a:ln w="63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フリーフォーム 91"/>
            <p:cNvSpPr/>
            <p:nvPr/>
          </p:nvSpPr>
          <p:spPr>
            <a:xfrm>
              <a:off x="4672013" y="6391275"/>
              <a:ext cx="1423987" cy="466725"/>
            </a:xfrm>
            <a:custGeom>
              <a:avLst/>
              <a:gdLst>
                <a:gd name="connsiteX0" fmla="*/ 1423987 w 1423987"/>
                <a:gd name="connsiteY0" fmla="*/ 461963 h 466725"/>
                <a:gd name="connsiteX1" fmla="*/ 0 w 1423987"/>
                <a:gd name="connsiteY1" fmla="*/ 466725 h 466725"/>
                <a:gd name="connsiteX2" fmla="*/ 0 w 1423987"/>
                <a:gd name="connsiteY2" fmla="*/ 423863 h 466725"/>
                <a:gd name="connsiteX3" fmla="*/ 0 w 1423987"/>
                <a:gd name="connsiteY3" fmla="*/ 423863 h 466725"/>
                <a:gd name="connsiteX4" fmla="*/ 0 w 1423987"/>
                <a:gd name="connsiteY4" fmla="*/ 342900 h 466725"/>
                <a:gd name="connsiteX5" fmla="*/ 0 w 1423987"/>
                <a:gd name="connsiteY5" fmla="*/ 342900 h 466725"/>
                <a:gd name="connsiteX6" fmla="*/ 104775 w 1423987"/>
                <a:gd name="connsiteY6" fmla="*/ 319088 h 466725"/>
                <a:gd name="connsiteX7" fmla="*/ 180975 w 1423987"/>
                <a:gd name="connsiteY7" fmla="*/ 333375 h 466725"/>
                <a:gd name="connsiteX8" fmla="*/ 238125 w 1423987"/>
                <a:gd name="connsiteY8" fmla="*/ 352425 h 466725"/>
                <a:gd name="connsiteX9" fmla="*/ 323850 w 1423987"/>
                <a:gd name="connsiteY9" fmla="*/ 381000 h 466725"/>
                <a:gd name="connsiteX10" fmla="*/ 471487 w 1423987"/>
                <a:gd name="connsiteY10" fmla="*/ 385763 h 466725"/>
                <a:gd name="connsiteX11" fmla="*/ 547687 w 1423987"/>
                <a:gd name="connsiteY11" fmla="*/ 376238 h 466725"/>
                <a:gd name="connsiteX12" fmla="*/ 547687 w 1423987"/>
                <a:gd name="connsiteY12" fmla="*/ 309563 h 466725"/>
                <a:gd name="connsiteX13" fmla="*/ 485775 w 1423987"/>
                <a:gd name="connsiteY13" fmla="*/ 233363 h 466725"/>
                <a:gd name="connsiteX14" fmla="*/ 447675 w 1423987"/>
                <a:gd name="connsiteY14" fmla="*/ 185738 h 466725"/>
                <a:gd name="connsiteX15" fmla="*/ 433387 w 1423987"/>
                <a:gd name="connsiteY15" fmla="*/ 90488 h 466725"/>
                <a:gd name="connsiteX16" fmla="*/ 471487 w 1423987"/>
                <a:gd name="connsiteY16" fmla="*/ 52388 h 466725"/>
                <a:gd name="connsiteX17" fmla="*/ 576262 w 1423987"/>
                <a:gd name="connsiteY17" fmla="*/ 52388 h 466725"/>
                <a:gd name="connsiteX18" fmla="*/ 614362 w 1423987"/>
                <a:gd name="connsiteY18" fmla="*/ 14288 h 466725"/>
                <a:gd name="connsiteX19" fmla="*/ 666750 w 1423987"/>
                <a:gd name="connsiteY19" fmla="*/ 0 h 466725"/>
                <a:gd name="connsiteX20" fmla="*/ 733425 w 1423987"/>
                <a:gd name="connsiteY20" fmla="*/ 14288 h 466725"/>
                <a:gd name="connsiteX21" fmla="*/ 785812 w 1423987"/>
                <a:gd name="connsiteY21" fmla="*/ 19050 h 466725"/>
                <a:gd name="connsiteX22" fmla="*/ 857250 w 1423987"/>
                <a:gd name="connsiteY22" fmla="*/ 14288 h 466725"/>
                <a:gd name="connsiteX23" fmla="*/ 928687 w 1423987"/>
                <a:gd name="connsiteY23" fmla="*/ 14288 h 466725"/>
                <a:gd name="connsiteX24" fmla="*/ 966787 w 1423987"/>
                <a:gd name="connsiteY24" fmla="*/ 57150 h 466725"/>
                <a:gd name="connsiteX25" fmla="*/ 981075 w 1423987"/>
                <a:gd name="connsiteY25" fmla="*/ 109538 h 466725"/>
                <a:gd name="connsiteX26" fmla="*/ 1038225 w 1423987"/>
                <a:gd name="connsiteY26" fmla="*/ 161925 h 466725"/>
                <a:gd name="connsiteX27" fmla="*/ 1114425 w 1423987"/>
                <a:gd name="connsiteY27" fmla="*/ 166688 h 466725"/>
                <a:gd name="connsiteX28" fmla="*/ 1204912 w 1423987"/>
                <a:gd name="connsiteY28" fmla="*/ 195263 h 466725"/>
                <a:gd name="connsiteX29" fmla="*/ 1233487 w 1423987"/>
                <a:gd name="connsiteY29" fmla="*/ 219075 h 466725"/>
                <a:gd name="connsiteX30" fmla="*/ 1233487 w 1423987"/>
                <a:gd name="connsiteY30" fmla="*/ 261938 h 466725"/>
                <a:gd name="connsiteX31" fmla="*/ 1233487 w 1423987"/>
                <a:gd name="connsiteY31" fmla="*/ 309563 h 466725"/>
                <a:gd name="connsiteX32" fmla="*/ 1271587 w 1423987"/>
                <a:gd name="connsiteY32" fmla="*/ 338138 h 466725"/>
                <a:gd name="connsiteX33" fmla="*/ 1338262 w 1423987"/>
                <a:gd name="connsiteY33" fmla="*/ 342900 h 466725"/>
                <a:gd name="connsiteX34" fmla="*/ 1381125 w 1423987"/>
                <a:gd name="connsiteY34" fmla="*/ 361950 h 466725"/>
                <a:gd name="connsiteX35" fmla="*/ 1423987 w 1423987"/>
                <a:gd name="connsiteY35" fmla="*/ 46196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23987" h="466725">
                  <a:moveTo>
                    <a:pt x="1423987" y="461963"/>
                  </a:moveTo>
                  <a:lnTo>
                    <a:pt x="0" y="466725"/>
                  </a:lnTo>
                  <a:lnTo>
                    <a:pt x="0" y="423863"/>
                  </a:lnTo>
                  <a:lnTo>
                    <a:pt x="0" y="423863"/>
                  </a:lnTo>
                  <a:lnTo>
                    <a:pt x="0" y="342900"/>
                  </a:lnTo>
                  <a:lnTo>
                    <a:pt x="0" y="342900"/>
                  </a:lnTo>
                  <a:lnTo>
                    <a:pt x="104775" y="319088"/>
                  </a:lnTo>
                  <a:lnTo>
                    <a:pt x="180975" y="333375"/>
                  </a:lnTo>
                  <a:lnTo>
                    <a:pt x="238125" y="352425"/>
                  </a:lnTo>
                  <a:lnTo>
                    <a:pt x="323850" y="381000"/>
                  </a:lnTo>
                  <a:lnTo>
                    <a:pt x="471487" y="385763"/>
                  </a:lnTo>
                  <a:lnTo>
                    <a:pt x="547687" y="376238"/>
                  </a:lnTo>
                  <a:lnTo>
                    <a:pt x="547687" y="309563"/>
                  </a:lnTo>
                  <a:lnTo>
                    <a:pt x="485775" y="233363"/>
                  </a:lnTo>
                  <a:lnTo>
                    <a:pt x="447675" y="185738"/>
                  </a:lnTo>
                  <a:lnTo>
                    <a:pt x="433387" y="90488"/>
                  </a:lnTo>
                  <a:lnTo>
                    <a:pt x="471487" y="52388"/>
                  </a:lnTo>
                  <a:lnTo>
                    <a:pt x="576262" y="52388"/>
                  </a:lnTo>
                  <a:lnTo>
                    <a:pt x="614362" y="14288"/>
                  </a:lnTo>
                  <a:lnTo>
                    <a:pt x="666750" y="0"/>
                  </a:lnTo>
                  <a:lnTo>
                    <a:pt x="733425" y="14288"/>
                  </a:lnTo>
                  <a:lnTo>
                    <a:pt x="785812" y="19050"/>
                  </a:lnTo>
                  <a:lnTo>
                    <a:pt x="857250" y="14288"/>
                  </a:lnTo>
                  <a:lnTo>
                    <a:pt x="928687" y="14288"/>
                  </a:lnTo>
                  <a:lnTo>
                    <a:pt x="966787" y="57150"/>
                  </a:lnTo>
                  <a:lnTo>
                    <a:pt x="981075" y="109538"/>
                  </a:lnTo>
                  <a:lnTo>
                    <a:pt x="1038225" y="161925"/>
                  </a:lnTo>
                  <a:lnTo>
                    <a:pt x="1114425" y="166688"/>
                  </a:lnTo>
                  <a:lnTo>
                    <a:pt x="1204912" y="195263"/>
                  </a:lnTo>
                  <a:lnTo>
                    <a:pt x="1233487" y="219075"/>
                  </a:lnTo>
                  <a:lnTo>
                    <a:pt x="1233487" y="261938"/>
                  </a:lnTo>
                  <a:lnTo>
                    <a:pt x="1233487" y="309563"/>
                  </a:lnTo>
                  <a:lnTo>
                    <a:pt x="1271587" y="338138"/>
                  </a:lnTo>
                  <a:lnTo>
                    <a:pt x="1338262" y="342900"/>
                  </a:lnTo>
                  <a:lnTo>
                    <a:pt x="1381125" y="361950"/>
                  </a:lnTo>
                  <a:lnTo>
                    <a:pt x="1423987" y="461963"/>
                  </a:lnTo>
                  <a:close/>
                </a:path>
              </a:pathLst>
            </a:custGeom>
            <a:solidFill>
              <a:srgbClr val="CC9900">
                <a:alpha val="40000"/>
              </a:srgbClr>
            </a:solidFill>
            <a:ln w="12700">
              <a:solidFill>
                <a:srgbClr val="CC99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5" name="フリーフォーム 94"/>
            <p:cNvSpPr/>
            <p:nvPr/>
          </p:nvSpPr>
          <p:spPr>
            <a:xfrm>
              <a:off x="0" y="6257925"/>
              <a:ext cx="800100" cy="600075"/>
            </a:xfrm>
            <a:custGeom>
              <a:avLst/>
              <a:gdLst>
                <a:gd name="connsiteX0" fmla="*/ 0 w 800100"/>
                <a:gd name="connsiteY0" fmla="*/ 600075 h 600075"/>
                <a:gd name="connsiteX1" fmla="*/ 9525 w 800100"/>
                <a:gd name="connsiteY1" fmla="*/ 247650 h 600075"/>
                <a:gd name="connsiteX2" fmla="*/ 66675 w 800100"/>
                <a:gd name="connsiteY2" fmla="*/ 219075 h 600075"/>
                <a:gd name="connsiteX3" fmla="*/ 200025 w 800100"/>
                <a:gd name="connsiteY3" fmla="*/ 161925 h 600075"/>
                <a:gd name="connsiteX4" fmla="*/ 323850 w 800100"/>
                <a:gd name="connsiteY4" fmla="*/ 180975 h 600075"/>
                <a:gd name="connsiteX5" fmla="*/ 438150 w 800100"/>
                <a:gd name="connsiteY5" fmla="*/ 57150 h 600075"/>
                <a:gd name="connsiteX6" fmla="*/ 590550 w 800100"/>
                <a:gd name="connsiteY6" fmla="*/ 0 h 600075"/>
                <a:gd name="connsiteX7" fmla="*/ 733425 w 800100"/>
                <a:gd name="connsiteY7" fmla="*/ 38100 h 600075"/>
                <a:gd name="connsiteX8" fmla="*/ 771525 w 800100"/>
                <a:gd name="connsiteY8" fmla="*/ 219075 h 600075"/>
                <a:gd name="connsiteX9" fmla="*/ 723900 w 800100"/>
                <a:gd name="connsiteY9" fmla="*/ 381000 h 600075"/>
                <a:gd name="connsiteX10" fmla="*/ 771525 w 800100"/>
                <a:gd name="connsiteY10" fmla="*/ 476250 h 600075"/>
                <a:gd name="connsiteX11" fmla="*/ 800100 w 800100"/>
                <a:gd name="connsiteY11" fmla="*/ 561975 h 600075"/>
                <a:gd name="connsiteX12" fmla="*/ 800100 w 800100"/>
                <a:gd name="connsiteY12" fmla="*/ 590550 h 600075"/>
                <a:gd name="connsiteX13" fmla="*/ 0 w 800100"/>
                <a:gd name="connsiteY13" fmla="*/ 600075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00100" h="600075">
                  <a:moveTo>
                    <a:pt x="0" y="600075"/>
                  </a:moveTo>
                  <a:lnTo>
                    <a:pt x="9525" y="247650"/>
                  </a:lnTo>
                  <a:lnTo>
                    <a:pt x="66675" y="219075"/>
                  </a:lnTo>
                  <a:lnTo>
                    <a:pt x="200025" y="161925"/>
                  </a:lnTo>
                  <a:lnTo>
                    <a:pt x="323850" y="180975"/>
                  </a:lnTo>
                  <a:lnTo>
                    <a:pt x="438150" y="57150"/>
                  </a:lnTo>
                  <a:lnTo>
                    <a:pt x="590550" y="0"/>
                  </a:lnTo>
                  <a:lnTo>
                    <a:pt x="733425" y="38100"/>
                  </a:lnTo>
                  <a:lnTo>
                    <a:pt x="771525" y="219075"/>
                  </a:lnTo>
                  <a:lnTo>
                    <a:pt x="723900" y="381000"/>
                  </a:lnTo>
                  <a:lnTo>
                    <a:pt x="771525" y="476250"/>
                  </a:lnTo>
                  <a:lnTo>
                    <a:pt x="800100" y="561975"/>
                  </a:lnTo>
                  <a:lnTo>
                    <a:pt x="800100" y="590550"/>
                  </a:lnTo>
                  <a:lnTo>
                    <a:pt x="0" y="600075"/>
                  </a:lnTo>
                  <a:close/>
                </a:path>
              </a:pathLst>
            </a:custGeom>
            <a:solidFill>
              <a:srgbClr val="CC9900">
                <a:alpha val="40000"/>
              </a:srgbClr>
            </a:solidFill>
            <a:ln w="12700">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p:cNvSpPr txBox="1"/>
            <p:nvPr/>
          </p:nvSpPr>
          <p:spPr>
            <a:xfrm rot="20016193">
              <a:off x="2792013" y="517858"/>
              <a:ext cx="452368" cy="276999"/>
            </a:xfrm>
            <a:prstGeom prst="rect">
              <a:avLst/>
            </a:prstGeom>
            <a:noFill/>
          </p:spPr>
          <p:txBody>
            <a:bodyPr wrap="none" rtlCol="0">
              <a:spAutoFit/>
            </a:bodyPr>
            <a:lstStyle/>
            <a:p>
              <a:r>
                <a:rPr kumimoji="1" lang="en-US" altLang="ja-JP" sz="1200" dirty="0" smtClean="0">
                  <a:solidFill>
                    <a:srgbClr val="CC9900"/>
                  </a:solidFill>
                  <a:latin typeface="+mj-ea"/>
                  <a:ea typeface="+mj-ea"/>
                </a:rPr>
                <a:t>10m</a:t>
              </a:r>
              <a:endParaRPr kumimoji="1" lang="ja-JP" altLang="en-US" sz="1200" dirty="0">
                <a:solidFill>
                  <a:srgbClr val="CC9900"/>
                </a:solidFill>
                <a:latin typeface="+mj-ea"/>
                <a:ea typeface="+mj-ea"/>
              </a:endParaRPr>
            </a:p>
          </p:txBody>
        </p:sp>
        <p:sp>
          <p:nvSpPr>
            <p:cNvPr id="1255" name="テキスト ボックス 1254"/>
            <p:cNvSpPr txBox="1"/>
            <p:nvPr/>
          </p:nvSpPr>
          <p:spPr>
            <a:xfrm rot="20016193">
              <a:off x="2699742" y="353031"/>
              <a:ext cx="452368" cy="276999"/>
            </a:xfrm>
            <a:prstGeom prst="rect">
              <a:avLst/>
            </a:prstGeom>
            <a:noFill/>
          </p:spPr>
          <p:txBody>
            <a:bodyPr wrap="none" rtlCol="0">
              <a:spAutoFit/>
            </a:bodyPr>
            <a:lstStyle/>
            <a:p>
              <a:r>
                <a:rPr kumimoji="1" lang="en-US" altLang="ja-JP" sz="1200" dirty="0" smtClean="0">
                  <a:solidFill>
                    <a:srgbClr val="CC9900"/>
                  </a:solidFill>
                  <a:latin typeface="+mj-ea"/>
                  <a:ea typeface="+mj-ea"/>
                </a:rPr>
                <a:t>20m</a:t>
              </a:r>
              <a:endParaRPr kumimoji="1" lang="ja-JP" altLang="en-US" sz="1200" dirty="0">
                <a:solidFill>
                  <a:srgbClr val="CC9900"/>
                </a:solidFill>
                <a:latin typeface="+mj-ea"/>
                <a:ea typeface="+mj-ea"/>
              </a:endParaRPr>
            </a:p>
          </p:txBody>
        </p:sp>
        <p:sp>
          <p:nvSpPr>
            <p:cNvPr id="1256" name="テキスト ボックス 1255"/>
            <p:cNvSpPr txBox="1"/>
            <p:nvPr/>
          </p:nvSpPr>
          <p:spPr>
            <a:xfrm rot="638325">
              <a:off x="388819" y="6225710"/>
              <a:ext cx="452368" cy="276999"/>
            </a:xfrm>
            <a:prstGeom prst="rect">
              <a:avLst/>
            </a:prstGeom>
            <a:noFill/>
          </p:spPr>
          <p:txBody>
            <a:bodyPr wrap="none" rtlCol="0">
              <a:spAutoFit/>
            </a:bodyPr>
            <a:lstStyle/>
            <a:p>
              <a:r>
                <a:rPr kumimoji="1" lang="en-US" altLang="ja-JP" sz="1200" dirty="0" smtClean="0">
                  <a:solidFill>
                    <a:srgbClr val="CC9900"/>
                  </a:solidFill>
                  <a:latin typeface="+mj-ea"/>
                  <a:ea typeface="+mj-ea"/>
                </a:rPr>
                <a:t>20m</a:t>
              </a:r>
              <a:endParaRPr kumimoji="1" lang="ja-JP" altLang="en-US" sz="1200" dirty="0">
                <a:solidFill>
                  <a:srgbClr val="CC9900"/>
                </a:solidFill>
                <a:latin typeface="+mj-ea"/>
                <a:ea typeface="+mj-ea"/>
              </a:endParaRPr>
            </a:p>
          </p:txBody>
        </p:sp>
        <p:sp>
          <p:nvSpPr>
            <p:cNvPr id="1257" name="テキスト ボックス 1256"/>
            <p:cNvSpPr txBox="1"/>
            <p:nvPr/>
          </p:nvSpPr>
          <p:spPr>
            <a:xfrm rot="638325">
              <a:off x="8765954" y="293240"/>
              <a:ext cx="452368" cy="276999"/>
            </a:xfrm>
            <a:prstGeom prst="rect">
              <a:avLst/>
            </a:prstGeom>
            <a:noFill/>
          </p:spPr>
          <p:txBody>
            <a:bodyPr wrap="none" rtlCol="0">
              <a:spAutoFit/>
            </a:bodyPr>
            <a:lstStyle/>
            <a:p>
              <a:r>
                <a:rPr kumimoji="1" lang="en-US" altLang="ja-JP" sz="1200" dirty="0" smtClean="0">
                  <a:solidFill>
                    <a:srgbClr val="CC9900"/>
                  </a:solidFill>
                  <a:latin typeface="+mj-ea"/>
                  <a:ea typeface="+mj-ea"/>
                </a:rPr>
                <a:t>20m</a:t>
              </a:r>
              <a:endParaRPr kumimoji="1" lang="ja-JP" altLang="en-US" sz="1200" dirty="0">
                <a:solidFill>
                  <a:srgbClr val="CC9900"/>
                </a:solidFill>
                <a:latin typeface="+mj-ea"/>
                <a:ea typeface="+mj-ea"/>
              </a:endParaRPr>
            </a:p>
          </p:txBody>
        </p:sp>
        <p:sp>
          <p:nvSpPr>
            <p:cNvPr id="1258" name="テキスト ボックス 1257"/>
            <p:cNvSpPr txBox="1"/>
            <p:nvPr/>
          </p:nvSpPr>
          <p:spPr>
            <a:xfrm rot="638325">
              <a:off x="882672" y="5514155"/>
              <a:ext cx="452368" cy="276999"/>
            </a:xfrm>
            <a:prstGeom prst="rect">
              <a:avLst/>
            </a:prstGeom>
            <a:noFill/>
          </p:spPr>
          <p:txBody>
            <a:bodyPr wrap="none" rtlCol="0">
              <a:spAutoFit/>
            </a:bodyPr>
            <a:lstStyle/>
            <a:p>
              <a:r>
                <a:rPr kumimoji="1" lang="en-US" altLang="ja-JP" sz="1200" dirty="0" smtClean="0">
                  <a:solidFill>
                    <a:srgbClr val="CC9900"/>
                  </a:solidFill>
                  <a:latin typeface="+mj-ea"/>
                  <a:ea typeface="+mj-ea"/>
                </a:rPr>
                <a:t>10m</a:t>
              </a:r>
              <a:endParaRPr kumimoji="1" lang="ja-JP" altLang="en-US" sz="1200" dirty="0">
                <a:solidFill>
                  <a:srgbClr val="CC9900"/>
                </a:solidFill>
                <a:latin typeface="+mj-ea"/>
                <a:ea typeface="+mj-ea"/>
              </a:endParaRPr>
            </a:p>
          </p:txBody>
        </p:sp>
        <p:sp>
          <p:nvSpPr>
            <p:cNvPr id="1259" name="テキスト ボックス 1258"/>
            <p:cNvSpPr txBox="1"/>
            <p:nvPr/>
          </p:nvSpPr>
          <p:spPr>
            <a:xfrm rot="638325">
              <a:off x="8685438" y="428620"/>
              <a:ext cx="452368" cy="276999"/>
            </a:xfrm>
            <a:prstGeom prst="rect">
              <a:avLst/>
            </a:prstGeom>
            <a:noFill/>
          </p:spPr>
          <p:txBody>
            <a:bodyPr wrap="none" rtlCol="0">
              <a:spAutoFit/>
            </a:bodyPr>
            <a:lstStyle/>
            <a:p>
              <a:r>
                <a:rPr kumimoji="1" lang="en-US" altLang="ja-JP" sz="1200" dirty="0" smtClean="0">
                  <a:solidFill>
                    <a:srgbClr val="CC9900"/>
                  </a:solidFill>
                  <a:latin typeface="+mj-ea"/>
                  <a:ea typeface="+mj-ea"/>
                </a:rPr>
                <a:t>10m</a:t>
              </a:r>
              <a:endParaRPr kumimoji="1" lang="ja-JP" altLang="en-US" sz="1200" dirty="0">
                <a:solidFill>
                  <a:srgbClr val="CC9900"/>
                </a:solidFill>
                <a:latin typeface="+mj-ea"/>
                <a:ea typeface="+mj-ea"/>
              </a:endParaRPr>
            </a:p>
          </p:txBody>
        </p:sp>
        <p:sp>
          <p:nvSpPr>
            <p:cNvPr id="1260" name="テキスト ボックス 1259"/>
            <p:cNvSpPr txBox="1"/>
            <p:nvPr/>
          </p:nvSpPr>
          <p:spPr>
            <a:xfrm rot="21115423">
              <a:off x="5043387" y="6187526"/>
              <a:ext cx="452368" cy="276999"/>
            </a:xfrm>
            <a:prstGeom prst="rect">
              <a:avLst/>
            </a:prstGeom>
            <a:noFill/>
          </p:spPr>
          <p:txBody>
            <a:bodyPr wrap="none" rtlCol="0">
              <a:spAutoFit/>
            </a:bodyPr>
            <a:lstStyle/>
            <a:p>
              <a:r>
                <a:rPr kumimoji="1" lang="en-US" altLang="ja-JP" sz="1200" dirty="0" smtClean="0">
                  <a:solidFill>
                    <a:srgbClr val="CC9900"/>
                  </a:solidFill>
                  <a:latin typeface="+mj-ea"/>
                  <a:ea typeface="+mj-ea"/>
                </a:rPr>
                <a:t>10m</a:t>
              </a:r>
              <a:endParaRPr kumimoji="1" lang="ja-JP" altLang="en-US" sz="1200" dirty="0">
                <a:solidFill>
                  <a:srgbClr val="CC9900"/>
                </a:solidFill>
                <a:latin typeface="+mj-ea"/>
                <a:ea typeface="+mj-ea"/>
              </a:endParaRPr>
            </a:p>
          </p:txBody>
        </p:sp>
        <p:sp>
          <p:nvSpPr>
            <p:cNvPr id="1261" name="テキスト ボックス 1260"/>
            <p:cNvSpPr txBox="1"/>
            <p:nvPr/>
          </p:nvSpPr>
          <p:spPr>
            <a:xfrm rot="21115423">
              <a:off x="5085129" y="6345833"/>
              <a:ext cx="452368" cy="276999"/>
            </a:xfrm>
            <a:prstGeom prst="rect">
              <a:avLst/>
            </a:prstGeom>
            <a:noFill/>
          </p:spPr>
          <p:txBody>
            <a:bodyPr wrap="none" rtlCol="0">
              <a:spAutoFit/>
            </a:bodyPr>
            <a:lstStyle/>
            <a:p>
              <a:r>
                <a:rPr kumimoji="1" lang="en-US" altLang="ja-JP" sz="1200" dirty="0" smtClean="0">
                  <a:solidFill>
                    <a:srgbClr val="CC9900"/>
                  </a:solidFill>
                  <a:latin typeface="+mj-ea"/>
                  <a:ea typeface="+mj-ea"/>
                </a:rPr>
                <a:t>20m</a:t>
              </a:r>
              <a:endParaRPr kumimoji="1" lang="ja-JP" altLang="en-US" sz="1200" dirty="0">
                <a:solidFill>
                  <a:srgbClr val="CC9900"/>
                </a:solidFill>
                <a:latin typeface="+mj-ea"/>
                <a:ea typeface="+mj-ea"/>
              </a:endParaRPr>
            </a:p>
          </p:txBody>
        </p:sp>
        <p:sp>
          <p:nvSpPr>
            <p:cNvPr id="1262" name="テキスト ボックス 1261"/>
            <p:cNvSpPr txBox="1"/>
            <p:nvPr/>
          </p:nvSpPr>
          <p:spPr>
            <a:xfrm rot="21115423">
              <a:off x="8539594" y="6588184"/>
              <a:ext cx="452368" cy="276999"/>
            </a:xfrm>
            <a:prstGeom prst="rect">
              <a:avLst/>
            </a:prstGeom>
            <a:noFill/>
          </p:spPr>
          <p:txBody>
            <a:bodyPr wrap="none" rtlCol="0">
              <a:spAutoFit/>
            </a:bodyPr>
            <a:lstStyle/>
            <a:p>
              <a:r>
                <a:rPr kumimoji="1" lang="en-US" altLang="ja-JP" sz="1200" dirty="0" smtClean="0">
                  <a:solidFill>
                    <a:srgbClr val="CC9900"/>
                  </a:solidFill>
                  <a:latin typeface="+mj-ea"/>
                  <a:ea typeface="+mj-ea"/>
                </a:rPr>
                <a:t>20m</a:t>
              </a:r>
              <a:endParaRPr kumimoji="1" lang="ja-JP" altLang="en-US" sz="1200" dirty="0">
                <a:solidFill>
                  <a:srgbClr val="CC9900"/>
                </a:solidFill>
                <a:latin typeface="+mj-ea"/>
                <a:ea typeface="+mj-ea"/>
              </a:endParaRPr>
            </a:p>
          </p:txBody>
        </p:sp>
        <p:sp>
          <p:nvSpPr>
            <p:cNvPr id="1263" name="テキスト ボックス 1262"/>
            <p:cNvSpPr txBox="1"/>
            <p:nvPr/>
          </p:nvSpPr>
          <p:spPr>
            <a:xfrm rot="21115423">
              <a:off x="8472521" y="6358004"/>
              <a:ext cx="452368" cy="276999"/>
            </a:xfrm>
            <a:prstGeom prst="rect">
              <a:avLst/>
            </a:prstGeom>
            <a:noFill/>
          </p:spPr>
          <p:txBody>
            <a:bodyPr wrap="none" rtlCol="0">
              <a:spAutoFit/>
            </a:bodyPr>
            <a:lstStyle/>
            <a:p>
              <a:r>
                <a:rPr kumimoji="1" lang="en-US" altLang="ja-JP" sz="1200" dirty="0" smtClean="0">
                  <a:solidFill>
                    <a:srgbClr val="CC9900"/>
                  </a:solidFill>
                  <a:latin typeface="+mj-ea"/>
                  <a:ea typeface="+mj-ea"/>
                </a:rPr>
                <a:t>10m</a:t>
              </a:r>
              <a:endParaRPr kumimoji="1" lang="ja-JP" altLang="en-US" sz="1200" dirty="0">
                <a:solidFill>
                  <a:srgbClr val="CC9900"/>
                </a:solidFill>
                <a:latin typeface="+mj-ea"/>
                <a:ea typeface="+mj-ea"/>
              </a:endParaRPr>
            </a:p>
          </p:txBody>
        </p:sp>
        <p:sp>
          <p:nvSpPr>
            <p:cNvPr id="93" name="フリーフォーム 92"/>
            <p:cNvSpPr/>
            <p:nvPr/>
          </p:nvSpPr>
          <p:spPr>
            <a:xfrm>
              <a:off x="8534400" y="6586538"/>
              <a:ext cx="366713" cy="271462"/>
            </a:xfrm>
            <a:custGeom>
              <a:avLst/>
              <a:gdLst>
                <a:gd name="connsiteX0" fmla="*/ 366713 w 366713"/>
                <a:gd name="connsiteY0" fmla="*/ 266700 h 271462"/>
                <a:gd name="connsiteX1" fmla="*/ 0 w 366713"/>
                <a:gd name="connsiteY1" fmla="*/ 271462 h 271462"/>
                <a:gd name="connsiteX2" fmla="*/ 0 w 366713"/>
                <a:gd name="connsiteY2" fmla="*/ 266700 h 271462"/>
                <a:gd name="connsiteX3" fmla="*/ 71438 w 366713"/>
                <a:gd name="connsiteY3" fmla="*/ 171450 h 271462"/>
                <a:gd name="connsiteX4" fmla="*/ 128588 w 366713"/>
                <a:gd name="connsiteY4" fmla="*/ 109537 h 271462"/>
                <a:gd name="connsiteX5" fmla="*/ 190500 w 366713"/>
                <a:gd name="connsiteY5" fmla="*/ 71437 h 271462"/>
                <a:gd name="connsiteX6" fmla="*/ 247650 w 366713"/>
                <a:gd name="connsiteY6" fmla="*/ 4762 h 271462"/>
                <a:gd name="connsiteX7" fmla="*/ 333375 w 366713"/>
                <a:gd name="connsiteY7" fmla="*/ 0 h 271462"/>
                <a:gd name="connsiteX8" fmla="*/ 366713 w 366713"/>
                <a:gd name="connsiteY8" fmla="*/ 28575 h 271462"/>
                <a:gd name="connsiteX9" fmla="*/ 366713 w 366713"/>
                <a:gd name="connsiteY9" fmla="*/ 95250 h 271462"/>
                <a:gd name="connsiteX10" fmla="*/ 366713 w 366713"/>
                <a:gd name="connsiteY10" fmla="*/ 166687 h 271462"/>
                <a:gd name="connsiteX11" fmla="*/ 366713 w 366713"/>
                <a:gd name="connsiteY11" fmla="*/ 266700 h 271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6713" h="271462">
                  <a:moveTo>
                    <a:pt x="366713" y="266700"/>
                  </a:moveTo>
                  <a:lnTo>
                    <a:pt x="0" y="271462"/>
                  </a:lnTo>
                  <a:lnTo>
                    <a:pt x="0" y="266700"/>
                  </a:lnTo>
                  <a:lnTo>
                    <a:pt x="71438" y="171450"/>
                  </a:lnTo>
                  <a:lnTo>
                    <a:pt x="128588" y="109537"/>
                  </a:lnTo>
                  <a:lnTo>
                    <a:pt x="190500" y="71437"/>
                  </a:lnTo>
                  <a:lnTo>
                    <a:pt x="247650" y="4762"/>
                  </a:lnTo>
                  <a:lnTo>
                    <a:pt x="333375" y="0"/>
                  </a:lnTo>
                  <a:lnTo>
                    <a:pt x="366713" y="28575"/>
                  </a:lnTo>
                  <a:lnTo>
                    <a:pt x="366713" y="95250"/>
                  </a:lnTo>
                  <a:lnTo>
                    <a:pt x="366713" y="166687"/>
                  </a:lnTo>
                  <a:lnTo>
                    <a:pt x="366713" y="266700"/>
                  </a:lnTo>
                  <a:close/>
                </a:path>
              </a:pathLst>
            </a:custGeom>
            <a:solidFill>
              <a:srgbClr val="CC9900">
                <a:alpha val="40000"/>
              </a:srgbClr>
            </a:solidFill>
            <a:ln w="12700">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46" name="グループ化 145"/>
          <p:cNvGrpSpPr/>
          <p:nvPr/>
        </p:nvGrpSpPr>
        <p:grpSpPr>
          <a:xfrm>
            <a:off x="119913" y="6728398"/>
            <a:ext cx="1283736" cy="59156"/>
            <a:chOff x="8178480" y="5841268"/>
            <a:chExt cx="2304255" cy="36066"/>
          </a:xfrm>
        </p:grpSpPr>
        <p:cxnSp>
          <p:nvCxnSpPr>
            <p:cNvPr id="147" name="直線コネクタ 146"/>
            <p:cNvCxnSpPr/>
            <p:nvPr/>
          </p:nvCxnSpPr>
          <p:spPr>
            <a:xfrm>
              <a:off x="8178480" y="5877272"/>
              <a:ext cx="23042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直線コネクタ 147"/>
            <p:cNvCxnSpPr/>
            <p:nvPr/>
          </p:nvCxnSpPr>
          <p:spPr>
            <a:xfrm flipV="1">
              <a:off x="8178480" y="5841268"/>
              <a:ext cx="0" cy="360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直線コネクタ 149"/>
            <p:cNvCxnSpPr/>
            <p:nvPr/>
          </p:nvCxnSpPr>
          <p:spPr>
            <a:xfrm flipV="1">
              <a:off x="10482735" y="5841268"/>
              <a:ext cx="0" cy="360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2" name="テキスト ボックス 141"/>
          <p:cNvSpPr txBox="1"/>
          <p:nvPr/>
        </p:nvSpPr>
        <p:spPr>
          <a:xfrm>
            <a:off x="-35873" y="6536551"/>
            <a:ext cx="307240" cy="246221"/>
          </a:xfrm>
          <a:prstGeom prst="rect">
            <a:avLst/>
          </a:prstGeom>
          <a:noFill/>
        </p:spPr>
        <p:txBody>
          <a:bodyPr wrap="square" rtlCol="0">
            <a:spAutoFit/>
          </a:bodyPr>
          <a:lstStyle/>
          <a:p>
            <a:pPr algn="ctr"/>
            <a:r>
              <a:rPr kumimoji="1" lang="en-US" altLang="ja-JP" sz="1000" dirty="0" smtClean="0">
                <a:latin typeface="+mj-ea"/>
                <a:ea typeface="+mj-ea"/>
              </a:rPr>
              <a:t>0</a:t>
            </a:r>
            <a:endParaRPr kumimoji="1" lang="ja-JP" altLang="en-US" sz="1000" dirty="0">
              <a:latin typeface="+mj-ea"/>
              <a:ea typeface="+mj-ea"/>
            </a:endParaRPr>
          </a:p>
        </p:txBody>
      </p:sp>
      <p:sp>
        <p:nvSpPr>
          <p:cNvPr id="144" name="テキスト ボックス 143"/>
          <p:cNvSpPr txBox="1"/>
          <p:nvPr/>
        </p:nvSpPr>
        <p:spPr>
          <a:xfrm>
            <a:off x="1144188" y="6541333"/>
            <a:ext cx="469730" cy="246221"/>
          </a:xfrm>
          <a:prstGeom prst="rect">
            <a:avLst/>
          </a:prstGeom>
          <a:noFill/>
        </p:spPr>
        <p:txBody>
          <a:bodyPr wrap="none" rtlCol="0">
            <a:spAutoFit/>
          </a:bodyPr>
          <a:lstStyle/>
          <a:p>
            <a:r>
              <a:rPr kumimoji="1" lang="en-US" altLang="ja-JP" sz="1000" dirty="0" smtClean="0">
                <a:latin typeface="+mj-ea"/>
                <a:ea typeface="+mj-ea"/>
              </a:rPr>
              <a:t>500m</a:t>
            </a:r>
            <a:endParaRPr kumimoji="1" lang="ja-JP" altLang="en-US" sz="1000" dirty="0">
              <a:latin typeface="+mj-ea"/>
              <a:ea typeface="+mj-ea"/>
            </a:endParaRPr>
          </a:p>
        </p:txBody>
      </p:sp>
      <p:grpSp>
        <p:nvGrpSpPr>
          <p:cNvPr id="21" name="グループ化 20"/>
          <p:cNvGrpSpPr/>
          <p:nvPr/>
        </p:nvGrpSpPr>
        <p:grpSpPr>
          <a:xfrm>
            <a:off x="-14721" y="0"/>
            <a:ext cx="9149196" cy="6049818"/>
            <a:chOff x="-5196" y="0"/>
            <a:chExt cx="9149196" cy="6049818"/>
          </a:xfrm>
        </p:grpSpPr>
        <p:sp>
          <p:nvSpPr>
            <p:cNvPr id="8" name="フリーフォーム 7"/>
            <p:cNvSpPr/>
            <p:nvPr/>
          </p:nvSpPr>
          <p:spPr>
            <a:xfrm>
              <a:off x="9236" y="2447636"/>
              <a:ext cx="9134764" cy="3602182"/>
            </a:xfrm>
            <a:custGeom>
              <a:avLst/>
              <a:gdLst>
                <a:gd name="connsiteX0" fmla="*/ 0 w 9134764"/>
                <a:gd name="connsiteY0" fmla="*/ 0 h 3602182"/>
                <a:gd name="connsiteX1" fmla="*/ 0 w 9134764"/>
                <a:gd name="connsiteY1" fmla="*/ 591128 h 3602182"/>
                <a:gd name="connsiteX2" fmla="*/ 0 w 9134764"/>
                <a:gd name="connsiteY2" fmla="*/ 591128 h 3602182"/>
                <a:gd name="connsiteX3" fmla="*/ 129309 w 9134764"/>
                <a:gd name="connsiteY3" fmla="*/ 655782 h 3602182"/>
                <a:gd name="connsiteX4" fmla="*/ 203200 w 9134764"/>
                <a:gd name="connsiteY4" fmla="*/ 775855 h 3602182"/>
                <a:gd name="connsiteX5" fmla="*/ 230909 w 9134764"/>
                <a:gd name="connsiteY5" fmla="*/ 822037 h 3602182"/>
                <a:gd name="connsiteX6" fmla="*/ 341746 w 9134764"/>
                <a:gd name="connsiteY6" fmla="*/ 895928 h 3602182"/>
                <a:gd name="connsiteX7" fmla="*/ 517237 w 9134764"/>
                <a:gd name="connsiteY7" fmla="*/ 997528 h 3602182"/>
                <a:gd name="connsiteX8" fmla="*/ 655782 w 9134764"/>
                <a:gd name="connsiteY8" fmla="*/ 1052946 h 3602182"/>
                <a:gd name="connsiteX9" fmla="*/ 757382 w 9134764"/>
                <a:gd name="connsiteY9" fmla="*/ 1099128 h 3602182"/>
                <a:gd name="connsiteX10" fmla="*/ 895928 w 9134764"/>
                <a:gd name="connsiteY10" fmla="*/ 1163782 h 3602182"/>
                <a:gd name="connsiteX11" fmla="*/ 969819 w 9134764"/>
                <a:gd name="connsiteY11" fmla="*/ 1200728 h 3602182"/>
                <a:gd name="connsiteX12" fmla="*/ 1062182 w 9134764"/>
                <a:gd name="connsiteY12" fmla="*/ 1246909 h 3602182"/>
                <a:gd name="connsiteX13" fmla="*/ 1200728 w 9134764"/>
                <a:gd name="connsiteY13" fmla="*/ 1357746 h 3602182"/>
                <a:gd name="connsiteX14" fmla="*/ 1320800 w 9134764"/>
                <a:gd name="connsiteY14" fmla="*/ 1514764 h 3602182"/>
                <a:gd name="connsiteX15" fmla="*/ 1376219 w 9134764"/>
                <a:gd name="connsiteY15" fmla="*/ 1607128 h 3602182"/>
                <a:gd name="connsiteX16" fmla="*/ 1450109 w 9134764"/>
                <a:gd name="connsiteY16" fmla="*/ 1727200 h 3602182"/>
                <a:gd name="connsiteX17" fmla="*/ 1542473 w 9134764"/>
                <a:gd name="connsiteY17" fmla="*/ 1874982 h 3602182"/>
                <a:gd name="connsiteX18" fmla="*/ 1616364 w 9134764"/>
                <a:gd name="connsiteY18" fmla="*/ 1976582 h 3602182"/>
                <a:gd name="connsiteX19" fmla="*/ 1690255 w 9134764"/>
                <a:gd name="connsiteY19" fmla="*/ 2059709 h 3602182"/>
                <a:gd name="connsiteX20" fmla="*/ 1865746 w 9134764"/>
                <a:gd name="connsiteY20" fmla="*/ 2179782 h 3602182"/>
                <a:gd name="connsiteX21" fmla="*/ 2022764 w 9134764"/>
                <a:gd name="connsiteY21" fmla="*/ 2262909 h 3602182"/>
                <a:gd name="connsiteX22" fmla="*/ 2105891 w 9134764"/>
                <a:gd name="connsiteY22" fmla="*/ 2327564 h 3602182"/>
                <a:gd name="connsiteX23" fmla="*/ 2207491 w 9134764"/>
                <a:gd name="connsiteY23" fmla="*/ 2382982 h 3602182"/>
                <a:gd name="connsiteX24" fmla="*/ 2373746 w 9134764"/>
                <a:gd name="connsiteY24" fmla="*/ 2447637 h 3602182"/>
                <a:gd name="connsiteX25" fmla="*/ 2503055 w 9134764"/>
                <a:gd name="connsiteY25" fmla="*/ 2484582 h 3602182"/>
                <a:gd name="connsiteX26" fmla="*/ 2733964 w 9134764"/>
                <a:gd name="connsiteY26" fmla="*/ 2558473 h 3602182"/>
                <a:gd name="connsiteX27" fmla="*/ 2854037 w 9134764"/>
                <a:gd name="connsiteY27" fmla="*/ 2576946 h 3602182"/>
                <a:gd name="connsiteX28" fmla="*/ 2983346 w 9134764"/>
                <a:gd name="connsiteY28" fmla="*/ 2632364 h 3602182"/>
                <a:gd name="connsiteX29" fmla="*/ 3158837 w 9134764"/>
                <a:gd name="connsiteY29" fmla="*/ 2678546 h 3602182"/>
                <a:gd name="connsiteX30" fmla="*/ 3343564 w 9134764"/>
                <a:gd name="connsiteY30" fmla="*/ 2770909 h 3602182"/>
                <a:gd name="connsiteX31" fmla="*/ 3435928 w 9134764"/>
                <a:gd name="connsiteY31" fmla="*/ 2807855 h 3602182"/>
                <a:gd name="connsiteX32" fmla="*/ 3583709 w 9134764"/>
                <a:gd name="connsiteY32" fmla="*/ 2881746 h 3602182"/>
                <a:gd name="connsiteX33" fmla="*/ 3740728 w 9134764"/>
                <a:gd name="connsiteY33" fmla="*/ 2964873 h 3602182"/>
                <a:gd name="connsiteX34" fmla="*/ 3860800 w 9134764"/>
                <a:gd name="connsiteY34" fmla="*/ 3038764 h 3602182"/>
                <a:gd name="connsiteX35" fmla="*/ 4091709 w 9134764"/>
                <a:gd name="connsiteY35" fmla="*/ 3186546 h 3602182"/>
                <a:gd name="connsiteX36" fmla="*/ 4331855 w 9134764"/>
                <a:gd name="connsiteY36" fmla="*/ 3306619 h 3602182"/>
                <a:gd name="connsiteX37" fmla="*/ 4516582 w 9134764"/>
                <a:gd name="connsiteY37" fmla="*/ 3380509 h 3602182"/>
                <a:gd name="connsiteX38" fmla="*/ 4738255 w 9134764"/>
                <a:gd name="connsiteY38" fmla="*/ 3454400 h 3602182"/>
                <a:gd name="connsiteX39" fmla="*/ 5061528 w 9134764"/>
                <a:gd name="connsiteY39" fmla="*/ 3537528 h 3602182"/>
                <a:gd name="connsiteX40" fmla="*/ 5310909 w 9134764"/>
                <a:gd name="connsiteY40" fmla="*/ 3602182 h 3602182"/>
                <a:gd name="connsiteX41" fmla="*/ 5495637 w 9134764"/>
                <a:gd name="connsiteY41" fmla="*/ 3602182 h 3602182"/>
                <a:gd name="connsiteX42" fmla="*/ 5800437 w 9134764"/>
                <a:gd name="connsiteY42" fmla="*/ 3583709 h 3602182"/>
                <a:gd name="connsiteX43" fmla="*/ 5966691 w 9134764"/>
                <a:gd name="connsiteY43" fmla="*/ 3565237 h 3602182"/>
                <a:gd name="connsiteX44" fmla="*/ 6243782 w 9134764"/>
                <a:gd name="connsiteY44" fmla="*/ 3537528 h 3602182"/>
                <a:gd name="connsiteX45" fmla="*/ 6530109 w 9134764"/>
                <a:gd name="connsiteY45" fmla="*/ 3482109 h 3602182"/>
                <a:gd name="connsiteX46" fmla="*/ 6899564 w 9134764"/>
                <a:gd name="connsiteY46" fmla="*/ 3417455 h 3602182"/>
                <a:gd name="connsiteX47" fmla="*/ 7232073 w 9134764"/>
                <a:gd name="connsiteY47" fmla="*/ 3334328 h 3602182"/>
                <a:gd name="connsiteX48" fmla="*/ 7453746 w 9134764"/>
                <a:gd name="connsiteY48" fmla="*/ 3278909 h 3602182"/>
                <a:gd name="connsiteX49" fmla="*/ 7804728 w 9134764"/>
                <a:gd name="connsiteY49" fmla="*/ 3186546 h 3602182"/>
                <a:gd name="connsiteX50" fmla="*/ 8155709 w 9134764"/>
                <a:gd name="connsiteY50" fmla="*/ 3094182 h 3602182"/>
                <a:gd name="connsiteX51" fmla="*/ 8414328 w 9134764"/>
                <a:gd name="connsiteY51" fmla="*/ 3020291 h 3602182"/>
                <a:gd name="connsiteX52" fmla="*/ 9023928 w 9134764"/>
                <a:gd name="connsiteY52" fmla="*/ 2835564 h 3602182"/>
                <a:gd name="connsiteX53" fmla="*/ 9134764 w 9134764"/>
                <a:gd name="connsiteY53" fmla="*/ 2798619 h 3602182"/>
                <a:gd name="connsiteX54" fmla="*/ 9134764 w 9134764"/>
                <a:gd name="connsiteY54" fmla="*/ 2290619 h 3602182"/>
                <a:gd name="connsiteX55" fmla="*/ 8737600 w 9134764"/>
                <a:gd name="connsiteY55" fmla="*/ 2484582 h 3602182"/>
                <a:gd name="connsiteX56" fmla="*/ 8358909 w 9134764"/>
                <a:gd name="connsiteY56" fmla="*/ 2613891 h 3602182"/>
                <a:gd name="connsiteX57" fmla="*/ 8017164 w 9134764"/>
                <a:gd name="connsiteY57" fmla="*/ 2706255 h 3602182"/>
                <a:gd name="connsiteX58" fmla="*/ 7777019 w 9134764"/>
                <a:gd name="connsiteY58" fmla="*/ 2770909 h 3602182"/>
                <a:gd name="connsiteX59" fmla="*/ 7499928 w 9134764"/>
                <a:gd name="connsiteY59" fmla="*/ 2854037 h 3602182"/>
                <a:gd name="connsiteX60" fmla="*/ 7204364 w 9134764"/>
                <a:gd name="connsiteY60" fmla="*/ 2964873 h 3602182"/>
                <a:gd name="connsiteX61" fmla="*/ 6797964 w 9134764"/>
                <a:gd name="connsiteY61" fmla="*/ 3103419 h 3602182"/>
                <a:gd name="connsiteX62" fmla="*/ 6428509 w 9134764"/>
                <a:gd name="connsiteY62" fmla="*/ 3177309 h 3602182"/>
                <a:gd name="connsiteX63" fmla="*/ 6206837 w 9134764"/>
                <a:gd name="connsiteY63" fmla="*/ 3214255 h 3602182"/>
                <a:gd name="connsiteX64" fmla="*/ 5929746 w 9134764"/>
                <a:gd name="connsiteY64" fmla="*/ 3251200 h 3602182"/>
                <a:gd name="connsiteX65" fmla="*/ 5763491 w 9134764"/>
                <a:gd name="connsiteY65" fmla="*/ 3269673 h 3602182"/>
                <a:gd name="connsiteX66" fmla="*/ 5467928 w 9134764"/>
                <a:gd name="connsiteY66" fmla="*/ 3260437 h 3602182"/>
                <a:gd name="connsiteX67" fmla="*/ 5181600 w 9134764"/>
                <a:gd name="connsiteY67" fmla="*/ 3214255 h 3602182"/>
                <a:gd name="connsiteX68" fmla="*/ 5006109 w 9134764"/>
                <a:gd name="connsiteY68" fmla="*/ 3168073 h 3602182"/>
                <a:gd name="connsiteX69" fmla="*/ 4802909 w 9134764"/>
                <a:gd name="connsiteY69" fmla="*/ 3094182 h 3602182"/>
                <a:gd name="connsiteX70" fmla="*/ 4608946 w 9134764"/>
                <a:gd name="connsiteY70" fmla="*/ 3011055 h 3602182"/>
                <a:gd name="connsiteX71" fmla="*/ 4313382 w 9134764"/>
                <a:gd name="connsiteY71" fmla="*/ 2826328 h 3602182"/>
                <a:gd name="connsiteX72" fmla="*/ 4073237 w 9134764"/>
                <a:gd name="connsiteY72" fmla="*/ 2706255 h 3602182"/>
                <a:gd name="connsiteX73" fmla="*/ 3870037 w 9134764"/>
                <a:gd name="connsiteY73" fmla="*/ 2604655 h 3602182"/>
                <a:gd name="connsiteX74" fmla="*/ 3537528 w 9134764"/>
                <a:gd name="connsiteY74" fmla="*/ 2456873 h 3602182"/>
                <a:gd name="connsiteX75" fmla="*/ 3334328 w 9134764"/>
                <a:gd name="connsiteY75" fmla="*/ 2355273 h 3602182"/>
                <a:gd name="connsiteX76" fmla="*/ 3121891 w 9134764"/>
                <a:gd name="connsiteY76" fmla="*/ 2290619 h 3602182"/>
                <a:gd name="connsiteX77" fmla="*/ 2844800 w 9134764"/>
                <a:gd name="connsiteY77" fmla="*/ 2216728 h 3602182"/>
                <a:gd name="connsiteX78" fmla="*/ 2503055 w 9134764"/>
                <a:gd name="connsiteY78" fmla="*/ 2152073 h 3602182"/>
                <a:gd name="connsiteX79" fmla="*/ 2244437 w 9134764"/>
                <a:gd name="connsiteY79" fmla="*/ 2041237 h 3602182"/>
                <a:gd name="connsiteX80" fmla="*/ 2041237 w 9134764"/>
                <a:gd name="connsiteY80" fmla="*/ 1902691 h 3602182"/>
                <a:gd name="connsiteX81" fmla="*/ 1893455 w 9134764"/>
                <a:gd name="connsiteY81" fmla="*/ 1754909 h 3602182"/>
                <a:gd name="connsiteX82" fmla="*/ 1727200 w 9134764"/>
                <a:gd name="connsiteY82" fmla="*/ 1560946 h 3602182"/>
                <a:gd name="connsiteX83" fmla="*/ 1597891 w 9134764"/>
                <a:gd name="connsiteY83" fmla="*/ 1366982 h 3602182"/>
                <a:gd name="connsiteX84" fmla="*/ 1450109 w 9134764"/>
                <a:gd name="connsiteY84" fmla="*/ 1145309 h 3602182"/>
                <a:gd name="connsiteX85" fmla="*/ 1283855 w 9134764"/>
                <a:gd name="connsiteY85" fmla="*/ 988291 h 3602182"/>
                <a:gd name="connsiteX86" fmla="*/ 1034473 w 9134764"/>
                <a:gd name="connsiteY86" fmla="*/ 858982 h 3602182"/>
                <a:gd name="connsiteX87" fmla="*/ 858982 w 9134764"/>
                <a:gd name="connsiteY87" fmla="*/ 775855 h 3602182"/>
                <a:gd name="connsiteX88" fmla="*/ 711200 w 9134764"/>
                <a:gd name="connsiteY88" fmla="*/ 720437 h 3602182"/>
                <a:gd name="connsiteX89" fmla="*/ 581891 w 9134764"/>
                <a:gd name="connsiteY89" fmla="*/ 637309 h 3602182"/>
                <a:gd name="connsiteX90" fmla="*/ 452582 w 9134764"/>
                <a:gd name="connsiteY90" fmla="*/ 498764 h 3602182"/>
                <a:gd name="connsiteX91" fmla="*/ 341746 w 9134764"/>
                <a:gd name="connsiteY91" fmla="*/ 286328 h 3602182"/>
                <a:gd name="connsiteX92" fmla="*/ 295564 w 9134764"/>
                <a:gd name="connsiteY92" fmla="*/ 166255 h 3602182"/>
                <a:gd name="connsiteX93" fmla="*/ 230909 w 9134764"/>
                <a:gd name="connsiteY93" fmla="*/ 83128 h 3602182"/>
                <a:gd name="connsiteX94" fmla="*/ 129309 w 9134764"/>
                <a:gd name="connsiteY94" fmla="*/ 18473 h 3602182"/>
                <a:gd name="connsiteX95" fmla="*/ 0 w 9134764"/>
                <a:gd name="connsiteY95" fmla="*/ 0 h 3602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9134764" h="3602182">
                  <a:moveTo>
                    <a:pt x="0" y="0"/>
                  </a:moveTo>
                  <a:lnTo>
                    <a:pt x="0" y="591128"/>
                  </a:lnTo>
                  <a:lnTo>
                    <a:pt x="0" y="591128"/>
                  </a:lnTo>
                  <a:lnTo>
                    <a:pt x="129309" y="655782"/>
                  </a:lnTo>
                  <a:lnTo>
                    <a:pt x="203200" y="775855"/>
                  </a:lnTo>
                  <a:lnTo>
                    <a:pt x="230909" y="822037"/>
                  </a:lnTo>
                  <a:lnTo>
                    <a:pt x="341746" y="895928"/>
                  </a:lnTo>
                  <a:lnTo>
                    <a:pt x="517237" y="997528"/>
                  </a:lnTo>
                  <a:lnTo>
                    <a:pt x="655782" y="1052946"/>
                  </a:lnTo>
                  <a:lnTo>
                    <a:pt x="757382" y="1099128"/>
                  </a:lnTo>
                  <a:lnTo>
                    <a:pt x="895928" y="1163782"/>
                  </a:lnTo>
                  <a:lnTo>
                    <a:pt x="969819" y="1200728"/>
                  </a:lnTo>
                  <a:lnTo>
                    <a:pt x="1062182" y="1246909"/>
                  </a:lnTo>
                  <a:lnTo>
                    <a:pt x="1200728" y="1357746"/>
                  </a:lnTo>
                  <a:lnTo>
                    <a:pt x="1320800" y="1514764"/>
                  </a:lnTo>
                  <a:lnTo>
                    <a:pt x="1376219" y="1607128"/>
                  </a:lnTo>
                  <a:lnTo>
                    <a:pt x="1450109" y="1727200"/>
                  </a:lnTo>
                  <a:lnTo>
                    <a:pt x="1542473" y="1874982"/>
                  </a:lnTo>
                  <a:lnTo>
                    <a:pt x="1616364" y="1976582"/>
                  </a:lnTo>
                  <a:lnTo>
                    <a:pt x="1690255" y="2059709"/>
                  </a:lnTo>
                  <a:lnTo>
                    <a:pt x="1865746" y="2179782"/>
                  </a:lnTo>
                  <a:lnTo>
                    <a:pt x="2022764" y="2262909"/>
                  </a:lnTo>
                  <a:lnTo>
                    <a:pt x="2105891" y="2327564"/>
                  </a:lnTo>
                  <a:lnTo>
                    <a:pt x="2207491" y="2382982"/>
                  </a:lnTo>
                  <a:lnTo>
                    <a:pt x="2373746" y="2447637"/>
                  </a:lnTo>
                  <a:lnTo>
                    <a:pt x="2503055" y="2484582"/>
                  </a:lnTo>
                  <a:lnTo>
                    <a:pt x="2733964" y="2558473"/>
                  </a:lnTo>
                  <a:lnTo>
                    <a:pt x="2854037" y="2576946"/>
                  </a:lnTo>
                  <a:lnTo>
                    <a:pt x="2983346" y="2632364"/>
                  </a:lnTo>
                  <a:lnTo>
                    <a:pt x="3158837" y="2678546"/>
                  </a:lnTo>
                  <a:lnTo>
                    <a:pt x="3343564" y="2770909"/>
                  </a:lnTo>
                  <a:lnTo>
                    <a:pt x="3435928" y="2807855"/>
                  </a:lnTo>
                  <a:lnTo>
                    <a:pt x="3583709" y="2881746"/>
                  </a:lnTo>
                  <a:lnTo>
                    <a:pt x="3740728" y="2964873"/>
                  </a:lnTo>
                  <a:lnTo>
                    <a:pt x="3860800" y="3038764"/>
                  </a:lnTo>
                  <a:lnTo>
                    <a:pt x="4091709" y="3186546"/>
                  </a:lnTo>
                  <a:lnTo>
                    <a:pt x="4331855" y="3306619"/>
                  </a:lnTo>
                  <a:lnTo>
                    <a:pt x="4516582" y="3380509"/>
                  </a:lnTo>
                  <a:lnTo>
                    <a:pt x="4738255" y="3454400"/>
                  </a:lnTo>
                  <a:lnTo>
                    <a:pt x="5061528" y="3537528"/>
                  </a:lnTo>
                  <a:lnTo>
                    <a:pt x="5310909" y="3602182"/>
                  </a:lnTo>
                  <a:lnTo>
                    <a:pt x="5495637" y="3602182"/>
                  </a:lnTo>
                  <a:lnTo>
                    <a:pt x="5800437" y="3583709"/>
                  </a:lnTo>
                  <a:lnTo>
                    <a:pt x="5966691" y="3565237"/>
                  </a:lnTo>
                  <a:lnTo>
                    <a:pt x="6243782" y="3537528"/>
                  </a:lnTo>
                  <a:lnTo>
                    <a:pt x="6530109" y="3482109"/>
                  </a:lnTo>
                  <a:lnTo>
                    <a:pt x="6899564" y="3417455"/>
                  </a:lnTo>
                  <a:lnTo>
                    <a:pt x="7232073" y="3334328"/>
                  </a:lnTo>
                  <a:lnTo>
                    <a:pt x="7453746" y="3278909"/>
                  </a:lnTo>
                  <a:lnTo>
                    <a:pt x="7804728" y="3186546"/>
                  </a:lnTo>
                  <a:lnTo>
                    <a:pt x="8155709" y="3094182"/>
                  </a:lnTo>
                  <a:lnTo>
                    <a:pt x="8414328" y="3020291"/>
                  </a:lnTo>
                  <a:lnTo>
                    <a:pt x="9023928" y="2835564"/>
                  </a:lnTo>
                  <a:lnTo>
                    <a:pt x="9134764" y="2798619"/>
                  </a:lnTo>
                  <a:lnTo>
                    <a:pt x="9134764" y="2290619"/>
                  </a:lnTo>
                  <a:lnTo>
                    <a:pt x="8737600" y="2484582"/>
                  </a:lnTo>
                  <a:lnTo>
                    <a:pt x="8358909" y="2613891"/>
                  </a:lnTo>
                  <a:lnTo>
                    <a:pt x="8017164" y="2706255"/>
                  </a:lnTo>
                  <a:lnTo>
                    <a:pt x="7777019" y="2770909"/>
                  </a:lnTo>
                  <a:lnTo>
                    <a:pt x="7499928" y="2854037"/>
                  </a:lnTo>
                  <a:lnTo>
                    <a:pt x="7204364" y="2964873"/>
                  </a:lnTo>
                  <a:lnTo>
                    <a:pt x="6797964" y="3103419"/>
                  </a:lnTo>
                  <a:lnTo>
                    <a:pt x="6428509" y="3177309"/>
                  </a:lnTo>
                  <a:lnTo>
                    <a:pt x="6206837" y="3214255"/>
                  </a:lnTo>
                  <a:lnTo>
                    <a:pt x="5929746" y="3251200"/>
                  </a:lnTo>
                  <a:lnTo>
                    <a:pt x="5763491" y="3269673"/>
                  </a:lnTo>
                  <a:lnTo>
                    <a:pt x="5467928" y="3260437"/>
                  </a:lnTo>
                  <a:lnTo>
                    <a:pt x="5181600" y="3214255"/>
                  </a:lnTo>
                  <a:lnTo>
                    <a:pt x="5006109" y="3168073"/>
                  </a:lnTo>
                  <a:lnTo>
                    <a:pt x="4802909" y="3094182"/>
                  </a:lnTo>
                  <a:lnTo>
                    <a:pt x="4608946" y="3011055"/>
                  </a:lnTo>
                  <a:lnTo>
                    <a:pt x="4313382" y="2826328"/>
                  </a:lnTo>
                  <a:lnTo>
                    <a:pt x="4073237" y="2706255"/>
                  </a:lnTo>
                  <a:lnTo>
                    <a:pt x="3870037" y="2604655"/>
                  </a:lnTo>
                  <a:lnTo>
                    <a:pt x="3537528" y="2456873"/>
                  </a:lnTo>
                  <a:lnTo>
                    <a:pt x="3334328" y="2355273"/>
                  </a:lnTo>
                  <a:lnTo>
                    <a:pt x="3121891" y="2290619"/>
                  </a:lnTo>
                  <a:lnTo>
                    <a:pt x="2844800" y="2216728"/>
                  </a:lnTo>
                  <a:lnTo>
                    <a:pt x="2503055" y="2152073"/>
                  </a:lnTo>
                  <a:lnTo>
                    <a:pt x="2244437" y="2041237"/>
                  </a:lnTo>
                  <a:lnTo>
                    <a:pt x="2041237" y="1902691"/>
                  </a:lnTo>
                  <a:lnTo>
                    <a:pt x="1893455" y="1754909"/>
                  </a:lnTo>
                  <a:lnTo>
                    <a:pt x="1727200" y="1560946"/>
                  </a:lnTo>
                  <a:lnTo>
                    <a:pt x="1597891" y="1366982"/>
                  </a:lnTo>
                  <a:lnTo>
                    <a:pt x="1450109" y="1145309"/>
                  </a:lnTo>
                  <a:lnTo>
                    <a:pt x="1283855" y="988291"/>
                  </a:lnTo>
                  <a:lnTo>
                    <a:pt x="1034473" y="858982"/>
                  </a:lnTo>
                  <a:lnTo>
                    <a:pt x="858982" y="775855"/>
                  </a:lnTo>
                  <a:lnTo>
                    <a:pt x="711200" y="720437"/>
                  </a:lnTo>
                  <a:lnTo>
                    <a:pt x="581891" y="637309"/>
                  </a:lnTo>
                  <a:lnTo>
                    <a:pt x="452582" y="498764"/>
                  </a:lnTo>
                  <a:lnTo>
                    <a:pt x="341746" y="286328"/>
                  </a:lnTo>
                  <a:lnTo>
                    <a:pt x="295564" y="166255"/>
                  </a:lnTo>
                  <a:lnTo>
                    <a:pt x="230909" y="83128"/>
                  </a:lnTo>
                  <a:lnTo>
                    <a:pt x="129309" y="18473"/>
                  </a:lnTo>
                  <a:lnTo>
                    <a:pt x="0" y="0"/>
                  </a:lnTo>
                  <a:close/>
                </a:path>
              </a:pathLst>
            </a:cu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フリーフォーム 16"/>
            <p:cNvSpPr/>
            <p:nvPr/>
          </p:nvSpPr>
          <p:spPr>
            <a:xfrm>
              <a:off x="6234545" y="0"/>
              <a:ext cx="1376219" cy="4692073"/>
            </a:xfrm>
            <a:custGeom>
              <a:avLst/>
              <a:gdLst>
                <a:gd name="connsiteX0" fmla="*/ 1376219 w 1376219"/>
                <a:gd name="connsiteY0" fmla="*/ 0 h 4692073"/>
                <a:gd name="connsiteX1" fmla="*/ 1302328 w 1376219"/>
                <a:gd name="connsiteY1" fmla="*/ 572655 h 4692073"/>
                <a:gd name="connsiteX2" fmla="*/ 1126837 w 1376219"/>
                <a:gd name="connsiteY2" fmla="*/ 1117600 h 4692073"/>
                <a:gd name="connsiteX3" fmla="*/ 905164 w 1376219"/>
                <a:gd name="connsiteY3" fmla="*/ 1902691 h 4692073"/>
                <a:gd name="connsiteX4" fmla="*/ 766619 w 1376219"/>
                <a:gd name="connsiteY4" fmla="*/ 2290618 h 4692073"/>
                <a:gd name="connsiteX5" fmla="*/ 563419 w 1376219"/>
                <a:gd name="connsiteY5" fmla="*/ 2521527 h 4692073"/>
                <a:gd name="connsiteX6" fmla="*/ 461819 w 1376219"/>
                <a:gd name="connsiteY6" fmla="*/ 2641600 h 4692073"/>
                <a:gd name="connsiteX7" fmla="*/ 387928 w 1376219"/>
                <a:gd name="connsiteY7" fmla="*/ 2752436 h 4692073"/>
                <a:gd name="connsiteX8" fmla="*/ 369455 w 1376219"/>
                <a:gd name="connsiteY8" fmla="*/ 2992582 h 4692073"/>
                <a:gd name="connsiteX9" fmla="*/ 323273 w 1376219"/>
                <a:gd name="connsiteY9" fmla="*/ 3269673 h 4692073"/>
                <a:gd name="connsiteX10" fmla="*/ 295564 w 1376219"/>
                <a:gd name="connsiteY10" fmla="*/ 3454400 h 4692073"/>
                <a:gd name="connsiteX11" fmla="*/ 203200 w 1376219"/>
                <a:gd name="connsiteY11" fmla="*/ 3666836 h 4692073"/>
                <a:gd name="connsiteX12" fmla="*/ 193964 w 1376219"/>
                <a:gd name="connsiteY12" fmla="*/ 3860800 h 4692073"/>
                <a:gd name="connsiteX13" fmla="*/ 267855 w 1376219"/>
                <a:gd name="connsiteY13" fmla="*/ 4387273 h 4692073"/>
                <a:gd name="connsiteX14" fmla="*/ 0 w 1376219"/>
                <a:gd name="connsiteY14" fmla="*/ 4692073 h 4692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76219" h="4692073">
                  <a:moveTo>
                    <a:pt x="1376219" y="0"/>
                  </a:moveTo>
                  <a:cubicBezTo>
                    <a:pt x="1360055" y="193194"/>
                    <a:pt x="1343892" y="386388"/>
                    <a:pt x="1302328" y="572655"/>
                  </a:cubicBezTo>
                  <a:cubicBezTo>
                    <a:pt x="1260764" y="758922"/>
                    <a:pt x="1193031" y="895927"/>
                    <a:pt x="1126837" y="1117600"/>
                  </a:cubicBezTo>
                  <a:cubicBezTo>
                    <a:pt x="1060643" y="1339273"/>
                    <a:pt x="965200" y="1707188"/>
                    <a:pt x="905164" y="1902691"/>
                  </a:cubicBezTo>
                  <a:cubicBezTo>
                    <a:pt x="845128" y="2098194"/>
                    <a:pt x="823576" y="2187479"/>
                    <a:pt x="766619" y="2290618"/>
                  </a:cubicBezTo>
                  <a:cubicBezTo>
                    <a:pt x="709662" y="2393757"/>
                    <a:pt x="614219" y="2463030"/>
                    <a:pt x="563419" y="2521527"/>
                  </a:cubicBezTo>
                  <a:cubicBezTo>
                    <a:pt x="512619" y="2580024"/>
                    <a:pt x="491067" y="2603115"/>
                    <a:pt x="461819" y="2641600"/>
                  </a:cubicBezTo>
                  <a:cubicBezTo>
                    <a:pt x="432571" y="2680085"/>
                    <a:pt x="403322" y="2693939"/>
                    <a:pt x="387928" y="2752436"/>
                  </a:cubicBezTo>
                  <a:cubicBezTo>
                    <a:pt x="372534" y="2810933"/>
                    <a:pt x="380231" y="2906376"/>
                    <a:pt x="369455" y="2992582"/>
                  </a:cubicBezTo>
                  <a:cubicBezTo>
                    <a:pt x="358679" y="3078788"/>
                    <a:pt x="335588" y="3192703"/>
                    <a:pt x="323273" y="3269673"/>
                  </a:cubicBezTo>
                  <a:cubicBezTo>
                    <a:pt x="310958" y="3346643"/>
                    <a:pt x="315576" y="3388206"/>
                    <a:pt x="295564" y="3454400"/>
                  </a:cubicBezTo>
                  <a:cubicBezTo>
                    <a:pt x="275552" y="3520594"/>
                    <a:pt x="220133" y="3599103"/>
                    <a:pt x="203200" y="3666836"/>
                  </a:cubicBezTo>
                  <a:cubicBezTo>
                    <a:pt x="186267" y="3734569"/>
                    <a:pt x="183188" y="3740727"/>
                    <a:pt x="193964" y="3860800"/>
                  </a:cubicBezTo>
                  <a:cubicBezTo>
                    <a:pt x="204740" y="3980873"/>
                    <a:pt x="300182" y="4248728"/>
                    <a:pt x="267855" y="4387273"/>
                  </a:cubicBezTo>
                  <a:cubicBezTo>
                    <a:pt x="235528" y="4525818"/>
                    <a:pt x="117764" y="4608945"/>
                    <a:pt x="0" y="4692073"/>
                  </a:cubicBezTo>
                </a:path>
              </a:pathLst>
            </a:custGeom>
            <a:noFill/>
            <a:ln w="762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フリーフォーム 17"/>
            <p:cNvSpPr/>
            <p:nvPr/>
          </p:nvSpPr>
          <p:spPr>
            <a:xfrm>
              <a:off x="-5196" y="936166"/>
              <a:ext cx="4481512" cy="2795326"/>
            </a:xfrm>
            <a:custGeom>
              <a:avLst/>
              <a:gdLst>
                <a:gd name="connsiteX0" fmla="*/ 438828 w 1150028"/>
                <a:gd name="connsiteY0" fmla="*/ 0 h 3731491"/>
                <a:gd name="connsiteX1" fmla="*/ 392646 w 1150028"/>
                <a:gd name="connsiteY1" fmla="*/ 332509 h 3731491"/>
                <a:gd name="connsiteX2" fmla="*/ 337228 w 1150028"/>
                <a:gd name="connsiteY2" fmla="*/ 489527 h 3731491"/>
                <a:gd name="connsiteX3" fmla="*/ 207918 w 1150028"/>
                <a:gd name="connsiteY3" fmla="*/ 581891 h 3731491"/>
                <a:gd name="connsiteX4" fmla="*/ 23191 w 1150028"/>
                <a:gd name="connsiteY4" fmla="*/ 665018 h 3731491"/>
                <a:gd name="connsiteX5" fmla="*/ 4718 w 1150028"/>
                <a:gd name="connsiteY5" fmla="*/ 674255 h 3731491"/>
                <a:gd name="connsiteX6" fmla="*/ 41664 w 1150028"/>
                <a:gd name="connsiteY6" fmla="*/ 766618 h 3731491"/>
                <a:gd name="connsiteX7" fmla="*/ 106318 w 1150028"/>
                <a:gd name="connsiteY7" fmla="*/ 979055 h 3731491"/>
                <a:gd name="connsiteX8" fmla="*/ 263337 w 1150028"/>
                <a:gd name="connsiteY8" fmla="*/ 1348509 h 3731491"/>
                <a:gd name="connsiteX9" fmla="*/ 355700 w 1150028"/>
                <a:gd name="connsiteY9" fmla="*/ 1616364 h 3731491"/>
                <a:gd name="connsiteX10" fmla="*/ 595846 w 1150028"/>
                <a:gd name="connsiteY10" fmla="*/ 2272145 h 3731491"/>
                <a:gd name="connsiteX11" fmla="*/ 789809 w 1150028"/>
                <a:gd name="connsiteY11" fmla="*/ 2798618 h 3731491"/>
                <a:gd name="connsiteX12" fmla="*/ 1029955 w 1150028"/>
                <a:gd name="connsiteY12" fmla="*/ 3417455 h 3731491"/>
                <a:gd name="connsiteX13" fmla="*/ 1150028 w 1150028"/>
                <a:gd name="connsiteY13" fmla="*/ 3731491 h 3731491"/>
                <a:gd name="connsiteX0" fmla="*/ 843706 w 1554906"/>
                <a:gd name="connsiteY0" fmla="*/ 0 h 3731491"/>
                <a:gd name="connsiteX1" fmla="*/ 797524 w 1554906"/>
                <a:gd name="connsiteY1" fmla="*/ 332509 h 3731491"/>
                <a:gd name="connsiteX2" fmla="*/ 742106 w 1554906"/>
                <a:gd name="connsiteY2" fmla="*/ 489527 h 3731491"/>
                <a:gd name="connsiteX3" fmla="*/ 612796 w 1554906"/>
                <a:gd name="connsiteY3" fmla="*/ 581891 h 3731491"/>
                <a:gd name="connsiteX4" fmla="*/ 428069 w 1554906"/>
                <a:gd name="connsiteY4" fmla="*/ 665018 h 3731491"/>
                <a:gd name="connsiteX5" fmla="*/ 21 w 1554906"/>
                <a:gd name="connsiteY5" fmla="*/ 936193 h 3731491"/>
                <a:gd name="connsiteX6" fmla="*/ 446542 w 1554906"/>
                <a:gd name="connsiteY6" fmla="*/ 766618 h 3731491"/>
                <a:gd name="connsiteX7" fmla="*/ 511196 w 1554906"/>
                <a:gd name="connsiteY7" fmla="*/ 979055 h 3731491"/>
                <a:gd name="connsiteX8" fmla="*/ 668215 w 1554906"/>
                <a:gd name="connsiteY8" fmla="*/ 1348509 h 3731491"/>
                <a:gd name="connsiteX9" fmla="*/ 760578 w 1554906"/>
                <a:gd name="connsiteY9" fmla="*/ 1616364 h 3731491"/>
                <a:gd name="connsiteX10" fmla="*/ 1000724 w 1554906"/>
                <a:gd name="connsiteY10" fmla="*/ 2272145 h 3731491"/>
                <a:gd name="connsiteX11" fmla="*/ 1194687 w 1554906"/>
                <a:gd name="connsiteY11" fmla="*/ 2798618 h 3731491"/>
                <a:gd name="connsiteX12" fmla="*/ 1434833 w 1554906"/>
                <a:gd name="connsiteY12" fmla="*/ 3417455 h 3731491"/>
                <a:gd name="connsiteX13" fmla="*/ 1554906 w 1554906"/>
                <a:gd name="connsiteY13" fmla="*/ 3731491 h 3731491"/>
                <a:gd name="connsiteX0" fmla="*/ 843719 w 1554919"/>
                <a:gd name="connsiteY0" fmla="*/ 0 h 3731491"/>
                <a:gd name="connsiteX1" fmla="*/ 797537 w 1554919"/>
                <a:gd name="connsiteY1" fmla="*/ 332509 h 3731491"/>
                <a:gd name="connsiteX2" fmla="*/ 742119 w 1554919"/>
                <a:gd name="connsiteY2" fmla="*/ 489527 h 3731491"/>
                <a:gd name="connsiteX3" fmla="*/ 612809 w 1554919"/>
                <a:gd name="connsiteY3" fmla="*/ 581891 h 3731491"/>
                <a:gd name="connsiteX4" fmla="*/ 423320 w 1554919"/>
                <a:gd name="connsiteY4" fmla="*/ 688830 h 3731491"/>
                <a:gd name="connsiteX5" fmla="*/ 34 w 1554919"/>
                <a:gd name="connsiteY5" fmla="*/ 936193 h 3731491"/>
                <a:gd name="connsiteX6" fmla="*/ 446555 w 1554919"/>
                <a:gd name="connsiteY6" fmla="*/ 766618 h 3731491"/>
                <a:gd name="connsiteX7" fmla="*/ 511209 w 1554919"/>
                <a:gd name="connsiteY7" fmla="*/ 979055 h 3731491"/>
                <a:gd name="connsiteX8" fmla="*/ 668228 w 1554919"/>
                <a:gd name="connsiteY8" fmla="*/ 1348509 h 3731491"/>
                <a:gd name="connsiteX9" fmla="*/ 760591 w 1554919"/>
                <a:gd name="connsiteY9" fmla="*/ 1616364 h 3731491"/>
                <a:gd name="connsiteX10" fmla="*/ 1000737 w 1554919"/>
                <a:gd name="connsiteY10" fmla="*/ 2272145 h 3731491"/>
                <a:gd name="connsiteX11" fmla="*/ 1194700 w 1554919"/>
                <a:gd name="connsiteY11" fmla="*/ 2798618 h 3731491"/>
                <a:gd name="connsiteX12" fmla="*/ 1434846 w 1554919"/>
                <a:gd name="connsiteY12" fmla="*/ 3417455 h 3731491"/>
                <a:gd name="connsiteX13" fmla="*/ 1554919 w 1554919"/>
                <a:gd name="connsiteY13" fmla="*/ 3731491 h 3731491"/>
                <a:gd name="connsiteX0" fmla="*/ 844149 w 1555349"/>
                <a:gd name="connsiteY0" fmla="*/ 0 h 3731491"/>
                <a:gd name="connsiteX1" fmla="*/ 797967 w 1555349"/>
                <a:gd name="connsiteY1" fmla="*/ 332509 h 3731491"/>
                <a:gd name="connsiteX2" fmla="*/ 742549 w 1555349"/>
                <a:gd name="connsiteY2" fmla="*/ 489527 h 3731491"/>
                <a:gd name="connsiteX3" fmla="*/ 613239 w 1555349"/>
                <a:gd name="connsiteY3" fmla="*/ 581891 h 3731491"/>
                <a:gd name="connsiteX4" fmla="*/ 423750 w 1555349"/>
                <a:gd name="connsiteY4" fmla="*/ 688830 h 3731491"/>
                <a:gd name="connsiteX5" fmla="*/ 464 w 1555349"/>
                <a:gd name="connsiteY5" fmla="*/ 936193 h 3731491"/>
                <a:gd name="connsiteX6" fmla="*/ 511639 w 1555349"/>
                <a:gd name="connsiteY6" fmla="*/ 979055 h 3731491"/>
                <a:gd name="connsiteX7" fmla="*/ 668658 w 1555349"/>
                <a:gd name="connsiteY7" fmla="*/ 1348509 h 3731491"/>
                <a:gd name="connsiteX8" fmla="*/ 761021 w 1555349"/>
                <a:gd name="connsiteY8" fmla="*/ 1616364 h 3731491"/>
                <a:gd name="connsiteX9" fmla="*/ 1001167 w 1555349"/>
                <a:gd name="connsiteY9" fmla="*/ 2272145 h 3731491"/>
                <a:gd name="connsiteX10" fmla="*/ 1195130 w 1555349"/>
                <a:gd name="connsiteY10" fmla="*/ 2798618 h 3731491"/>
                <a:gd name="connsiteX11" fmla="*/ 1435276 w 1555349"/>
                <a:gd name="connsiteY11" fmla="*/ 3417455 h 3731491"/>
                <a:gd name="connsiteX12" fmla="*/ 1555349 w 1555349"/>
                <a:gd name="connsiteY12" fmla="*/ 3731491 h 3731491"/>
                <a:gd name="connsiteX0" fmla="*/ 846879 w 1558079"/>
                <a:gd name="connsiteY0" fmla="*/ 0 h 3731491"/>
                <a:gd name="connsiteX1" fmla="*/ 800697 w 1558079"/>
                <a:gd name="connsiteY1" fmla="*/ 332509 h 3731491"/>
                <a:gd name="connsiteX2" fmla="*/ 745279 w 1558079"/>
                <a:gd name="connsiteY2" fmla="*/ 489527 h 3731491"/>
                <a:gd name="connsiteX3" fmla="*/ 615969 w 1558079"/>
                <a:gd name="connsiteY3" fmla="*/ 581891 h 3731491"/>
                <a:gd name="connsiteX4" fmla="*/ 426480 w 1558079"/>
                <a:gd name="connsiteY4" fmla="*/ 688830 h 3731491"/>
                <a:gd name="connsiteX5" fmla="*/ 3194 w 1558079"/>
                <a:gd name="connsiteY5" fmla="*/ 936193 h 3731491"/>
                <a:gd name="connsiteX6" fmla="*/ 671388 w 1558079"/>
                <a:gd name="connsiteY6" fmla="*/ 1348509 h 3731491"/>
                <a:gd name="connsiteX7" fmla="*/ 763751 w 1558079"/>
                <a:gd name="connsiteY7" fmla="*/ 1616364 h 3731491"/>
                <a:gd name="connsiteX8" fmla="*/ 1003897 w 1558079"/>
                <a:gd name="connsiteY8" fmla="*/ 2272145 h 3731491"/>
                <a:gd name="connsiteX9" fmla="*/ 1197860 w 1558079"/>
                <a:gd name="connsiteY9" fmla="*/ 2798618 h 3731491"/>
                <a:gd name="connsiteX10" fmla="*/ 1438006 w 1558079"/>
                <a:gd name="connsiteY10" fmla="*/ 3417455 h 3731491"/>
                <a:gd name="connsiteX11" fmla="*/ 1558079 w 1558079"/>
                <a:gd name="connsiteY11" fmla="*/ 3731491 h 3731491"/>
                <a:gd name="connsiteX0" fmla="*/ 850410 w 1561610"/>
                <a:gd name="connsiteY0" fmla="*/ 0 h 3731491"/>
                <a:gd name="connsiteX1" fmla="*/ 804228 w 1561610"/>
                <a:gd name="connsiteY1" fmla="*/ 332509 h 3731491"/>
                <a:gd name="connsiteX2" fmla="*/ 748810 w 1561610"/>
                <a:gd name="connsiteY2" fmla="*/ 489527 h 3731491"/>
                <a:gd name="connsiteX3" fmla="*/ 619500 w 1561610"/>
                <a:gd name="connsiteY3" fmla="*/ 581891 h 3731491"/>
                <a:gd name="connsiteX4" fmla="*/ 430011 w 1561610"/>
                <a:gd name="connsiteY4" fmla="*/ 688830 h 3731491"/>
                <a:gd name="connsiteX5" fmla="*/ 6725 w 1561610"/>
                <a:gd name="connsiteY5" fmla="*/ 936193 h 3731491"/>
                <a:gd name="connsiteX6" fmla="*/ 212957 w 1561610"/>
                <a:gd name="connsiteY6" fmla="*/ 1391372 h 3731491"/>
                <a:gd name="connsiteX7" fmla="*/ 767282 w 1561610"/>
                <a:gd name="connsiteY7" fmla="*/ 1616364 h 3731491"/>
                <a:gd name="connsiteX8" fmla="*/ 1007428 w 1561610"/>
                <a:gd name="connsiteY8" fmla="*/ 2272145 h 3731491"/>
                <a:gd name="connsiteX9" fmla="*/ 1201391 w 1561610"/>
                <a:gd name="connsiteY9" fmla="*/ 2798618 h 3731491"/>
                <a:gd name="connsiteX10" fmla="*/ 1441537 w 1561610"/>
                <a:gd name="connsiteY10" fmla="*/ 3417455 h 3731491"/>
                <a:gd name="connsiteX11" fmla="*/ 1561610 w 1561610"/>
                <a:gd name="connsiteY11" fmla="*/ 3731491 h 3731491"/>
                <a:gd name="connsiteX0" fmla="*/ 848862 w 1560062"/>
                <a:gd name="connsiteY0" fmla="*/ 0 h 3731491"/>
                <a:gd name="connsiteX1" fmla="*/ 802680 w 1560062"/>
                <a:gd name="connsiteY1" fmla="*/ 332509 h 3731491"/>
                <a:gd name="connsiteX2" fmla="*/ 747262 w 1560062"/>
                <a:gd name="connsiteY2" fmla="*/ 489527 h 3731491"/>
                <a:gd name="connsiteX3" fmla="*/ 617952 w 1560062"/>
                <a:gd name="connsiteY3" fmla="*/ 581891 h 3731491"/>
                <a:gd name="connsiteX4" fmla="*/ 428463 w 1560062"/>
                <a:gd name="connsiteY4" fmla="*/ 688830 h 3731491"/>
                <a:gd name="connsiteX5" fmla="*/ 5177 w 1560062"/>
                <a:gd name="connsiteY5" fmla="*/ 936193 h 3731491"/>
                <a:gd name="connsiteX6" fmla="*/ 211409 w 1560062"/>
                <a:gd name="connsiteY6" fmla="*/ 1391372 h 3731491"/>
                <a:gd name="connsiteX7" fmla="*/ 484746 w 1560062"/>
                <a:gd name="connsiteY7" fmla="*/ 1897351 h 3731491"/>
                <a:gd name="connsiteX8" fmla="*/ 1005880 w 1560062"/>
                <a:gd name="connsiteY8" fmla="*/ 2272145 h 3731491"/>
                <a:gd name="connsiteX9" fmla="*/ 1199843 w 1560062"/>
                <a:gd name="connsiteY9" fmla="*/ 2798618 h 3731491"/>
                <a:gd name="connsiteX10" fmla="*/ 1439989 w 1560062"/>
                <a:gd name="connsiteY10" fmla="*/ 3417455 h 3731491"/>
                <a:gd name="connsiteX11" fmla="*/ 1560062 w 1560062"/>
                <a:gd name="connsiteY11" fmla="*/ 3731491 h 3731491"/>
                <a:gd name="connsiteX0" fmla="*/ 847218 w 1558418"/>
                <a:gd name="connsiteY0" fmla="*/ 0 h 3731491"/>
                <a:gd name="connsiteX1" fmla="*/ 801036 w 1558418"/>
                <a:gd name="connsiteY1" fmla="*/ 332509 h 3731491"/>
                <a:gd name="connsiteX2" fmla="*/ 745618 w 1558418"/>
                <a:gd name="connsiteY2" fmla="*/ 489527 h 3731491"/>
                <a:gd name="connsiteX3" fmla="*/ 616308 w 1558418"/>
                <a:gd name="connsiteY3" fmla="*/ 581891 h 3731491"/>
                <a:gd name="connsiteX4" fmla="*/ 426819 w 1558418"/>
                <a:gd name="connsiteY4" fmla="*/ 688830 h 3731491"/>
                <a:gd name="connsiteX5" fmla="*/ 3533 w 1558418"/>
                <a:gd name="connsiteY5" fmla="*/ 936193 h 3731491"/>
                <a:gd name="connsiteX6" fmla="*/ 238340 w 1558418"/>
                <a:gd name="connsiteY6" fmla="*/ 1386610 h 3731491"/>
                <a:gd name="connsiteX7" fmla="*/ 483102 w 1558418"/>
                <a:gd name="connsiteY7" fmla="*/ 1897351 h 3731491"/>
                <a:gd name="connsiteX8" fmla="*/ 1004236 w 1558418"/>
                <a:gd name="connsiteY8" fmla="*/ 2272145 h 3731491"/>
                <a:gd name="connsiteX9" fmla="*/ 1198199 w 1558418"/>
                <a:gd name="connsiteY9" fmla="*/ 2798618 h 3731491"/>
                <a:gd name="connsiteX10" fmla="*/ 1438345 w 1558418"/>
                <a:gd name="connsiteY10" fmla="*/ 3417455 h 3731491"/>
                <a:gd name="connsiteX11" fmla="*/ 1558418 w 1558418"/>
                <a:gd name="connsiteY11" fmla="*/ 3731491 h 3731491"/>
                <a:gd name="connsiteX0" fmla="*/ 862800 w 1574000"/>
                <a:gd name="connsiteY0" fmla="*/ 0 h 3731491"/>
                <a:gd name="connsiteX1" fmla="*/ 816618 w 1574000"/>
                <a:gd name="connsiteY1" fmla="*/ 332509 h 3731491"/>
                <a:gd name="connsiteX2" fmla="*/ 761200 w 1574000"/>
                <a:gd name="connsiteY2" fmla="*/ 489527 h 3731491"/>
                <a:gd name="connsiteX3" fmla="*/ 631890 w 1574000"/>
                <a:gd name="connsiteY3" fmla="*/ 581891 h 3731491"/>
                <a:gd name="connsiteX4" fmla="*/ 442401 w 1574000"/>
                <a:gd name="connsiteY4" fmla="*/ 688830 h 3731491"/>
                <a:gd name="connsiteX5" fmla="*/ 19115 w 1574000"/>
                <a:gd name="connsiteY5" fmla="*/ 936193 h 3731491"/>
                <a:gd name="connsiteX6" fmla="*/ 253922 w 1574000"/>
                <a:gd name="connsiteY6" fmla="*/ 1386610 h 3731491"/>
                <a:gd name="connsiteX7" fmla="*/ 498684 w 1574000"/>
                <a:gd name="connsiteY7" fmla="*/ 1897351 h 3731491"/>
                <a:gd name="connsiteX8" fmla="*/ 1019818 w 1574000"/>
                <a:gd name="connsiteY8" fmla="*/ 2272145 h 3731491"/>
                <a:gd name="connsiteX9" fmla="*/ 1213781 w 1574000"/>
                <a:gd name="connsiteY9" fmla="*/ 2798618 h 3731491"/>
                <a:gd name="connsiteX10" fmla="*/ 1453927 w 1574000"/>
                <a:gd name="connsiteY10" fmla="*/ 3417455 h 3731491"/>
                <a:gd name="connsiteX11" fmla="*/ 1574000 w 1574000"/>
                <a:gd name="connsiteY11" fmla="*/ 3731491 h 3731491"/>
                <a:gd name="connsiteX0" fmla="*/ 848220 w 1559420"/>
                <a:gd name="connsiteY0" fmla="*/ 0 h 3731491"/>
                <a:gd name="connsiteX1" fmla="*/ 802038 w 1559420"/>
                <a:gd name="connsiteY1" fmla="*/ 332509 h 3731491"/>
                <a:gd name="connsiteX2" fmla="*/ 746620 w 1559420"/>
                <a:gd name="connsiteY2" fmla="*/ 489527 h 3731491"/>
                <a:gd name="connsiteX3" fmla="*/ 617310 w 1559420"/>
                <a:gd name="connsiteY3" fmla="*/ 581891 h 3731491"/>
                <a:gd name="connsiteX4" fmla="*/ 427821 w 1559420"/>
                <a:gd name="connsiteY4" fmla="*/ 688830 h 3731491"/>
                <a:gd name="connsiteX5" fmla="*/ 4535 w 1559420"/>
                <a:gd name="connsiteY5" fmla="*/ 936193 h 3731491"/>
                <a:gd name="connsiteX6" fmla="*/ 239342 w 1559420"/>
                <a:gd name="connsiteY6" fmla="*/ 1386610 h 3731491"/>
                <a:gd name="connsiteX7" fmla="*/ 484104 w 1559420"/>
                <a:gd name="connsiteY7" fmla="*/ 1897351 h 3731491"/>
                <a:gd name="connsiteX8" fmla="*/ 1005238 w 1559420"/>
                <a:gd name="connsiteY8" fmla="*/ 2272145 h 3731491"/>
                <a:gd name="connsiteX9" fmla="*/ 1199201 w 1559420"/>
                <a:gd name="connsiteY9" fmla="*/ 2798618 h 3731491"/>
                <a:gd name="connsiteX10" fmla="*/ 1439347 w 1559420"/>
                <a:gd name="connsiteY10" fmla="*/ 3417455 h 3731491"/>
                <a:gd name="connsiteX11" fmla="*/ 1559420 w 1559420"/>
                <a:gd name="connsiteY11" fmla="*/ 3731491 h 3731491"/>
                <a:gd name="connsiteX0" fmla="*/ 848220 w 1559420"/>
                <a:gd name="connsiteY0" fmla="*/ 0 h 3731491"/>
                <a:gd name="connsiteX1" fmla="*/ 802038 w 1559420"/>
                <a:gd name="connsiteY1" fmla="*/ 332509 h 3731491"/>
                <a:gd name="connsiteX2" fmla="*/ 746620 w 1559420"/>
                <a:gd name="connsiteY2" fmla="*/ 489527 h 3731491"/>
                <a:gd name="connsiteX3" fmla="*/ 617310 w 1559420"/>
                <a:gd name="connsiteY3" fmla="*/ 581891 h 3731491"/>
                <a:gd name="connsiteX4" fmla="*/ 427821 w 1559420"/>
                <a:gd name="connsiteY4" fmla="*/ 688830 h 3731491"/>
                <a:gd name="connsiteX5" fmla="*/ 4535 w 1559420"/>
                <a:gd name="connsiteY5" fmla="*/ 936193 h 3731491"/>
                <a:gd name="connsiteX6" fmla="*/ 239342 w 1559420"/>
                <a:gd name="connsiteY6" fmla="*/ 1386610 h 3731491"/>
                <a:gd name="connsiteX7" fmla="*/ 512679 w 1559420"/>
                <a:gd name="connsiteY7" fmla="*/ 1906876 h 3731491"/>
                <a:gd name="connsiteX8" fmla="*/ 1005238 w 1559420"/>
                <a:gd name="connsiteY8" fmla="*/ 2272145 h 3731491"/>
                <a:gd name="connsiteX9" fmla="*/ 1199201 w 1559420"/>
                <a:gd name="connsiteY9" fmla="*/ 2798618 h 3731491"/>
                <a:gd name="connsiteX10" fmla="*/ 1439347 w 1559420"/>
                <a:gd name="connsiteY10" fmla="*/ 3417455 h 3731491"/>
                <a:gd name="connsiteX11" fmla="*/ 1559420 w 1559420"/>
                <a:gd name="connsiteY11" fmla="*/ 3731491 h 3731491"/>
                <a:gd name="connsiteX0" fmla="*/ 848220 w 1559420"/>
                <a:gd name="connsiteY0" fmla="*/ 0 h 3731491"/>
                <a:gd name="connsiteX1" fmla="*/ 802038 w 1559420"/>
                <a:gd name="connsiteY1" fmla="*/ 332509 h 3731491"/>
                <a:gd name="connsiteX2" fmla="*/ 746620 w 1559420"/>
                <a:gd name="connsiteY2" fmla="*/ 489527 h 3731491"/>
                <a:gd name="connsiteX3" fmla="*/ 617310 w 1559420"/>
                <a:gd name="connsiteY3" fmla="*/ 581891 h 3731491"/>
                <a:gd name="connsiteX4" fmla="*/ 427821 w 1559420"/>
                <a:gd name="connsiteY4" fmla="*/ 688830 h 3731491"/>
                <a:gd name="connsiteX5" fmla="*/ 4535 w 1559420"/>
                <a:gd name="connsiteY5" fmla="*/ 936193 h 3731491"/>
                <a:gd name="connsiteX6" fmla="*/ 239342 w 1559420"/>
                <a:gd name="connsiteY6" fmla="*/ 1386610 h 3731491"/>
                <a:gd name="connsiteX7" fmla="*/ 512679 w 1559420"/>
                <a:gd name="connsiteY7" fmla="*/ 1906876 h 3731491"/>
                <a:gd name="connsiteX8" fmla="*/ 805213 w 1559420"/>
                <a:gd name="connsiteY8" fmla="*/ 2481695 h 3731491"/>
                <a:gd name="connsiteX9" fmla="*/ 1199201 w 1559420"/>
                <a:gd name="connsiteY9" fmla="*/ 2798618 h 3731491"/>
                <a:gd name="connsiteX10" fmla="*/ 1439347 w 1559420"/>
                <a:gd name="connsiteY10" fmla="*/ 3417455 h 3731491"/>
                <a:gd name="connsiteX11" fmla="*/ 1559420 w 1559420"/>
                <a:gd name="connsiteY11" fmla="*/ 3731491 h 3731491"/>
                <a:gd name="connsiteX0" fmla="*/ 848220 w 1559420"/>
                <a:gd name="connsiteY0" fmla="*/ 0 h 3731491"/>
                <a:gd name="connsiteX1" fmla="*/ 802038 w 1559420"/>
                <a:gd name="connsiteY1" fmla="*/ 332509 h 3731491"/>
                <a:gd name="connsiteX2" fmla="*/ 746620 w 1559420"/>
                <a:gd name="connsiteY2" fmla="*/ 489527 h 3731491"/>
                <a:gd name="connsiteX3" fmla="*/ 617310 w 1559420"/>
                <a:gd name="connsiteY3" fmla="*/ 581891 h 3731491"/>
                <a:gd name="connsiteX4" fmla="*/ 427821 w 1559420"/>
                <a:gd name="connsiteY4" fmla="*/ 688830 h 3731491"/>
                <a:gd name="connsiteX5" fmla="*/ 4535 w 1559420"/>
                <a:gd name="connsiteY5" fmla="*/ 936193 h 3731491"/>
                <a:gd name="connsiteX6" fmla="*/ 239342 w 1559420"/>
                <a:gd name="connsiteY6" fmla="*/ 1386610 h 3731491"/>
                <a:gd name="connsiteX7" fmla="*/ 498392 w 1559420"/>
                <a:gd name="connsiteY7" fmla="*/ 1906876 h 3731491"/>
                <a:gd name="connsiteX8" fmla="*/ 805213 w 1559420"/>
                <a:gd name="connsiteY8" fmla="*/ 2481695 h 3731491"/>
                <a:gd name="connsiteX9" fmla="*/ 1199201 w 1559420"/>
                <a:gd name="connsiteY9" fmla="*/ 2798618 h 3731491"/>
                <a:gd name="connsiteX10" fmla="*/ 1439347 w 1559420"/>
                <a:gd name="connsiteY10" fmla="*/ 3417455 h 3731491"/>
                <a:gd name="connsiteX11" fmla="*/ 1559420 w 1559420"/>
                <a:gd name="connsiteY11" fmla="*/ 3731491 h 3731491"/>
                <a:gd name="connsiteX0" fmla="*/ 848220 w 1559420"/>
                <a:gd name="connsiteY0" fmla="*/ 0 h 3731491"/>
                <a:gd name="connsiteX1" fmla="*/ 802038 w 1559420"/>
                <a:gd name="connsiteY1" fmla="*/ 332509 h 3731491"/>
                <a:gd name="connsiteX2" fmla="*/ 746620 w 1559420"/>
                <a:gd name="connsiteY2" fmla="*/ 489527 h 3731491"/>
                <a:gd name="connsiteX3" fmla="*/ 617310 w 1559420"/>
                <a:gd name="connsiteY3" fmla="*/ 581891 h 3731491"/>
                <a:gd name="connsiteX4" fmla="*/ 427821 w 1559420"/>
                <a:gd name="connsiteY4" fmla="*/ 688830 h 3731491"/>
                <a:gd name="connsiteX5" fmla="*/ 4535 w 1559420"/>
                <a:gd name="connsiteY5" fmla="*/ 936193 h 3731491"/>
                <a:gd name="connsiteX6" fmla="*/ 239342 w 1559420"/>
                <a:gd name="connsiteY6" fmla="*/ 1386610 h 3731491"/>
                <a:gd name="connsiteX7" fmla="*/ 498392 w 1559420"/>
                <a:gd name="connsiteY7" fmla="*/ 1906876 h 3731491"/>
                <a:gd name="connsiteX8" fmla="*/ 824263 w 1559420"/>
                <a:gd name="connsiteY8" fmla="*/ 2481695 h 3731491"/>
                <a:gd name="connsiteX9" fmla="*/ 1199201 w 1559420"/>
                <a:gd name="connsiteY9" fmla="*/ 2798618 h 3731491"/>
                <a:gd name="connsiteX10" fmla="*/ 1439347 w 1559420"/>
                <a:gd name="connsiteY10" fmla="*/ 3417455 h 3731491"/>
                <a:gd name="connsiteX11" fmla="*/ 1559420 w 1559420"/>
                <a:gd name="connsiteY11" fmla="*/ 3731491 h 3731491"/>
                <a:gd name="connsiteX0" fmla="*/ 848220 w 1559420"/>
                <a:gd name="connsiteY0" fmla="*/ 0 h 3731491"/>
                <a:gd name="connsiteX1" fmla="*/ 802038 w 1559420"/>
                <a:gd name="connsiteY1" fmla="*/ 332509 h 3731491"/>
                <a:gd name="connsiteX2" fmla="*/ 746620 w 1559420"/>
                <a:gd name="connsiteY2" fmla="*/ 489527 h 3731491"/>
                <a:gd name="connsiteX3" fmla="*/ 617310 w 1559420"/>
                <a:gd name="connsiteY3" fmla="*/ 581891 h 3731491"/>
                <a:gd name="connsiteX4" fmla="*/ 427821 w 1559420"/>
                <a:gd name="connsiteY4" fmla="*/ 688830 h 3731491"/>
                <a:gd name="connsiteX5" fmla="*/ 4535 w 1559420"/>
                <a:gd name="connsiteY5" fmla="*/ 936193 h 3731491"/>
                <a:gd name="connsiteX6" fmla="*/ 239342 w 1559420"/>
                <a:gd name="connsiteY6" fmla="*/ 1386610 h 3731491"/>
                <a:gd name="connsiteX7" fmla="*/ 498392 w 1559420"/>
                <a:gd name="connsiteY7" fmla="*/ 1906876 h 3731491"/>
                <a:gd name="connsiteX8" fmla="*/ 824263 w 1559420"/>
                <a:gd name="connsiteY8" fmla="*/ 2481695 h 3731491"/>
                <a:gd name="connsiteX9" fmla="*/ 1146814 w 1559420"/>
                <a:gd name="connsiteY9" fmla="*/ 3146281 h 3731491"/>
                <a:gd name="connsiteX10" fmla="*/ 1439347 w 1559420"/>
                <a:gd name="connsiteY10" fmla="*/ 3417455 h 3731491"/>
                <a:gd name="connsiteX11" fmla="*/ 1559420 w 1559420"/>
                <a:gd name="connsiteY11" fmla="*/ 3731491 h 3731491"/>
                <a:gd name="connsiteX0" fmla="*/ 848220 w 1559420"/>
                <a:gd name="connsiteY0" fmla="*/ 0 h 3731491"/>
                <a:gd name="connsiteX1" fmla="*/ 802038 w 1559420"/>
                <a:gd name="connsiteY1" fmla="*/ 332509 h 3731491"/>
                <a:gd name="connsiteX2" fmla="*/ 746620 w 1559420"/>
                <a:gd name="connsiteY2" fmla="*/ 489527 h 3731491"/>
                <a:gd name="connsiteX3" fmla="*/ 617310 w 1559420"/>
                <a:gd name="connsiteY3" fmla="*/ 581891 h 3731491"/>
                <a:gd name="connsiteX4" fmla="*/ 427821 w 1559420"/>
                <a:gd name="connsiteY4" fmla="*/ 688830 h 3731491"/>
                <a:gd name="connsiteX5" fmla="*/ 4535 w 1559420"/>
                <a:gd name="connsiteY5" fmla="*/ 936193 h 3731491"/>
                <a:gd name="connsiteX6" fmla="*/ 239342 w 1559420"/>
                <a:gd name="connsiteY6" fmla="*/ 1386610 h 3731491"/>
                <a:gd name="connsiteX7" fmla="*/ 498392 w 1559420"/>
                <a:gd name="connsiteY7" fmla="*/ 1906876 h 3731491"/>
                <a:gd name="connsiteX8" fmla="*/ 805213 w 1559420"/>
                <a:gd name="connsiteY8" fmla="*/ 2500745 h 3731491"/>
                <a:gd name="connsiteX9" fmla="*/ 1146814 w 1559420"/>
                <a:gd name="connsiteY9" fmla="*/ 3146281 h 3731491"/>
                <a:gd name="connsiteX10" fmla="*/ 1439347 w 1559420"/>
                <a:gd name="connsiteY10" fmla="*/ 3417455 h 3731491"/>
                <a:gd name="connsiteX11" fmla="*/ 1559420 w 1559420"/>
                <a:gd name="connsiteY11" fmla="*/ 3731491 h 3731491"/>
                <a:gd name="connsiteX0" fmla="*/ 848220 w 1559420"/>
                <a:gd name="connsiteY0" fmla="*/ 0 h 3731491"/>
                <a:gd name="connsiteX1" fmla="*/ 802038 w 1559420"/>
                <a:gd name="connsiteY1" fmla="*/ 332509 h 3731491"/>
                <a:gd name="connsiteX2" fmla="*/ 746620 w 1559420"/>
                <a:gd name="connsiteY2" fmla="*/ 489527 h 3731491"/>
                <a:gd name="connsiteX3" fmla="*/ 617310 w 1559420"/>
                <a:gd name="connsiteY3" fmla="*/ 581891 h 3731491"/>
                <a:gd name="connsiteX4" fmla="*/ 427821 w 1559420"/>
                <a:gd name="connsiteY4" fmla="*/ 688830 h 3731491"/>
                <a:gd name="connsiteX5" fmla="*/ 4535 w 1559420"/>
                <a:gd name="connsiteY5" fmla="*/ 936193 h 3731491"/>
                <a:gd name="connsiteX6" fmla="*/ 239342 w 1559420"/>
                <a:gd name="connsiteY6" fmla="*/ 1386610 h 3731491"/>
                <a:gd name="connsiteX7" fmla="*/ 498392 w 1559420"/>
                <a:gd name="connsiteY7" fmla="*/ 1906876 h 3731491"/>
                <a:gd name="connsiteX8" fmla="*/ 824263 w 1559420"/>
                <a:gd name="connsiteY8" fmla="*/ 2500745 h 3731491"/>
                <a:gd name="connsiteX9" fmla="*/ 1146814 w 1559420"/>
                <a:gd name="connsiteY9" fmla="*/ 3146281 h 3731491"/>
                <a:gd name="connsiteX10" fmla="*/ 1439347 w 1559420"/>
                <a:gd name="connsiteY10" fmla="*/ 3417455 h 3731491"/>
                <a:gd name="connsiteX11" fmla="*/ 1559420 w 1559420"/>
                <a:gd name="connsiteY11" fmla="*/ 3731491 h 3731491"/>
                <a:gd name="connsiteX0" fmla="*/ 848220 w 1559420"/>
                <a:gd name="connsiteY0" fmla="*/ 0 h 3731491"/>
                <a:gd name="connsiteX1" fmla="*/ 802038 w 1559420"/>
                <a:gd name="connsiteY1" fmla="*/ 332509 h 3731491"/>
                <a:gd name="connsiteX2" fmla="*/ 746620 w 1559420"/>
                <a:gd name="connsiteY2" fmla="*/ 489527 h 3731491"/>
                <a:gd name="connsiteX3" fmla="*/ 617310 w 1559420"/>
                <a:gd name="connsiteY3" fmla="*/ 581891 h 3731491"/>
                <a:gd name="connsiteX4" fmla="*/ 427821 w 1559420"/>
                <a:gd name="connsiteY4" fmla="*/ 688830 h 3731491"/>
                <a:gd name="connsiteX5" fmla="*/ 4535 w 1559420"/>
                <a:gd name="connsiteY5" fmla="*/ 936193 h 3731491"/>
                <a:gd name="connsiteX6" fmla="*/ 239342 w 1559420"/>
                <a:gd name="connsiteY6" fmla="*/ 1386610 h 3731491"/>
                <a:gd name="connsiteX7" fmla="*/ 498392 w 1559420"/>
                <a:gd name="connsiteY7" fmla="*/ 1906876 h 3731491"/>
                <a:gd name="connsiteX8" fmla="*/ 824263 w 1559420"/>
                <a:gd name="connsiteY8" fmla="*/ 2500745 h 3731491"/>
                <a:gd name="connsiteX9" fmla="*/ 1165864 w 1559420"/>
                <a:gd name="connsiteY9" fmla="*/ 3155806 h 3731491"/>
                <a:gd name="connsiteX10" fmla="*/ 1439347 w 1559420"/>
                <a:gd name="connsiteY10" fmla="*/ 3417455 h 3731491"/>
                <a:gd name="connsiteX11" fmla="*/ 1559420 w 1559420"/>
                <a:gd name="connsiteY11" fmla="*/ 3731491 h 3731491"/>
                <a:gd name="connsiteX0" fmla="*/ 848220 w 1559420"/>
                <a:gd name="connsiteY0" fmla="*/ 0 h 3731491"/>
                <a:gd name="connsiteX1" fmla="*/ 802038 w 1559420"/>
                <a:gd name="connsiteY1" fmla="*/ 332509 h 3731491"/>
                <a:gd name="connsiteX2" fmla="*/ 746620 w 1559420"/>
                <a:gd name="connsiteY2" fmla="*/ 489527 h 3731491"/>
                <a:gd name="connsiteX3" fmla="*/ 617310 w 1559420"/>
                <a:gd name="connsiteY3" fmla="*/ 581891 h 3731491"/>
                <a:gd name="connsiteX4" fmla="*/ 427821 w 1559420"/>
                <a:gd name="connsiteY4" fmla="*/ 688830 h 3731491"/>
                <a:gd name="connsiteX5" fmla="*/ 4535 w 1559420"/>
                <a:gd name="connsiteY5" fmla="*/ 936193 h 3731491"/>
                <a:gd name="connsiteX6" fmla="*/ 239342 w 1559420"/>
                <a:gd name="connsiteY6" fmla="*/ 1386610 h 3731491"/>
                <a:gd name="connsiteX7" fmla="*/ 498392 w 1559420"/>
                <a:gd name="connsiteY7" fmla="*/ 1906876 h 3731491"/>
                <a:gd name="connsiteX8" fmla="*/ 824263 w 1559420"/>
                <a:gd name="connsiteY8" fmla="*/ 2500745 h 3731491"/>
                <a:gd name="connsiteX9" fmla="*/ 1165864 w 1559420"/>
                <a:gd name="connsiteY9" fmla="*/ 3155806 h 3731491"/>
                <a:gd name="connsiteX10" fmla="*/ 1320285 w 1559420"/>
                <a:gd name="connsiteY10" fmla="*/ 3484130 h 3731491"/>
                <a:gd name="connsiteX11" fmla="*/ 1559420 w 1559420"/>
                <a:gd name="connsiteY11" fmla="*/ 3731491 h 3731491"/>
                <a:gd name="connsiteX0" fmla="*/ 848220 w 1592757"/>
                <a:gd name="connsiteY0" fmla="*/ 0 h 3731491"/>
                <a:gd name="connsiteX1" fmla="*/ 802038 w 1592757"/>
                <a:gd name="connsiteY1" fmla="*/ 332509 h 3731491"/>
                <a:gd name="connsiteX2" fmla="*/ 746620 w 1592757"/>
                <a:gd name="connsiteY2" fmla="*/ 489527 h 3731491"/>
                <a:gd name="connsiteX3" fmla="*/ 617310 w 1592757"/>
                <a:gd name="connsiteY3" fmla="*/ 581891 h 3731491"/>
                <a:gd name="connsiteX4" fmla="*/ 427821 w 1592757"/>
                <a:gd name="connsiteY4" fmla="*/ 688830 h 3731491"/>
                <a:gd name="connsiteX5" fmla="*/ 4535 w 1592757"/>
                <a:gd name="connsiteY5" fmla="*/ 936193 h 3731491"/>
                <a:gd name="connsiteX6" fmla="*/ 239342 w 1592757"/>
                <a:gd name="connsiteY6" fmla="*/ 1386610 h 3731491"/>
                <a:gd name="connsiteX7" fmla="*/ 498392 w 1592757"/>
                <a:gd name="connsiteY7" fmla="*/ 1906876 h 3731491"/>
                <a:gd name="connsiteX8" fmla="*/ 824263 w 1592757"/>
                <a:gd name="connsiteY8" fmla="*/ 2500745 h 3731491"/>
                <a:gd name="connsiteX9" fmla="*/ 1165864 w 1592757"/>
                <a:gd name="connsiteY9" fmla="*/ 3155806 h 3731491"/>
                <a:gd name="connsiteX10" fmla="*/ 1320285 w 1592757"/>
                <a:gd name="connsiteY10" fmla="*/ 3484130 h 3731491"/>
                <a:gd name="connsiteX11" fmla="*/ 1592757 w 1592757"/>
                <a:gd name="connsiteY11" fmla="*/ 3731491 h 3731491"/>
                <a:gd name="connsiteX0" fmla="*/ 848220 w 1592757"/>
                <a:gd name="connsiteY0" fmla="*/ 0 h 3731491"/>
                <a:gd name="connsiteX1" fmla="*/ 802038 w 1592757"/>
                <a:gd name="connsiteY1" fmla="*/ 332509 h 3731491"/>
                <a:gd name="connsiteX2" fmla="*/ 746620 w 1592757"/>
                <a:gd name="connsiteY2" fmla="*/ 489527 h 3731491"/>
                <a:gd name="connsiteX3" fmla="*/ 617310 w 1592757"/>
                <a:gd name="connsiteY3" fmla="*/ 581891 h 3731491"/>
                <a:gd name="connsiteX4" fmla="*/ 427821 w 1592757"/>
                <a:gd name="connsiteY4" fmla="*/ 688830 h 3731491"/>
                <a:gd name="connsiteX5" fmla="*/ 4535 w 1592757"/>
                <a:gd name="connsiteY5" fmla="*/ 936193 h 3731491"/>
                <a:gd name="connsiteX6" fmla="*/ 239342 w 1592757"/>
                <a:gd name="connsiteY6" fmla="*/ 1386610 h 3731491"/>
                <a:gd name="connsiteX7" fmla="*/ 498392 w 1592757"/>
                <a:gd name="connsiteY7" fmla="*/ 1906876 h 3731491"/>
                <a:gd name="connsiteX8" fmla="*/ 824263 w 1592757"/>
                <a:gd name="connsiteY8" fmla="*/ 2500745 h 3731491"/>
                <a:gd name="connsiteX9" fmla="*/ 1165864 w 1592757"/>
                <a:gd name="connsiteY9" fmla="*/ 3155806 h 3731491"/>
                <a:gd name="connsiteX10" fmla="*/ 1320285 w 1592757"/>
                <a:gd name="connsiteY10" fmla="*/ 3484130 h 3731491"/>
                <a:gd name="connsiteX11" fmla="*/ 1592757 w 1592757"/>
                <a:gd name="connsiteY11" fmla="*/ 3731491 h 3731491"/>
                <a:gd name="connsiteX0" fmla="*/ 848220 w 1616569"/>
                <a:gd name="connsiteY0" fmla="*/ 0 h 3731491"/>
                <a:gd name="connsiteX1" fmla="*/ 802038 w 1616569"/>
                <a:gd name="connsiteY1" fmla="*/ 332509 h 3731491"/>
                <a:gd name="connsiteX2" fmla="*/ 746620 w 1616569"/>
                <a:gd name="connsiteY2" fmla="*/ 489527 h 3731491"/>
                <a:gd name="connsiteX3" fmla="*/ 617310 w 1616569"/>
                <a:gd name="connsiteY3" fmla="*/ 581891 h 3731491"/>
                <a:gd name="connsiteX4" fmla="*/ 427821 w 1616569"/>
                <a:gd name="connsiteY4" fmla="*/ 688830 h 3731491"/>
                <a:gd name="connsiteX5" fmla="*/ 4535 w 1616569"/>
                <a:gd name="connsiteY5" fmla="*/ 936193 h 3731491"/>
                <a:gd name="connsiteX6" fmla="*/ 239342 w 1616569"/>
                <a:gd name="connsiteY6" fmla="*/ 1386610 h 3731491"/>
                <a:gd name="connsiteX7" fmla="*/ 498392 w 1616569"/>
                <a:gd name="connsiteY7" fmla="*/ 1906876 h 3731491"/>
                <a:gd name="connsiteX8" fmla="*/ 824263 w 1616569"/>
                <a:gd name="connsiteY8" fmla="*/ 2500745 h 3731491"/>
                <a:gd name="connsiteX9" fmla="*/ 1165864 w 1616569"/>
                <a:gd name="connsiteY9" fmla="*/ 3155806 h 3731491"/>
                <a:gd name="connsiteX10" fmla="*/ 1320285 w 1616569"/>
                <a:gd name="connsiteY10" fmla="*/ 3484130 h 3731491"/>
                <a:gd name="connsiteX11" fmla="*/ 1616569 w 1616569"/>
                <a:gd name="connsiteY11" fmla="*/ 3731491 h 3731491"/>
                <a:gd name="connsiteX0" fmla="*/ 848220 w 1602282"/>
                <a:gd name="connsiteY0" fmla="*/ 0 h 3731491"/>
                <a:gd name="connsiteX1" fmla="*/ 802038 w 1602282"/>
                <a:gd name="connsiteY1" fmla="*/ 332509 h 3731491"/>
                <a:gd name="connsiteX2" fmla="*/ 746620 w 1602282"/>
                <a:gd name="connsiteY2" fmla="*/ 489527 h 3731491"/>
                <a:gd name="connsiteX3" fmla="*/ 617310 w 1602282"/>
                <a:gd name="connsiteY3" fmla="*/ 581891 h 3731491"/>
                <a:gd name="connsiteX4" fmla="*/ 427821 w 1602282"/>
                <a:gd name="connsiteY4" fmla="*/ 688830 h 3731491"/>
                <a:gd name="connsiteX5" fmla="*/ 4535 w 1602282"/>
                <a:gd name="connsiteY5" fmla="*/ 936193 h 3731491"/>
                <a:gd name="connsiteX6" fmla="*/ 239342 w 1602282"/>
                <a:gd name="connsiteY6" fmla="*/ 1386610 h 3731491"/>
                <a:gd name="connsiteX7" fmla="*/ 498392 w 1602282"/>
                <a:gd name="connsiteY7" fmla="*/ 1906876 h 3731491"/>
                <a:gd name="connsiteX8" fmla="*/ 824263 w 1602282"/>
                <a:gd name="connsiteY8" fmla="*/ 2500745 h 3731491"/>
                <a:gd name="connsiteX9" fmla="*/ 1165864 w 1602282"/>
                <a:gd name="connsiteY9" fmla="*/ 3155806 h 3731491"/>
                <a:gd name="connsiteX10" fmla="*/ 1320285 w 1602282"/>
                <a:gd name="connsiteY10" fmla="*/ 3484130 h 3731491"/>
                <a:gd name="connsiteX11" fmla="*/ 1602282 w 1602282"/>
                <a:gd name="connsiteY11" fmla="*/ 3731491 h 3731491"/>
                <a:gd name="connsiteX0" fmla="*/ 848220 w 1602282"/>
                <a:gd name="connsiteY0" fmla="*/ 0 h 3731491"/>
                <a:gd name="connsiteX1" fmla="*/ 802038 w 1602282"/>
                <a:gd name="connsiteY1" fmla="*/ 332509 h 3731491"/>
                <a:gd name="connsiteX2" fmla="*/ 746620 w 1602282"/>
                <a:gd name="connsiteY2" fmla="*/ 489527 h 3731491"/>
                <a:gd name="connsiteX3" fmla="*/ 617310 w 1602282"/>
                <a:gd name="connsiteY3" fmla="*/ 581891 h 3731491"/>
                <a:gd name="connsiteX4" fmla="*/ 427821 w 1602282"/>
                <a:gd name="connsiteY4" fmla="*/ 688830 h 3731491"/>
                <a:gd name="connsiteX5" fmla="*/ 4535 w 1602282"/>
                <a:gd name="connsiteY5" fmla="*/ 936193 h 3731491"/>
                <a:gd name="connsiteX6" fmla="*/ 239342 w 1602282"/>
                <a:gd name="connsiteY6" fmla="*/ 1386610 h 3731491"/>
                <a:gd name="connsiteX7" fmla="*/ 498392 w 1602282"/>
                <a:gd name="connsiteY7" fmla="*/ 1906876 h 3731491"/>
                <a:gd name="connsiteX8" fmla="*/ 824263 w 1602282"/>
                <a:gd name="connsiteY8" fmla="*/ 2500745 h 3731491"/>
                <a:gd name="connsiteX9" fmla="*/ 1151576 w 1602282"/>
                <a:gd name="connsiteY9" fmla="*/ 3155806 h 3731491"/>
                <a:gd name="connsiteX10" fmla="*/ 1320285 w 1602282"/>
                <a:gd name="connsiteY10" fmla="*/ 3484130 h 3731491"/>
                <a:gd name="connsiteX11" fmla="*/ 1602282 w 1602282"/>
                <a:gd name="connsiteY11" fmla="*/ 3731491 h 3731491"/>
                <a:gd name="connsiteX0" fmla="*/ 848220 w 1602282"/>
                <a:gd name="connsiteY0" fmla="*/ 0 h 3731491"/>
                <a:gd name="connsiteX1" fmla="*/ 802038 w 1602282"/>
                <a:gd name="connsiteY1" fmla="*/ 332509 h 3731491"/>
                <a:gd name="connsiteX2" fmla="*/ 746620 w 1602282"/>
                <a:gd name="connsiteY2" fmla="*/ 489527 h 3731491"/>
                <a:gd name="connsiteX3" fmla="*/ 617310 w 1602282"/>
                <a:gd name="connsiteY3" fmla="*/ 581891 h 3731491"/>
                <a:gd name="connsiteX4" fmla="*/ 427821 w 1602282"/>
                <a:gd name="connsiteY4" fmla="*/ 688830 h 3731491"/>
                <a:gd name="connsiteX5" fmla="*/ 4535 w 1602282"/>
                <a:gd name="connsiteY5" fmla="*/ 936193 h 3731491"/>
                <a:gd name="connsiteX6" fmla="*/ 239342 w 1602282"/>
                <a:gd name="connsiteY6" fmla="*/ 1386610 h 3731491"/>
                <a:gd name="connsiteX7" fmla="*/ 498392 w 1602282"/>
                <a:gd name="connsiteY7" fmla="*/ 1906876 h 3731491"/>
                <a:gd name="connsiteX8" fmla="*/ 809976 w 1602282"/>
                <a:gd name="connsiteY8" fmla="*/ 2500745 h 3731491"/>
                <a:gd name="connsiteX9" fmla="*/ 1151576 w 1602282"/>
                <a:gd name="connsiteY9" fmla="*/ 3155806 h 3731491"/>
                <a:gd name="connsiteX10" fmla="*/ 1320285 w 1602282"/>
                <a:gd name="connsiteY10" fmla="*/ 3484130 h 3731491"/>
                <a:gd name="connsiteX11" fmla="*/ 1602282 w 1602282"/>
                <a:gd name="connsiteY11" fmla="*/ 3731491 h 3731491"/>
                <a:gd name="connsiteX0" fmla="*/ 848220 w 1602282"/>
                <a:gd name="connsiteY0" fmla="*/ 0 h 3731491"/>
                <a:gd name="connsiteX1" fmla="*/ 802038 w 1602282"/>
                <a:gd name="connsiteY1" fmla="*/ 332509 h 3731491"/>
                <a:gd name="connsiteX2" fmla="*/ 746620 w 1602282"/>
                <a:gd name="connsiteY2" fmla="*/ 489527 h 3731491"/>
                <a:gd name="connsiteX3" fmla="*/ 617310 w 1602282"/>
                <a:gd name="connsiteY3" fmla="*/ 581891 h 3731491"/>
                <a:gd name="connsiteX4" fmla="*/ 427821 w 1602282"/>
                <a:gd name="connsiteY4" fmla="*/ 688830 h 3731491"/>
                <a:gd name="connsiteX5" fmla="*/ 4535 w 1602282"/>
                <a:gd name="connsiteY5" fmla="*/ 936193 h 3731491"/>
                <a:gd name="connsiteX6" fmla="*/ 239342 w 1602282"/>
                <a:gd name="connsiteY6" fmla="*/ 1386610 h 3731491"/>
                <a:gd name="connsiteX7" fmla="*/ 498392 w 1602282"/>
                <a:gd name="connsiteY7" fmla="*/ 1906876 h 3731491"/>
                <a:gd name="connsiteX8" fmla="*/ 809976 w 1602282"/>
                <a:gd name="connsiteY8" fmla="*/ 2500745 h 3731491"/>
                <a:gd name="connsiteX9" fmla="*/ 1180151 w 1602282"/>
                <a:gd name="connsiteY9" fmla="*/ 3217719 h 3731491"/>
                <a:gd name="connsiteX10" fmla="*/ 1320285 w 1602282"/>
                <a:gd name="connsiteY10" fmla="*/ 3484130 h 3731491"/>
                <a:gd name="connsiteX11" fmla="*/ 1602282 w 1602282"/>
                <a:gd name="connsiteY11" fmla="*/ 3731491 h 3731491"/>
                <a:gd name="connsiteX0" fmla="*/ 848220 w 1602282"/>
                <a:gd name="connsiteY0" fmla="*/ 0 h 3731491"/>
                <a:gd name="connsiteX1" fmla="*/ 802038 w 1602282"/>
                <a:gd name="connsiteY1" fmla="*/ 332509 h 3731491"/>
                <a:gd name="connsiteX2" fmla="*/ 746620 w 1602282"/>
                <a:gd name="connsiteY2" fmla="*/ 489527 h 3731491"/>
                <a:gd name="connsiteX3" fmla="*/ 617310 w 1602282"/>
                <a:gd name="connsiteY3" fmla="*/ 581891 h 3731491"/>
                <a:gd name="connsiteX4" fmla="*/ 427821 w 1602282"/>
                <a:gd name="connsiteY4" fmla="*/ 688830 h 3731491"/>
                <a:gd name="connsiteX5" fmla="*/ 4535 w 1602282"/>
                <a:gd name="connsiteY5" fmla="*/ 936193 h 3731491"/>
                <a:gd name="connsiteX6" fmla="*/ 239342 w 1602282"/>
                <a:gd name="connsiteY6" fmla="*/ 1386610 h 3731491"/>
                <a:gd name="connsiteX7" fmla="*/ 498392 w 1602282"/>
                <a:gd name="connsiteY7" fmla="*/ 1906876 h 3731491"/>
                <a:gd name="connsiteX8" fmla="*/ 809976 w 1602282"/>
                <a:gd name="connsiteY8" fmla="*/ 2500745 h 3731491"/>
                <a:gd name="connsiteX9" fmla="*/ 1199201 w 1602282"/>
                <a:gd name="connsiteY9" fmla="*/ 3217719 h 3731491"/>
                <a:gd name="connsiteX10" fmla="*/ 1320285 w 1602282"/>
                <a:gd name="connsiteY10" fmla="*/ 3484130 h 3731491"/>
                <a:gd name="connsiteX11" fmla="*/ 1602282 w 1602282"/>
                <a:gd name="connsiteY11" fmla="*/ 3731491 h 3731491"/>
                <a:gd name="connsiteX0" fmla="*/ 848220 w 1602282"/>
                <a:gd name="connsiteY0" fmla="*/ 0 h 3731491"/>
                <a:gd name="connsiteX1" fmla="*/ 802038 w 1602282"/>
                <a:gd name="connsiteY1" fmla="*/ 332509 h 3731491"/>
                <a:gd name="connsiteX2" fmla="*/ 746620 w 1602282"/>
                <a:gd name="connsiteY2" fmla="*/ 489527 h 3731491"/>
                <a:gd name="connsiteX3" fmla="*/ 617310 w 1602282"/>
                <a:gd name="connsiteY3" fmla="*/ 581891 h 3731491"/>
                <a:gd name="connsiteX4" fmla="*/ 427821 w 1602282"/>
                <a:gd name="connsiteY4" fmla="*/ 688830 h 3731491"/>
                <a:gd name="connsiteX5" fmla="*/ 4535 w 1602282"/>
                <a:gd name="connsiteY5" fmla="*/ 936193 h 3731491"/>
                <a:gd name="connsiteX6" fmla="*/ 239342 w 1602282"/>
                <a:gd name="connsiteY6" fmla="*/ 1386610 h 3731491"/>
                <a:gd name="connsiteX7" fmla="*/ 498392 w 1602282"/>
                <a:gd name="connsiteY7" fmla="*/ 1906876 h 3731491"/>
                <a:gd name="connsiteX8" fmla="*/ 809976 w 1602282"/>
                <a:gd name="connsiteY8" fmla="*/ 2500745 h 3731491"/>
                <a:gd name="connsiteX9" fmla="*/ 1184914 w 1602282"/>
                <a:gd name="connsiteY9" fmla="*/ 3227244 h 3731491"/>
                <a:gd name="connsiteX10" fmla="*/ 1320285 w 1602282"/>
                <a:gd name="connsiteY10" fmla="*/ 3484130 h 3731491"/>
                <a:gd name="connsiteX11" fmla="*/ 1602282 w 1602282"/>
                <a:gd name="connsiteY11" fmla="*/ 3731491 h 3731491"/>
                <a:gd name="connsiteX0" fmla="*/ 848220 w 1602282"/>
                <a:gd name="connsiteY0" fmla="*/ 0 h 3731491"/>
                <a:gd name="connsiteX1" fmla="*/ 802038 w 1602282"/>
                <a:gd name="connsiteY1" fmla="*/ 332509 h 3731491"/>
                <a:gd name="connsiteX2" fmla="*/ 746620 w 1602282"/>
                <a:gd name="connsiteY2" fmla="*/ 489527 h 3731491"/>
                <a:gd name="connsiteX3" fmla="*/ 617310 w 1602282"/>
                <a:gd name="connsiteY3" fmla="*/ 581891 h 3731491"/>
                <a:gd name="connsiteX4" fmla="*/ 427821 w 1602282"/>
                <a:gd name="connsiteY4" fmla="*/ 688830 h 3731491"/>
                <a:gd name="connsiteX5" fmla="*/ 4535 w 1602282"/>
                <a:gd name="connsiteY5" fmla="*/ 936193 h 3731491"/>
                <a:gd name="connsiteX6" fmla="*/ 239342 w 1602282"/>
                <a:gd name="connsiteY6" fmla="*/ 1386610 h 3731491"/>
                <a:gd name="connsiteX7" fmla="*/ 498392 w 1602282"/>
                <a:gd name="connsiteY7" fmla="*/ 1906876 h 3731491"/>
                <a:gd name="connsiteX8" fmla="*/ 809976 w 1602282"/>
                <a:gd name="connsiteY8" fmla="*/ 2500745 h 3731491"/>
                <a:gd name="connsiteX9" fmla="*/ 1199201 w 1602282"/>
                <a:gd name="connsiteY9" fmla="*/ 3227244 h 3731491"/>
                <a:gd name="connsiteX10" fmla="*/ 1320285 w 1602282"/>
                <a:gd name="connsiteY10" fmla="*/ 3484130 h 3731491"/>
                <a:gd name="connsiteX11" fmla="*/ 1602282 w 1602282"/>
                <a:gd name="connsiteY11" fmla="*/ 3731491 h 3731491"/>
                <a:gd name="connsiteX0" fmla="*/ 51 w 4481563"/>
                <a:gd name="connsiteY0" fmla="*/ 1124028 h 3445819"/>
                <a:gd name="connsiteX1" fmla="*/ 3681319 w 4481563"/>
                <a:gd name="connsiteY1" fmla="*/ 46837 h 3445819"/>
                <a:gd name="connsiteX2" fmla="*/ 3625901 w 4481563"/>
                <a:gd name="connsiteY2" fmla="*/ 203855 h 3445819"/>
                <a:gd name="connsiteX3" fmla="*/ 3496591 w 4481563"/>
                <a:gd name="connsiteY3" fmla="*/ 296219 h 3445819"/>
                <a:gd name="connsiteX4" fmla="*/ 3307102 w 4481563"/>
                <a:gd name="connsiteY4" fmla="*/ 403158 h 3445819"/>
                <a:gd name="connsiteX5" fmla="*/ 2883816 w 4481563"/>
                <a:gd name="connsiteY5" fmla="*/ 650521 h 3445819"/>
                <a:gd name="connsiteX6" fmla="*/ 3118623 w 4481563"/>
                <a:gd name="connsiteY6" fmla="*/ 1100938 h 3445819"/>
                <a:gd name="connsiteX7" fmla="*/ 3377673 w 4481563"/>
                <a:gd name="connsiteY7" fmla="*/ 1621204 h 3445819"/>
                <a:gd name="connsiteX8" fmla="*/ 3689257 w 4481563"/>
                <a:gd name="connsiteY8" fmla="*/ 2215073 h 3445819"/>
                <a:gd name="connsiteX9" fmla="*/ 4078482 w 4481563"/>
                <a:gd name="connsiteY9" fmla="*/ 2941572 h 3445819"/>
                <a:gd name="connsiteX10" fmla="*/ 4199566 w 4481563"/>
                <a:gd name="connsiteY10" fmla="*/ 3198458 h 3445819"/>
                <a:gd name="connsiteX11" fmla="*/ 4481563 w 4481563"/>
                <a:gd name="connsiteY11" fmla="*/ 3445819 h 3445819"/>
                <a:gd name="connsiteX0" fmla="*/ 4429 w 4485941"/>
                <a:gd name="connsiteY0" fmla="*/ 970138 h 3291929"/>
                <a:gd name="connsiteX1" fmla="*/ 580547 w 4485941"/>
                <a:gd name="connsiteY1" fmla="*/ 991497 h 3291929"/>
                <a:gd name="connsiteX2" fmla="*/ 3630279 w 4485941"/>
                <a:gd name="connsiteY2" fmla="*/ 49965 h 3291929"/>
                <a:gd name="connsiteX3" fmla="*/ 3500969 w 4485941"/>
                <a:gd name="connsiteY3" fmla="*/ 142329 h 3291929"/>
                <a:gd name="connsiteX4" fmla="*/ 3311480 w 4485941"/>
                <a:gd name="connsiteY4" fmla="*/ 249268 h 3291929"/>
                <a:gd name="connsiteX5" fmla="*/ 2888194 w 4485941"/>
                <a:gd name="connsiteY5" fmla="*/ 496631 h 3291929"/>
                <a:gd name="connsiteX6" fmla="*/ 3123001 w 4485941"/>
                <a:gd name="connsiteY6" fmla="*/ 947048 h 3291929"/>
                <a:gd name="connsiteX7" fmla="*/ 3382051 w 4485941"/>
                <a:gd name="connsiteY7" fmla="*/ 1467314 h 3291929"/>
                <a:gd name="connsiteX8" fmla="*/ 3693635 w 4485941"/>
                <a:gd name="connsiteY8" fmla="*/ 2061183 h 3291929"/>
                <a:gd name="connsiteX9" fmla="*/ 4082860 w 4485941"/>
                <a:gd name="connsiteY9" fmla="*/ 2787682 h 3291929"/>
                <a:gd name="connsiteX10" fmla="*/ 4203944 w 4485941"/>
                <a:gd name="connsiteY10" fmla="*/ 3044568 h 3291929"/>
                <a:gd name="connsiteX11" fmla="*/ 4485941 w 4485941"/>
                <a:gd name="connsiteY11" fmla="*/ 3291929 h 3291929"/>
                <a:gd name="connsiteX0" fmla="*/ 359 w 4481871"/>
                <a:gd name="connsiteY0" fmla="*/ 874176 h 3195967"/>
                <a:gd name="connsiteX1" fmla="*/ 576477 w 4481871"/>
                <a:gd name="connsiteY1" fmla="*/ 895535 h 3195967"/>
                <a:gd name="connsiteX2" fmla="*/ 921109 w 4481871"/>
                <a:gd name="connsiteY2" fmla="*/ 931903 h 3195967"/>
                <a:gd name="connsiteX3" fmla="*/ 3496899 w 4481871"/>
                <a:gd name="connsiteY3" fmla="*/ 46367 h 3195967"/>
                <a:gd name="connsiteX4" fmla="*/ 3307410 w 4481871"/>
                <a:gd name="connsiteY4" fmla="*/ 153306 h 3195967"/>
                <a:gd name="connsiteX5" fmla="*/ 2884124 w 4481871"/>
                <a:gd name="connsiteY5" fmla="*/ 400669 h 3195967"/>
                <a:gd name="connsiteX6" fmla="*/ 3118931 w 4481871"/>
                <a:gd name="connsiteY6" fmla="*/ 851086 h 3195967"/>
                <a:gd name="connsiteX7" fmla="*/ 3377981 w 4481871"/>
                <a:gd name="connsiteY7" fmla="*/ 1371352 h 3195967"/>
                <a:gd name="connsiteX8" fmla="*/ 3689565 w 4481871"/>
                <a:gd name="connsiteY8" fmla="*/ 1965221 h 3195967"/>
                <a:gd name="connsiteX9" fmla="*/ 4078790 w 4481871"/>
                <a:gd name="connsiteY9" fmla="*/ 2691720 h 3195967"/>
                <a:gd name="connsiteX10" fmla="*/ 4199874 w 4481871"/>
                <a:gd name="connsiteY10" fmla="*/ 2948606 h 3195967"/>
                <a:gd name="connsiteX11" fmla="*/ 4481871 w 4481871"/>
                <a:gd name="connsiteY11" fmla="*/ 3195967 h 3195967"/>
                <a:gd name="connsiteX0" fmla="*/ 0 w 4481512"/>
                <a:gd name="connsiteY0" fmla="*/ 874176 h 3195967"/>
                <a:gd name="connsiteX1" fmla="*/ 576118 w 4481512"/>
                <a:gd name="connsiteY1" fmla="*/ 895535 h 3195967"/>
                <a:gd name="connsiteX2" fmla="*/ 920750 w 4481512"/>
                <a:gd name="connsiteY2" fmla="*/ 931903 h 3195967"/>
                <a:gd name="connsiteX3" fmla="*/ 3496540 w 4481512"/>
                <a:gd name="connsiteY3" fmla="*/ 46367 h 3195967"/>
                <a:gd name="connsiteX4" fmla="*/ 3307051 w 4481512"/>
                <a:gd name="connsiteY4" fmla="*/ 153306 h 3195967"/>
                <a:gd name="connsiteX5" fmla="*/ 2883765 w 4481512"/>
                <a:gd name="connsiteY5" fmla="*/ 400669 h 3195967"/>
                <a:gd name="connsiteX6" fmla="*/ 3118572 w 4481512"/>
                <a:gd name="connsiteY6" fmla="*/ 851086 h 3195967"/>
                <a:gd name="connsiteX7" fmla="*/ 3377622 w 4481512"/>
                <a:gd name="connsiteY7" fmla="*/ 1371352 h 3195967"/>
                <a:gd name="connsiteX8" fmla="*/ 3689206 w 4481512"/>
                <a:gd name="connsiteY8" fmla="*/ 1965221 h 3195967"/>
                <a:gd name="connsiteX9" fmla="*/ 4078431 w 4481512"/>
                <a:gd name="connsiteY9" fmla="*/ 2691720 h 3195967"/>
                <a:gd name="connsiteX10" fmla="*/ 4199515 w 4481512"/>
                <a:gd name="connsiteY10" fmla="*/ 2948606 h 3195967"/>
                <a:gd name="connsiteX11" fmla="*/ 4481512 w 4481512"/>
                <a:gd name="connsiteY11" fmla="*/ 3195967 h 3195967"/>
                <a:gd name="connsiteX0" fmla="*/ 0 w 4481512"/>
                <a:gd name="connsiteY0" fmla="*/ 737570 h 3059361"/>
                <a:gd name="connsiteX1" fmla="*/ 576118 w 4481512"/>
                <a:gd name="connsiteY1" fmla="*/ 758929 h 3059361"/>
                <a:gd name="connsiteX2" fmla="*/ 920750 w 4481512"/>
                <a:gd name="connsiteY2" fmla="*/ 795297 h 3059361"/>
                <a:gd name="connsiteX3" fmla="*/ 1540740 w 4481512"/>
                <a:gd name="connsiteY3" fmla="*/ 716211 h 3059361"/>
                <a:gd name="connsiteX4" fmla="*/ 3307051 w 4481512"/>
                <a:gd name="connsiteY4" fmla="*/ 16700 h 3059361"/>
                <a:gd name="connsiteX5" fmla="*/ 2883765 w 4481512"/>
                <a:gd name="connsiteY5" fmla="*/ 264063 h 3059361"/>
                <a:gd name="connsiteX6" fmla="*/ 3118572 w 4481512"/>
                <a:gd name="connsiteY6" fmla="*/ 714480 h 3059361"/>
                <a:gd name="connsiteX7" fmla="*/ 3377622 w 4481512"/>
                <a:gd name="connsiteY7" fmla="*/ 1234746 h 3059361"/>
                <a:gd name="connsiteX8" fmla="*/ 3689206 w 4481512"/>
                <a:gd name="connsiteY8" fmla="*/ 1828615 h 3059361"/>
                <a:gd name="connsiteX9" fmla="*/ 4078431 w 4481512"/>
                <a:gd name="connsiteY9" fmla="*/ 2555114 h 3059361"/>
                <a:gd name="connsiteX10" fmla="*/ 4199515 w 4481512"/>
                <a:gd name="connsiteY10" fmla="*/ 2812000 h 3059361"/>
                <a:gd name="connsiteX11" fmla="*/ 4481512 w 4481512"/>
                <a:gd name="connsiteY11" fmla="*/ 3059361 h 3059361"/>
                <a:gd name="connsiteX0" fmla="*/ 0 w 4481512"/>
                <a:gd name="connsiteY0" fmla="*/ 488220 h 2810011"/>
                <a:gd name="connsiteX1" fmla="*/ 576118 w 4481512"/>
                <a:gd name="connsiteY1" fmla="*/ 509579 h 2810011"/>
                <a:gd name="connsiteX2" fmla="*/ 920750 w 4481512"/>
                <a:gd name="connsiteY2" fmla="*/ 545947 h 2810011"/>
                <a:gd name="connsiteX3" fmla="*/ 1540740 w 4481512"/>
                <a:gd name="connsiteY3" fmla="*/ 466861 h 2810011"/>
                <a:gd name="connsiteX4" fmla="*/ 2494251 w 4481512"/>
                <a:gd name="connsiteY4" fmla="*/ 142000 h 2810011"/>
                <a:gd name="connsiteX5" fmla="*/ 2883765 w 4481512"/>
                <a:gd name="connsiteY5" fmla="*/ 14713 h 2810011"/>
                <a:gd name="connsiteX6" fmla="*/ 3118572 w 4481512"/>
                <a:gd name="connsiteY6" fmla="*/ 465130 h 2810011"/>
                <a:gd name="connsiteX7" fmla="*/ 3377622 w 4481512"/>
                <a:gd name="connsiteY7" fmla="*/ 985396 h 2810011"/>
                <a:gd name="connsiteX8" fmla="*/ 3689206 w 4481512"/>
                <a:gd name="connsiteY8" fmla="*/ 1579265 h 2810011"/>
                <a:gd name="connsiteX9" fmla="*/ 4078431 w 4481512"/>
                <a:gd name="connsiteY9" fmla="*/ 2305764 h 2810011"/>
                <a:gd name="connsiteX10" fmla="*/ 4199515 w 4481512"/>
                <a:gd name="connsiteY10" fmla="*/ 2562650 h 2810011"/>
                <a:gd name="connsiteX11" fmla="*/ 4481512 w 4481512"/>
                <a:gd name="connsiteY11" fmla="*/ 2810011 h 2810011"/>
                <a:gd name="connsiteX0" fmla="*/ 0 w 4481512"/>
                <a:gd name="connsiteY0" fmla="*/ 486249 h 2808040"/>
                <a:gd name="connsiteX1" fmla="*/ 576118 w 4481512"/>
                <a:gd name="connsiteY1" fmla="*/ 507608 h 2808040"/>
                <a:gd name="connsiteX2" fmla="*/ 920750 w 4481512"/>
                <a:gd name="connsiteY2" fmla="*/ 543976 h 2808040"/>
                <a:gd name="connsiteX3" fmla="*/ 1540740 w 4481512"/>
                <a:gd name="connsiteY3" fmla="*/ 464890 h 2808040"/>
                <a:gd name="connsiteX4" fmla="*/ 2494251 w 4481512"/>
                <a:gd name="connsiteY4" fmla="*/ 140029 h 2808040"/>
                <a:gd name="connsiteX5" fmla="*/ 2883765 w 4481512"/>
                <a:gd name="connsiteY5" fmla="*/ 12742 h 2808040"/>
                <a:gd name="connsiteX6" fmla="*/ 3118572 w 4481512"/>
                <a:gd name="connsiteY6" fmla="*/ 463159 h 2808040"/>
                <a:gd name="connsiteX7" fmla="*/ 3377622 w 4481512"/>
                <a:gd name="connsiteY7" fmla="*/ 983425 h 2808040"/>
                <a:gd name="connsiteX8" fmla="*/ 3689206 w 4481512"/>
                <a:gd name="connsiteY8" fmla="*/ 1577294 h 2808040"/>
                <a:gd name="connsiteX9" fmla="*/ 4078431 w 4481512"/>
                <a:gd name="connsiteY9" fmla="*/ 2303793 h 2808040"/>
                <a:gd name="connsiteX10" fmla="*/ 4199515 w 4481512"/>
                <a:gd name="connsiteY10" fmla="*/ 2560679 h 2808040"/>
                <a:gd name="connsiteX11" fmla="*/ 4481512 w 4481512"/>
                <a:gd name="connsiteY11" fmla="*/ 2808040 h 2808040"/>
                <a:gd name="connsiteX0" fmla="*/ 0 w 4481512"/>
                <a:gd name="connsiteY0" fmla="*/ 473535 h 2795326"/>
                <a:gd name="connsiteX1" fmla="*/ 576118 w 4481512"/>
                <a:gd name="connsiteY1" fmla="*/ 494894 h 2795326"/>
                <a:gd name="connsiteX2" fmla="*/ 920750 w 4481512"/>
                <a:gd name="connsiteY2" fmla="*/ 531262 h 2795326"/>
                <a:gd name="connsiteX3" fmla="*/ 1540740 w 4481512"/>
                <a:gd name="connsiteY3" fmla="*/ 452176 h 2795326"/>
                <a:gd name="connsiteX4" fmla="*/ 2494251 w 4481512"/>
                <a:gd name="connsiteY4" fmla="*/ 127315 h 2795326"/>
                <a:gd name="connsiteX5" fmla="*/ 2883765 w 4481512"/>
                <a:gd name="connsiteY5" fmla="*/ 28 h 2795326"/>
                <a:gd name="connsiteX6" fmla="*/ 3118572 w 4481512"/>
                <a:gd name="connsiteY6" fmla="*/ 450445 h 2795326"/>
                <a:gd name="connsiteX7" fmla="*/ 3377622 w 4481512"/>
                <a:gd name="connsiteY7" fmla="*/ 970711 h 2795326"/>
                <a:gd name="connsiteX8" fmla="*/ 3689206 w 4481512"/>
                <a:gd name="connsiteY8" fmla="*/ 1564580 h 2795326"/>
                <a:gd name="connsiteX9" fmla="*/ 4078431 w 4481512"/>
                <a:gd name="connsiteY9" fmla="*/ 2291079 h 2795326"/>
                <a:gd name="connsiteX10" fmla="*/ 4199515 w 4481512"/>
                <a:gd name="connsiteY10" fmla="*/ 2547965 h 2795326"/>
                <a:gd name="connsiteX11" fmla="*/ 4481512 w 4481512"/>
                <a:gd name="connsiteY11" fmla="*/ 2795326 h 2795326"/>
                <a:gd name="connsiteX0" fmla="*/ 0 w 4481512"/>
                <a:gd name="connsiteY0" fmla="*/ 473535 h 2795326"/>
                <a:gd name="connsiteX1" fmla="*/ 576118 w 4481512"/>
                <a:gd name="connsiteY1" fmla="*/ 494894 h 2795326"/>
                <a:gd name="connsiteX2" fmla="*/ 920750 w 4481512"/>
                <a:gd name="connsiteY2" fmla="*/ 531262 h 2795326"/>
                <a:gd name="connsiteX3" fmla="*/ 1540740 w 4481512"/>
                <a:gd name="connsiteY3" fmla="*/ 452176 h 2795326"/>
                <a:gd name="connsiteX4" fmla="*/ 2494251 w 4481512"/>
                <a:gd name="connsiteY4" fmla="*/ 127315 h 2795326"/>
                <a:gd name="connsiteX5" fmla="*/ 2883765 w 4481512"/>
                <a:gd name="connsiteY5" fmla="*/ 28 h 2795326"/>
                <a:gd name="connsiteX6" fmla="*/ 3118572 w 4481512"/>
                <a:gd name="connsiteY6" fmla="*/ 450445 h 2795326"/>
                <a:gd name="connsiteX7" fmla="*/ 3377622 w 4481512"/>
                <a:gd name="connsiteY7" fmla="*/ 970711 h 2795326"/>
                <a:gd name="connsiteX8" fmla="*/ 3689206 w 4481512"/>
                <a:gd name="connsiteY8" fmla="*/ 1564580 h 2795326"/>
                <a:gd name="connsiteX9" fmla="*/ 4078431 w 4481512"/>
                <a:gd name="connsiteY9" fmla="*/ 2291079 h 2795326"/>
                <a:gd name="connsiteX10" fmla="*/ 4199515 w 4481512"/>
                <a:gd name="connsiteY10" fmla="*/ 2547965 h 2795326"/>
                <a:gd name="connsiteX11" fmla="*/ 4481512 w 4481512"/>
                <a:gd name="connsiteY11" fmla="*/ 2795326 h 2795326"/>
                <a:gd name="connsiteX0" fmla="*/ 0 w 4481512"/>
                <a:gd name="connsiteY0" fmla="*/ 473535 h 2795326"/>
                <a:gd name="connsiteX1" fmla="*/ 512618 w 4481512"/>
                <a:gd name="connsiteY1" fmla="*/ 520294 h 2795326"/>
                <a:gd name="connsiteX2" fmla="*/ 920750 w 4481512"/>
                <a:gd name="connsiteY2" fmla="*/ 531262 h 2795326"/>
                <a:gd name="connsiteX3" fmla="*/ 1540740 w 4481512"/>
                <a:gd name="connsiteY3" fmla="*/ 452176 h 2795326"/>
                <a:gd name="connsiteX4" fmla="*/ 2494251 w 4481512"/>
                <a:gd name="connsiteY4" fmla="*/ 127315 h 2795326"/>
                <a:gd name="connsiteX5" fmla="*/ 2883765 w 4481512"/>
                <a:gd name="connsiteY5" fmla="*/ 28 h 2795326"/>
                <a:gd name="connsiteX6" fmla="*/ 3118572 w 4481512"/>
                <a:gd name="connsiteY6" fmla="*/ 450445 h 2795326"/>
                <a:gd name="connsiteX7" fmla="*/ 3377622 w 4481512"/>
                <a:gd name="connsiteY7" fmla="*/ 970711 h 2795326"/>
                <a:gd name="connsiteX8" fmla="*/ 3689206 w 4481512"/>
                <a:gd name="connsiteY8" fmla="*/ 1564580 h 2795326"/>
                <a:gd name="connsiteX9" fmla="*/ 4078431 w 4481512"/>
                <a:gd name="connsiteY9" fmla="*/ 2291079 h 2795326"/>
                <a:gd name="connsiteX10" fmla="*/ 4199515 w 4481512"/>
                <a:gd name="connsiteY10" fmla="*/ 2547965 h 2795326"/>
                <a:gd name="connsiteX11" fmla="*/ 4481512 w 4481512"/>
                <a:gd name="connsiteY11" fmla="*/ 2795326 h 2795326"/>
                <a:gd name="connsiteX0" fmla="*/ 0 w 4481512"/>
                <a:gd name="connsiteY0" fmla="*/ 473535 h 2795326"/>
                <a:gd name="connsiteX1" fmla="*/ 512618 w 4481512"/>
                <a:gd name="connsiteY1" fmla="*/ 520294 h 2795326"/>
                <a:gd name="connsiteX2" fmla="*/ 920750 w 4481512"/>
                <a:gd name="connsiteY2" fmla="*/ 531262 h 2795326"/>
                <a:gd name="connsiteX3" fmla="*/ 1540740 w 4481512"/>
                <a:gd name="connsiteY3" fmla="*/ 452176 h 2795326"/>
                <a:gd name="connsiteX4" fmla="*/ 2494251 w 4481512"/>
                <a:gd name="connsiteY4" fmla="*/ 127315 h 2795326"/>
                <a:gd name="connsiteX5" fmla="*/ 2858365 w 4481512"/>
                <a:gd name="connsiteY5" fmla="*/ 28 h 2795326"/>
                <a:gd name="connsiteX6" fmla="*/ 3118572 w 4481512"/>
                <a:gd name="connsiteY6" fmla="*/ 450445 h 2795326"/>
                <a:gd name="connsiteX7" fmla="*/ 3377622 w 4481512"/>
                <a:gd name="connsiteY7" fmla="*/ 970711 h 2795326"/>
                <a:gd name="connsiteX8" fmla="*/ 3689206 w 4481512"/>
                <a:gd name="connsiteY8" fmla="*/ 1564580 h 2795326"/>
                <a:gd name="connsiteX9" fmla="*/ 4078431 w 4481512"/>
                <a:gd name="connsiteY9" fmla="*/ 2291079 h 2795326"/>
                <a:gd name="connsiteX10" fmla="*/ 4199515 w 4481512"/>
                <a:gd name="connsiteY10" fmla="*/ 2547965 h 2795326"/>
                <a:gd name="connsiteX11" fmla="*/ 4481512 w 4481512"/>
                <a:gd name="connsiteY11" fmla="*/ 2795326 h 2795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81512" h="2795326">
                  <a:moveTo>
                    <a:pt x="0" y="473535"/>
                  </a:moveTo>
                  <a:cubicBezTo>
                    <a:pt x="309225" y="497395"/>
                    <a:pt x="359160" y="510673"/>
                    <a:pt x="512618" y="520294"/>
                  </a:cubicBezTo>
                  <a:cubicBezTo>
                    <a:pt x="666076" y="529915"/>
                    <a:pt x="749396" y="542615"/>
                    <a:pt x="920750" y="531262"/>
                  </a:cubicBezTo>
                  <a:cubicBezTo>
                    <a:pt x="1092104" y="519909"/>
                    <a:pt x="1278490" y="519501"/>
                    <a:pt x="1540740" y="452176"/>
                  </a:cubicBezTo>
                  <a:cubicBezTo>
                    <a:pt x="1802990" y="384852"/>
                    <a:pt x="2274647" y="202673"/>
                    <a:pt x="2494251" y="127315"/>
                  </a:cubicBezTo>
                  <a:cubicBezTo>
                    <a:pt x="2713855" y="51957"/>
                    <a:pt x="2836862" y="3323"/>
                    <a:pt x="2858365" y="28"/>
                  </a:cubicBezTo>
                  <a:cubicBezTo>
                    <a:pt x="2879868" y="-3267"/>
                    <a:pt x="3032029" y="288665"/>
                    <a:pt x="3118572" y="450445"/>
                  </a:cubicBezTo>
                  <a:cubicBezTo>
                    <a:pt x="3205115" y="612225"/>
                    <a:pt x="3282516" y="785022"/>
                    <a:pt x="3377622" y="970711"/>
                  </a:cubicBezTo>
                  <a:cubicBezTo>
                    <a:pt x="3472728" y="1156400"/>
                    <a:pt x="3572404" y="1344519"/>
                    <a:pt x="3689206" y="1564580"/>
                  </a:cubicBezTo>
                  <a:cubicBezTo>
                    <a:pt x="3806008" y="1784641"/>
                    <a:pt x="3955039" y="2052088"/>
                    <a:pt x="4078431" y="2291079"/>
                  </a:cubicBezTo>
                  <a:cubicBezTo>
                    <a:pt x="4163482" y="2454976"/>
                    <a:pt x="4139479" y="2392486"/>
                    <a:pt x="4199515" y="2547965"/>
                  </a:cubicBezTo>
                  <a:cubicBezTo>
                    <a:pt x="4259551" y="2703444"/>
                    <a:pt x="4394343" y="2720810"/>
                    <a:pt x="4481512" y="2795326"/>
                  </a:cubicBezTo>
                </a:path>
              </a:pathLst>
            </a:cu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フリーフォーム 18"/>
            <p:cNvSpPr/>
            <p:nvPr/>
          </p:nvSpPr>
          <p:spPr>
            <a:xfrm>
              <a:off x="250857" y="1439142"/>
              <a:ext cx="4206410" cy="2630453"/>
            </a:xfrm>
            <a:custGeom>
              <a:avLst/>
              <a:gdLst>
                <a:gd name="connsiteX0" fmla="*/ 1586270 w 2740816"/>
                <a:gd name="connsiteY0" fmla="*/ 0 h 3380948"/>
                <a:gd name="connsiteX1" fmla="*/ 1355361 w 2740816"/>
                <a:gd name="connsiteY1" fmla="*/ 147781 h 3380948"/>
                <a:gd name="connsiteX2" fmla="*/ 1244525 w 2740816"/>
                <a:gd name="connsiteY2" fmla="*/ 249381 h 3380948"/>
                <a:gd name="connsiteX3" fmla="*/ 875070 w 2740816"/>
                <a:gd name="connsiteY3" fmla="*/ 360218 h 3380948"/>
                <a:gd name="connsiteX4" fmla="*/ 690343 w 2740816"/>
                <a:gd name="connsiteY4" fmla="*/ 415636 h 3380948"/>
                <a:gd name="connsiteX5" fmla="*/ 681106 w 2740816"/>
                <a:gd name="connsiteY5" fmla="*/ 415636 h 3380948"/>
                <a:gd name="connsiteX6" fmla="*/ 634925 w 2740816"/>
                <a:gd name="connsiteY6" fmla="*/ 572654 h 3380948"/>
                <a:gd name="connsiteX7" fmla="*/ 413252 w 2740816"/>
                <a:gd name="connsiteY7" fmla="*/ 1330036 h 3380948"/>
                <a:gd name="connsiteX8" fmla="*/ 71506 w 2740816"/>
                <a:gd name="connsiteY8" fmla="*/ 2493818 h 3380948"/>
                <a:gd name="connsiteX9" fmla="*/ 16088 w 2740816"/>
                <a:gd name="connsiteY9" fmla="*/ 2687781 h 3380948"/>
                <a:gd name="connsiteX10" fmla="*/ 6852 w 2740816"/>
                <a:gd name="connsiteY10" fmla="*/ 2743200 h 3380948"/>
                <a:gd name="connsiteX11" fmla="*/ 108452 w 2740816"/>
                <a:gd name="connsiteY11" fmla="*/ 2835563 h 3380948"/>
                <a:gd name="connsiteX12" fmla="*/ 496379 w 2740816"/>
                <a:gd name="connsiteY12" fmla="*/ 3195781 h 3380948"/>
                <a:gd name="connsiteX13" fmla="*/ 690343 w 2740816"/>
                <a:gd name="connsiteY13" fmla="*/ 3297381 h 3380948"/>
                <a:gd name="connsiteX14" fmla="*/ 828888 w 2740816"/>
                <a:gd name="connsiteY14" fmla="*/ 3334327 h 3380948"/>
                <a:gd name="connsiteX15" fmla="*/ 1022852 w 2740816"/>
                <a:gd name="connsiteY15" fmla="*/ 3362036 h 3380948"/>
                <a:gd name="connsiteX16" fmla="*/ 1410779 w 2740816"/>
                <a:gd name="connsiteY16" fmla="*/ 3380509 h 3380948"/>
                <a:gd name="connsiteX17" fmla="*/ 1807943 w 2740816"/>
                <a:gd name="connsiteY17" fmla="*/ 3343563 h 3380948"/>
                <a:gd name="connsiteX18" fmla="*/ 2186634 w 2740816"/>
                <a:gd name="connsiteY18" fmla="*/ 3186545 h 3380948"/>
                <a:gd name="connsiteX19" fmla="*/ 2334416 w 2740816"/>
                <a:gd name="connsiteY19" fmla="*/ 3112654 h 3380948"/>
                <a:gd name="connsiteX20" fmla="*/ 2556088 w 2740816"/>
                <a:gd name="connsiteY20" fmla="*/ 3001818 h 3380948"/>
                <a:gd name="connsiteX21" fmla="*/ 2611506 w 2740816"/>
                <a:gd name="connsiteY21" fmla="*/ 3001818 h 3380948"/>
                <a:gd name="connsiteX22" fmla="*/ 2740816 w 2740816"/>
                <a:gd name="connsiteY22" fmla="*/ 3048000 h 3380948"/>
                <a:gd name="connsiteX0" fmla="*/ 1586270 w 2740816"/>
                <a:gd name="connsiteY0" fmla="*/ 0 h 3380948"/>
                <a:gd name="connsiteX1" fmla="*/ 1355361 w 2740816"/>
                <a:gd name="connsiteY1" fmla="*/ 147781 h 3380948"/>
                <a:gd name="connsiteX2" fmla="*/ 1020688 w 2740816"/>
                <a:gd name="connsiteY2" fmla="*/ 316056 h 3380948"/>
                <a:gd name="connsiteX3" fmla="*/ 875070 w 2740816"/>
                <a:gd name="connsiteY3" fmla="*/ 360218 h 3380948"/>
                <a:gd name="connsiteX4" fmla="*/ 690343 w 2740816"/>
                <a:gd name="connsiteY4" fmla="*/ 415636 h 3380948"/>
                <a:gd name="connsiteX5" fmla="*/ 681106 w 2740816"/>
                <a:gd name="connsiteY5" fmla="*/ 415636 h 3380948"/>
                <a:gd name="connsiteX6" fmla="*/ 634925 w 2740816"/>
                <a:gd name="connsiteY6" fmla="*/ 572654 h 3380948"/>
                <a:gd name="connsiteX7" fmla="*/ 413252 w 2740816"/>
                <a:gd name="connsiteY7" fmla="*/ 1330036 h 3380948"/>
                <a:gd name="connsiteX8" fmla="*/ 71506 w 2740816"/>
                <a:gd name="connsiteY8" fmla="*/ 2493818 h 3380948"/>
                <a:gd name="connsiteX9" fmla="*/ 16088 w 2740816"/>
                <a:gd name="connsiteY9" fmla="*/ 2687781 h 3380948"/>
                <a:gd name="connsiteX10" fmla="*/ 6852 w 2740816"/>
                <a:gd name="connsiteY10" fmla="*/ 2743200 h 3380948"/>
                <a:gd name="connsiteX11" fmla="*/ 108452 w 2740816"/>
                <a:gd name="connsiteY11" fmla="*/ 2835563 h 3380948"/>
                <a:gd name="connsiteX12" fmla="*/ 496379 w 2740816"/>
                <a:gd name="connsiteY12" fmla="*/ 3195781 h 3380948"/>
                <a:gd name="connsiteX13" fmla="*/ 690343 w 2740816"/>
                <a:gd name="connsiteY13" fmla="*/ 3297381 h 3380948"/>
                <a:gd name="connsiteX14" fmla="*/ 828888 w 2740816"/>
                <a:gd name="connsiteY14" fmla="*/ 3334327 h 3380948"/>
                <a:gd name="connsiteX15" fmla="*/ 1022852 w 2740816"/>
                <a:gd name="connsiteY15" fmla="*/ 3362036 h 3380948"/>
                <a:gd name="connsiteX16" fmla="*/ 1410779 w 2740816"/>
                <a:gd name="connsiteY16" fmla="*/ 3380509 h 3380948"/>
                <a:gd name="connsiteX17" fmla="*/ 1807943 w 2740816"/>
                <a:gd name="connsiteY17" fmla="*/ 3343563 h 3380948"/>
                <a:gd name="connsiteX18" fmla="*/ 2186634 w 2740816"/>
                <a:gd name="connsiteY18" fmla="*/ 3186545 h 3380948"/>
                <a:gd name="connsiteX19" fmla="*/ 2334416 w 2740816"/>
                <a:gd name="connsiteY19" fmla="*/ 3112654 h 3380948"/>
                <a:gd name="connsiteX20" fmla="*/ 2556088 w 2740816"/>
                <a:gd name="connsiteY20" fmla="*/ 3001818 h 3380948"/>
                <a:gd name="connsiteX21" fmla="*/ 2611506 w 2740816"/>
                <a:gd name="connsiteY21" fmla="*/ 3001818 h 3380948"/>
                <a:gd name="connsiteX22" fmla="*/ 2740816 w 2740816"/>
                <a:gd name="connsiteY22" fmla="*/ 3048000 h 3380948"/>
                <a:gd name="connsiteX0" fmla="*/ 1586270 w 2740816"/>
                <a:gd name="connsiteY0" fmla="*/ 0 h 3380948"/>
                <a:gd name="connsiteX1" fmla="*/ 1355361 w 2740816"/>
                <a:gd name="connsiteY1" fmla="*/ 147781 h 3380948"/>
                <a:gd name="connsiteX2" fmla="*/ 1006401 w 2740816"/>
                <a:gd name="connsiteY2" fmla="*/ 320818 h 3380948"/>
                <a:gd name="connsiteX3" fmla="*/ 875070 w 2740816"/>
                <a:gd name="connsiteY3" fmla="*/ 360218 h 3380948"/>
                <a:gd name="connsiteX4" fmla="*/ 690343 w 2740816"/>
                <a:gd name="connsiteY4" fmla="*/ 415636 h 3380948"/>
                <a:gd name="connsiteX5" fmla="*/ 681106 w 2740816"/>
                <a:gd name="connsiteY5" fmla="*/ 415636 h 3380948"/>
                <a:gd name="connsiteX6" fmla="*/ 634925 w 2740816"/>
                <a:gd name="connsiteY6" fmla="*/ 572654 h 3380948"/>
                <a:gd name="connsiteX7" fmla="*/ 413252 w 2740816"/>
                <a:gd name="connsiteY7" fmla="*/ 1330036 h 3380948"/>
                <a:gd name="connsiteX8" fmla="*/ 71506 w 2740816"/>
                <a:gd name="connsiteY8" fmla="*/ 2493818 h 3380948"/>
                <a:gd name="connsiteX9" fmla="*/ 16088 w 2740816"/>
                <a:gd name="connsiteY9" fmla="*/ 2687781 h 3380948"/>
                <a:gd name="connsiteX10" fmla="*/ 6852 w 2740816"/>
                <a:gd name="connsiteY10" fmla="*/ 2743200 h 3380948"/>
                <a:gd name="connsiteX11" fmla="*/ 108452 w 2740816"/>
                <a:gd name="connsiteY11" fmla="*/ 2835563 h 3380948"/>
                <a:gd name="connsiteX12" fmla="*/ 496379 w 2740816"/>
                <a:gd name="connsiteY12" fmla="*/ 3195781 h 3380948"/>
                <a:gd name="connsiteX13" fmla="*/ 690343 w 2740816"/>
                <a:gd name="connsiteY13" fmla="*/ 3297381 h 3380948"/>
                <a:gd name="connsiteX14" fmla="*/ 828888 w 2740816"/>
                <a:gd name="connsiteY14" fmla="*/ 3334327 h 3380948"/>
                <a:gd name="connsiteX15" fmla="*/ 1022852 w 2740816"/>
                <a:gd name="connsiteY15" fmla="*/ 3362036 h 3380948"/>
                <a:gd name="connsiteX16" fmla="*/ 1410779 w 2740816"/>
                <a:gd name="connsiteY16" fmla="*/ 3380509 h 3380948"/>
                <a:gd name="connsiteX17" fmla="*/ 1807943 w 2740816"/>
                <a:gd name="connsiteY17" fmla="*/ 3343563 h 3380948"/>
                <a:gd name="connsiteX18" fmla="*/ 2186634 w 2740816"/>
                <a:gd name="connsiteY18" fmla="*/ 3186545 h 3380948"/>
                <a:gd name="connsiteX19" fmla="*/ 2334416 w 2740816"/>
                <a:gd name="connsiteY19" fmla="*/ 3112654 h 3380948"/>
                <a:gd name="connsiteX20" fmla="*/ 2556088 w 2740816"/>
                <a:gd name="connsiteY20" fmla="*/ 3001818 h 3380948"/>
                <a:gd name="connsiteX21" fmla="*/ 2611506 w 2740816"/>
                <a:gd name="connsiteY21" fmla="*/ 3001818 h 3380948"/>
                <a:gd name="connsiteX22" fmla="*/ 2740816 w 2740816"/>
                <a:gd name="connsiteY22" fmla="*/ 3048000 h 3380948"/>
                <a:gd name="connsiteX0" fmla="*/ 1586270 w 2740816"/>
                <a:gd name="connsiteY0" fmla="*/ 0 h 3380948"/>
                <a:gd name="connsiteX1" fmla="*/ 1355361 w 2740816"/>
                <a:gd name="connsiteY1" fmla="*/ 147781 h 3380948"/>
                <a:gd name="connsiteX2" fmla="*/ 875070 w 2740816"/>
                <a:gd name="connsiteY2" fmla="*/ 360218 h 3380948"/>
                <a:gd name="connsiteX3" fmla="*/ 690343 w 2740816"/>
                <a:gd name="connsiteY3" fmla="*/ 415636 h 3380948"/>
                <a:gd name="connsiteX4" fmla="*/ 681106 w 2740816"/>
                <a:gd name="connsiteY4" fmla="*/ 415636 h 3380948"/>
                <a:gd name="connsiteX5" fmla="*/ 634925 w 2740816"/>
                <a:gd name="connsiteY5" fmla="*/ 572654 h 3380948"/>
                <a:gd name="connsiteX6" fmla="*/ 413252 w 2740816"/>
                <a:gd name="connsiteY6" fmla="*/ 1330036 h 3380948"/>
                <a:gd name="connsiteX7" fmla="*/ 71506 w 2740816"/>
                <a:gd name="connsiteY7" fmla="*/ 2493818 h 3380948"/>
                <a:gd name="connsiteX8" fmla="*/ 16088 w 2740816"/>
                <a:gd name="connsiteY8" fmla="*/ 2687781 h 3380948"/>
                <a:gd name="connsiteX9" fmla="*/ 6852 w 2740816"/>
                <a:gd name="connsiteY9" fmla="*/ 2743200 h 3380948"/>
                <a:gd name="connsiteX10" fmla="*/ 108452 w 2740816"/>
                <a:gd name="connsiteY10" fmla="*/ 2835563 h 3380948"/>
                <a:gd name="connsiteX11" fmla="*/ 496379 w 2740816"/>
                <a:gd name="connsiteY11" fmla="*/ 3195781 h 3380948"/>
                <a:gd name="connsiteX12" fmla="*/ 690343 w 2740816"/>
                <a:gd name="connsiteY12" fmla="*/ 3297381 h 3380948"/>
                <a:gd name="connsiteX13" fmla="*/ 828888 w 2740816"/>
                <a:gd name="connsiteY13" fmla="*/ 3334327 h 3380948"/>
                <a:gd name="connsiteX14" fmla="*/ 1022852 w 2740816"/>
                <a:gd name="connsiteY14" fmla="*/ 3362036 h 3380948"/>
                <a:gd name="connsiteX15" fmla="*/ 1410779 w 2740816"/>
                <a:gd name="connsiteY15" fmla="*/ 3380509 h 3380948"/>
                <a:gd name="connsiteX16" fmla="*/ 1807943 w 2740816"/>
                <a:gd name="connsiteY16" fmla="*/ 3343563 h 3380948"/>
                <a:gd name="connsiteX17" fmla="*/ 2186634 w 2740816"/>
                <a:gd name="connsiteY17" fmla="*/ 3186545 h 3380948"/>
                <a:gd name="connsiteX18" fmla="*/ 2334416 w 2740816"/>
                <a:gd name="connsiteY18" fmla="*/ 3112654 h 3380948"/>
                <a:gd name="connsiteX19" fmla="*/ 2556088 w 2740816"/>
                <a:gd name="connsiteY19" fmla="*/ 3001818 h 3380948"/>
                <a:gd name="connsiteX20" fmla="*/ 2611506 w 2740816"/>
                <a:gd name="connsiteY20" fmla="*/ 3001818 h 3380948"/>
                <a:gd name="connsiteX21" fmla="*/ 2740816 w 2740816"/>
                <a:gd name="connsiteY21" fmla="*/ 3048000 h 3380948"/>
                <a:gd name="connsiteX0" fmla="*/ 1586270 w 2740816"/>
                <a:gd name="connsiteY0" fmla="*/ 0 h 3380948"/>
                <a:gd name="connsiteX1" fmla="*/ 875070 w 2740816"/>
                <a:gd name="connsiteY1" fmla="*/ 360218 h 3380948"/>
                <a:gd name="connsiteX2" fmla="*/ 690343 w 2740816"/>
                <a:gd name="connsiteY2" fmla="*/ 415636 h 3380948"/>
                <a:gd name="connsiteX3" fmla="*/ 681106 w 2740816"/>
                <a:gd name="connsiteY3" fmla="*/ 415636 h 3380948"/>
                <a:gd name="connsiteX4" fmla="*/ 634925 w 2740816"/>
                <a:gd name="connsiteY4" fmla="*/ 572654 h 3380948"/>
                <a:gd name="connsiteX5" fmla="*/ 413252 w 2740816"/>
                <a:gd name="connsiteY5" fmla="*/ 1330036 h 3380948"/>
                <a:gd name="connsiteX6" fmla="*/ 71506 w 2740816"/>
                <a:gd name="connsiteY6" fmla="*/ 2493818 h 3380948"/>
                <a:gd name="connsiteX7" fmla="*/ 16088 w 2740816"/>
                <a:gd name="connsiteY7" fmla="*/ 2687781 h 3380948"/>
                <a:gd name="connsiteX8" fmla="*/ 6852 w 2740816"/>
                <a:gd name="connsiteY8" fmla="*/ 2743200 h 3380948"/>
                <a:gd name="connsiteX9" fmla="*/ 108452 w 2740816"/>
                <a:gd name="connsiteY9" fmla="*/ 2835563 h 3380948"/>
                <a:gd name="connsiteX10" fmla="*/ 496379 w 2740816"/>
                <a:gd name="connsiteY10" fmla="*/ 3195781 h 3380948"/>
                <a:gd name="connsiteX11" fmla="*/ 690343 w 2740816"/>
                <a:gd name="connsiteY11" fmla="*/ 3297381 h 3380948"/>
                <a:gd name="connsiteX12" fmla="*/ 828888 w 2740816"/>
                <a:gd name="connsiteY12" fmla="*/ 3334327 h 3380948"/>
                <a:gd name="connsiteX13" fmla="*/ 1022852 w 2740816"/>
                <a:gd name="connsiteY13" fmla="*/ 3362036 h 3380948"/>
                <a:gd name="connsiteX14" fmla="*/ 1410779 w 2740816"/>
                <a:gd name="connsiteY14" fmla="*/ 3380509 h 3380948"/>
                <a:gd name="connsiteX15" fmla="*/ 1807943 w 2740816"/>
                <a:gd name="connsiteY15" fmla="*/ 3343563 h 3380948"/>
                <a:gd name="connsiteX16" fmla="*/ 2186634 w 2740816"/>
                <a:gd name="connsiteY16" fmla="*/ 3186545 h 3380948"/>
                <a:gd name="connsiteX17" fmla="*/ 2334416 w 2740816"/>
                <a:gd name="connsiteY17" fmla="*/ 3112654 h 3380948"/>
                <a:gd name="connsiteX18" fmla="*/ 2556088 w 2740816"/>
                <a:gd name="connsiteY18" fmla="*/ 3001818 h 3380948"/>
                <a:gd name="connsiteX19" fmla="*/ 2611506 w 2740816"/>
                <a:gd name="connsiteY19" fmla="*/ 3001818 h 3380948"/>
                <a:gd name="connsiteX20" fmla="*/ 2740816 w 2740816"/>
                <a:gd name="connsiteY20" fmla="*/ 3048000 h 3380948"/>
                <a:gd name="connsiteX0" fmla="*/ 1167170 w 2740816"/>
                <a:gd name="connsiteY0" fmla="*/ 0 h 3176161"/>
                <a:gd name="connsiteX1" fmla="*/ 875070 w 2740816"/>
                <a:gd name="connsiteY1" fmla="*/ 155431 h 3176161"/>
                <a:gd name="connsiteX2" fmla="*/ 690343 w 2740816"/>
                <a:gd name="connsiteY2" fmla="*/ 210849 h 3176161"/>
                <a:gd name="connsiteX3" fmla="*/ 681106 w 2740816"/>
                <a:gd name="connsiteY3" fmla="*/ 210849 h 3176161"/>
                <a:gd name="connsiteX4" fmla="*/ 634925 w 2740816"/>
                <a:gd name="connsiteY4" fmla="*/ 367867 h 3176161"/>
                <a:gd name="connsiteX5" fmla="*/ 413252 w 2740816"/>
                <a:gd name="connsiteY5" fmla="*/ 1125249 h 3176161"/>
                <a:gd name="connsiteX6" fmla="*/ 71506 w 2740816"/>
                <a:gd name="connsiteY6" fmla="*/ 2289031 h 3176161"/>
                <a:gd name="connsiteX7" fmla="*/ 16088 w 2740816"/>
                <a:gd name="connsiteY7" fmla="*/ 2482994 h 3176161"/>
                <a:gd name="connsiteX8" fmla="*/ 6852 w 2740816"/>
                <a:gd name="connsiteY8" fmla="*/ 2538413 h 3176161"/>
                <a:gd name="connsiteX9" fmla="*/ 108452 w 2740816"/>
                <a:gd name="connsiteY9" fmla="*/ 2630776 h 3176161"/>
                <a:gd name="connsiteX10" fmla="*/ 496379 w 2740816"/>
                <a:gd name="connsiteY10" fmla="*/ 2990994 h 3176161"/>
                <a:gd name="connsiteX11" fmla="*/ 690343 w 2740816"/>
                <a:gd name="connsiteY11" fmla="*/ 3092594 h 3176161"/>
                <a:gd name="connsiteX12" fmla="*/ 828888 w 2740816"/>
                <a:gd name="connsiteY12" fmla="*/ 3129540 h 3176161"/>
                <a:gd name="connsiteX13" fmla="*/ 1022852 w 2740816"/>
                <a:gd name="connsiteY13" fmla="*/ 3157249 h 3176161"/>
                <a:gd name="connsiteX14" fmla="*/ 1410779 w 2740816"/>
                <a:gd name="connsiteY14" fmla="*/ 3175722 h 3176161"/>
                <a:gd name="connsiteX15" fmla="*/ 1807943 w 2740816"/>
                <a:gd name="connsiteY15" fmla="*/ 3138776 h 3176161"/>
                <a:gd name="connsiteX16" fmla="*/ 2186634 w 2740816"/>
                <a:gd name="connsiteY16" fmla="*/ 2981758 h 3176161"/>
                <a:gd name="connsiteX17" fmla="*/ 2334416 w 2740816"/>
                <a:gd name="connsiteY17" fmla="*/ 2907867 h 3176161"/>
                <a:gd name="connsiteX18" fmla="*/ 2556088 w 2740816"/>
                <a:gd name="connsiteY18" fmla="*/ 2797031 h 3176161"/>
                <a:gd name="connsiteX19" fmla="*/ 2611506 w 2740816"/>
                <a:gd name="connsiteY19" fmla="*/ 2797031 h 3176161"/>
                <a:gd name="connsiteX20" fmla="*/ 2740816 w 2740816"/>
                <a:gd name="connsiteY20" fmla="*/ 2843213 h 3176161"/>
                <a:gd name="connsiteX0" fmla="*/ 1200507 w 2740816"/>
                <a:gd name="connsiteY0" fmla="*/ 0 h 3138061"/>
                <a:gd name="connsiteX1" fmla="*/ 875070 w 2740816"/>
                <a:gd name="connsiteY1" fmla="*/ 117331 h 3138061"/>
                <a:gd name="connsiteX2" fmla="*/ 690343 w 2740816"/>
                <a:gd name="connsiteY2" fmla="*/ 172749 h 3138061"/>
                <a:gd name="connsiteX3" fmla="*/ 681106 w 2740816"/>
                <a:gd name="connsiteY3" fmla="*/ 172749 h 3138061"/>
                <a:gd name="connsiteX4" fmla="*/ 634925 w 2740816"/>
                <a:gd name="connsiteY4" fmla="*/ 329767 h 3138061"/>
                <a:gd name="connsiteX5" fmla="*/ 413252 w 2740816"/>
                <a:gd name="connsiteY5" fmla="*/ 1087149 h 3138061"/>
                <a:gd name="connsiteX6" fmla="*/ 71506 w 2740816"/>
                <a:gd name="connsiteY6" fmla="*/ 2250931 h 3138061"/>
                <a:gd name="connsiteX7" fmla="*/ 16088 w 2740816"/>
                <a:gd name="connsiteY7" fmla="*/ 2444894 h 3138061"/>
                <a:gd name="connsiteX8" fmla="*/ 6852 w 2740816"/>
                <a:gd name="connsiteY8" fmla="*/ 2500313 h 3138061"/>
                <a:gd name="connsiteX9" fmla="*/ 108452 w 2740816"/>
                <a:gd name="connsiteY9" fmla="*/ 2592676 h 3138061"/>
                <a:gd name="connsiteX10" fmla="*/ 496379 w 2740816"/>
                <a:gd name="connsiteY10" fmla="*/ 2952894 h 3138061"/>
                <a:gd name="connsiteX11" fmla="*/ 690343 w 2740816"/>
                <a:gd name="connsiteY11" fmla="*/ 3054494 h 3138061"/>
                <a:gd name="connsiteX12" fmla="*/ 828888 w 2740816"/>
                <a:gd name="connsiteY12" fmla="*/ 3091440 h 3138061"/>
                <a:gd name="connsiteX13" fmla="*/ 1022852 w 2740816"/>
                <a:gd name="connsiteY13" fmla="*/ 3119149 h 3138061"/>
                <a:gd name="connsiteX14" fmla="*/ 1410779 w 2740816"/>
                <a:gd name="connsiteY14" fmla="*/ 3137622 h 3138061"/>
                <a:gd name="connsiteX15" fmla="*/ 1807943 w 2740816"/>
                <a:gd name="connsiteY15" fmla="*/ 3100676 h 3138061"/>
                <a:gd name="connsiteX16" fmla="*/ 2186634 w 2740816"/>
                <a:gd name="connsiteY16" fmla="*/ 2943658 h 3138061"/>
                <a:gd name="connsiteX17" fmla="*/ 2334416 w 2740816"/>
                <a:gd name="connsiteY17" fmla="*/ 2869767 h 3138061"/>
                <a:gd name="connsiteX18" fmla="*/ 2556088 w 2740816"/>
                <a:gd name="connsiteY18" fmla="*/ 2758931 h 3138061"/>
                <a:gd name="connsiteX19" fmla="*/ 2611506 w 2740816"/>
                <a:gd name="connsiteY19" fmla="*/ 2758931 h 3138061"/>
                <a:gd name="connsiteX20" fmla="*/ 2740816 w 2740816"/>
                <a:gd name="connsiteY20" fmla="*/ 2805113 h 3138061"/>
                <a:gd name="connsiteX0" fmla="*/ 1200507 w 2740816"/>
                <a:gd name="connsiteY0" fmla="*/ 0 h 3138061"/>
                <a:gd name="connsiteX1" fmla="*/ 875070 w 2740816"/>
                <a:gd name="connsiteY1" fmla="*/ 117331 h 3138061"/>
                <a:gd name="connsiteX2" fmla="*/ 690343 w 2740816"/>
                <a:gd name="connsiteY2" fmla="*/ 172749 h 3138061"/>
                <a:gd name="connsiteX3" fmla="*/ 681106 w 2740816"/>
                <a:gd name="connsiteY3" fmla="*/ 172749 h 3138061"/>
                <a:gd name="connsiteX4" fmla="*/ 634925 w 2740816"/>
                <a:gd name="connsiteY4" fmla="*/ 329767 h 3138061"/>
                <a:gd name="connsiteX5" fmla="*/ 413252 w 2740816"/>
                <a:gd name="connsiteY5" fmla="*/ 1087149 h 3138061"/>
                <a:gd name="connsiteX6" fmla="*/ 71506 w 2740816"/>
                <a:gd name="connsiteY6" fmla="*/ 2250931 h 3138061"/>
                <a:gd name="connsiteX7" fmla="*/ 16088 w 2740816"/>
                <a:gd name="connsiteY7" fmla="*/ 2444894 h 3138061"/>
                <a:gd name="connsiteX8" fmla="*/ 6852 w 2740816"/>
                <a:gd name="connsiteY8" fmla="*/ 2500313 h 3138061"/>
                <a:gd name="connsiteX9" fmla="*/ 108452 w 2740816"/>
                <a:gd name="connsiteY9" fmla="*/ 2592676 h 3138061"/>
                <a:gd name="connsiteX10" fmla="*/ 496379 w 2740816"/>
                <a:gd name="connsiteY10" fmla="*/ 2952894 h 3138061"/>
                <a:gd name="connsiteX11" fmla="*/ 690343 w 2740816"/>
                <a:gd name="connsiteY11" fmla="*/ 3054494 h 3138061"/>
                <a:gd name="connsiteX12" fmla="*/ 828888 w 2740816"/>
                <a:gd name="connsiteY12" fmla="*/ 3091440 h 3138061"/>
                <a:gd name="connsiteX13" fmla="*/ 1022852 w 2740816"/>
                <a:gd name="connsiteY13" fmla="*/ 3119149 h 3138061"/>
                <a:gd name="connsiteX14" fmla="*/ 1410779 w 2740816"/>
                <a:gd name="connsiteY14" fmla="*/ 3137622 h 3138061"/>
                <a:gd name="connsiteX15" fmla="*/ 1807943 w 2740816"/>
                <a:gd name="connsiteY15" fmla="*/ 3100676 h 3138061"/>
                <a:gd name="connsiteX16" fmla="*/ 2186634 w 2740816"/>
                <a:gd name="connsiteY16" fmla="*/ 2943658 h 3138061"/>
                <a:gd name="connsiteX17" fmla="*/ 2334416 w 2740816"/>
                <a:gd name="connsiteY17" fmla="*/ 2869767 h 3138061"/>
                <a:gd name="connsiteX18" fmla="*/ 2556088 w 2740816"/>
                <a:gd name="connsiteY18" fmla="*/ 2758931 h 3138061"/>
                <a:gd name="connsiteX19" fmla="*/ 2611506 w 2740816"/>
                <a:gd name="connsiteY19" fmla="*/ 2758931 h 3138061"/>
                <a:gd name="connsiteX20" fmla="*/ 2740816 w 2740816"/>
                <a:gd name="connsiteY20" fmla="*/ 2805113 h 3138061"/>
                <a:gd name="connsiteX0" fmla="*/ 1200507 w 2764628"/>
                <a:gd name="connsiteY0" fmla="*/ 0 h 3138061"/>
                <a:gd name="connsiteX1" fmla="*/ 875070 w 2764628"/>
                <a:gd name="connsiteY1" fmla="*/ 117331 h 3138061"/>
                <a:gd name="connsiteX2" fmla="*/ 690343 w 2764628"/>
                <a:gd name="connsiteY2" fmla="*/ 172749 h 3138061"/>
                <a:gd name="connsiteX3" fmla="*/ 681106 w 2764628"/>
                <a:gd name="connsiteY3" fmla="*/ 172749 h 3138061"/>
                <a:gd name="connsiteX4" fmla="*/ 634925 w 2764628"/>
                <a:gd name="connsiteY4" fmla="*/ 329767 h 3138061"/>
                <a:gd name="connsiteX5" fmla="*/ 413252 w 2764628"/>
                <a:gd name="connsiteY5" fmla="*/ 1087149 h 3138061"/>
                <a:gd name="connsiteX6" fmla="*/ 71506 w 2764628"/>
                <a:gd name="connsiteY6" fmla="*/ 2250931 h 3138061"/>
                <a:gd name="connsiteX7" fmla="*/ 16088 w 2764628"/>
                <a:gd name="connsiteY7" fmla="*/ 2444894 h 3138061"/>
                <a:gd name="connsiteX8" fmla="*/ 6852 w 2764628"/>
                <a:gd name="connsiteY8" fmla="*/ 2500313 h 3138061"/>
                <a:gd name="connsiteX9" fmla="*/ 108452 w 2764628"/>
                <a:gd name="connsiteY9" fmla="*/ 2592676 h 3138061"/>
                <a:gd name="connsiteX10" fmla="*/ 496379 w 2764628"/>
                <a:gd name="connsiteY10" fmla="*/ 2952894 h 3138061"/>
                <a:gd name="connsiteX11" fmla="*/ 690343 w 2764628"/>
                <a:gd name="connsiteY11" fmla="*/ 3054494 h 3138061"/>
                <a:gd name="connsiteX12" fmla="*/ 828888 w 2764628"/>
                <a:gd name="connsiteY12" fmla="*/ 3091440 h 3138061"/>
                <a:gd name="connsiteX13" fmla="*/ 1022852 w 2764628"/>
                <a:gd name="connsiteY13" fmla="*/ 3119149 h 3138061"/>
                <a:gd name="connsiteX14" fmla="*/ 1410779 w 2764628"/>
                <a:gd name="connsiteY14" fmla="*/ 3137622 h 3138061"/>
                <a:gd name="connsiteX15" fmla="*/ 1807943 w 2764628"/>
                <a:gd name="connsiteY15" fmla="*/ 3100676 h 3138061"/>
                <a:gd name="connsiteX16" fmla="*/ 2186634 w 2764628"/>
                <a:gd name="connsiteY16" fmla="*/ 2943658 h 3138061"/>
                <a:gd name="connsiteX17" fmla="*/ 2334416 w 2764628"/>
                <a:gd name="connsiteY17" fmla="*/ 2869767 h 3138061"/>
                <a:gd name="connsiteX18" fmla="*/ 2556088 w 2764628"/>
                <a:gd name="connsiteY18" fmla="*/ 2758931 h 3138061"/>
                <a:gd name="connsiteX19" fmla="*/ 2611506 w 2764628"/>
                <a:gd name="connsiteY19" fmla="*/ 2758931 h 3138061"/>
                <a:gd name="connsiteX20" fmla="*/ 2764628 w 2764628"/>
                <a:gd name="connsiteY20" fmla="*/ 2833688 h 3138061"/>
                <a:gd name="connsiteX0" fmla="*/ 1200507 w 2764628"/>
                <a:gd name="connsiteY0" fmla="*/ 0 h 3138061"/>
                <a:gd name="connsiteX1" fmla="*/ 875070 w 2764628"/>
                <a:gd name="connsiteY1" fmla="*/ 117331 h 3138061"/>
                <a:gd name="connsiteX2" fmla="*/ 690343 w 2764628"/>
                <a:gd name="connsiteY2" fmla="*/ 172749 h 3138061"/>
                <a:gd name="connsiteX3" fmla="*/ 634925 w 2764628"/>
                <a:gd name="connsiteY3" fmla="*/ 329767 h 3138061"/>
                <a:gd name="connsiteX4" fmla="*/ 413252 w 2764628"/>
                <a:gd name="connsiteY4" fmla="*/ 1087149 h 3138061"/>
                <a:gd name="connsiteX5" fmla="*/ 71506 w 2764628"/>
                <a:gd name="connsiteY5" fmla="*/ 2250931 h 3138061"/>
                <a:gd name="connsiteX6" fmla="*/ 16088 w 2764628"/>
                <a:gd name="connsiteY6" fmla="*/ 2444894 h 3138061"/>
                <a:gd name="connsiteX7" fmla="*/ 6852 w 2764628"/>
                <a:gd name="connsiteY7" fmla="*/ 2500313 h 3138061"/>
                <a:gd name="connsiteX8" fmla="*/ 108452 w 2764628"/>
                <a:gd name="connsiteY8" fmla="*/ 2592676 h 3138061"/>
                <a:gd name="connsiteX9" fmla="*/ 496379 w 2764628"/>
                <a:gd name="connsiteY9" fmla="*/ 2952894 h 3138061"/>
                <a:gd name="connsiteX10" fmla="*/ 690343 w 2764628"/>
                <a:gd name="connsiteY10" fmla="*/ 3054494 h 3138061"/>
                <a:gd name="connsiteX11" fmla="*/ 828888 w 2764628"/>
                <a:gd name="connsiteY11" fmla="*/ 3091440 h 3138061"/>
                <a:gd name="connsiteX12" fmla="*/ 1022852 w 2764628"/>
                <a:gd name="connsiteY12" fmla="*/ 3119149 h 3138061"/>
                <a:gd name="connsiteX13" fmla="*/ 1410779 w 2764628"/>
                <a:gd name="connsiteY13" fmla="*/ 3137622 h 3138061"/>
                <a:gd name="connsiteX14" fmla="*/ 1807943 w 2764628"/>
                <a:gd name="connsiteY14" fmla="*/ 3100676 h 3138061"/>
                <a:gd name="connsiteX15" fmla="*/ 2186634 w 2764628"/>
                <a:gd name="connsiteY15" fmla="*/ 2943658 h 3138061"/>
                <a:gd name="connsiteX16" fmla="*/ 2334416 w 2764628"/>
                <a:gd name="connsiteY16" fmla="*/ 2869767 h 3138061"/>
                <a:gd name="connsiteX17" fmla="*/ 2556088 w 2764628"/>
                <a:gd name="connsiteY17" fmla="*/ 2758931 h 3138061"/>
                <a:gd name="connsiteX18" fmla="*/ 2611506 w 2764628"/>
                <a:gd name="connsiteY18" fmla="*/ 2758931 h 3138061"/>
                <a:gd name="connsiteX19" fmla="*/ 2764628 w 2764628"/>
                <a:gd name="connsiteY19" fmla="*/ 2833688 h 3138061"/>
                <a:gd name="connsiteX0" fmla="*/ 1200507 w 2764628"/>
                <a:gd name="connsiteY0" fmla="*/ 0 h 3138061"/>
                <a:gd name="connsiteX1" fmla="*/ 875070 w 2764628"/>
                <a:gd name="connsiteY1" fmla="*/ 117331 h 3138061"/>
                <a:gd name="connsiteX2" fmla="*/ 634925 w 2764628"/>
                <a:gd name="connsiteY2" fmla="*/ 329767 h 3138061"/>
                <a:gd name="connsiteX3" fmla="*/ 413252 w 2764628"/>
                <a:gd name="connsiteY3" fmla="*/ 1087149 h 3138061"/>
                <a:gd name="connsiteX4" fmla="*/ 71506 w 2764628"/>
                <a:gd name="connsiteY4" fmla="*/ 2250931 h 3138061"/>
                <a:gd name="connsiteX5" fmla="*/ 16088 w 2764628"/>
                <a:gd name="connsiteY5" fmla="*/ 2444894 h 3138061"/>
                <a:gd name="connsiteX6" fmla="*/ 6852 w 2764628"/>
                <a:gd name="connsiteY6" fmla="*/ 2500313 h 3138061"/>
                <a:gd name="connsiteX7" fmla="*/ 108452 w 2764628"/>
                <a:gd name="connsiteY7" fmla="*/ 2592676 h 3138061"/>
                <a:gd name="connsiteX8" fmla="*/ 496379 w 2764628"/>
                <a:gd name="connsiteY8" fmla="*/ 2952894 h 3138061"/>
                <a:gd name="connsiteX9" fmla="*/ 690343 w 2764628"/>
                <a:gd name="connsiteY9" fmla="*/ 3054494 h 3138061"/>
                <a:gd name="connsiteX10" fmla="*/ 828888 w 2764628"/>
                <a:gd name="connsiteY10" fmla="*/ 3091440 h 3138061"/>
                <a:gd name="connsiteX11" fmla="*/ 1022852 w 2764628"/>
                <a:gd name="connsiteY11" fmla="*/ 3119149 h 3138061"/>
                <a:gd name="connsiteX12" fmla="*/ 1410779 w 2764628"/>
                <a:gd name="connsiteY12" fmla="*/ 3137622 h 3138061"/>
                <a:gd name="connsiteX13" fmla="*/ 1807943 w 2764628"/>
                <a:gd name="connsiteY13" fmla="*/ 3100676 h 3138061"/>
                <a:gd name="connsiteX14" fmla="*/ 2186634 w 2764628"/>
                <a:gd name="connsiteY14" fmla="*/ 2943658 h 3138061"/>
                <a:gd name="connsiteX15" fmla="*/ 2334416 w 2764628"/>
                <a:gd name="connsiteY15" fmla="*/ 2869767 h 3138061"/>
                <a:gd name="connsiteX16" fmla="*/ 2556088 w 2764628"/>
                <a:gd name="connsiteY16" fmla="*/ 2758931 h 3138061"/>
                <a:gd name="connsiteX17" fmla="*/ 2611506 w 2764628"/>
                <a:gd name="connsiteY17" fmla="*/ 2758931 h 3138061"/>
                <a:gd name="connsiteX18" fmla="*/ 2764628 w 2764628"/>
                <a:gd name="connsiteY18" fmla="*/ 2833688 h 3138061"/>
                <a:gd name="connsiteX0" fmla="*/ 1200507 w 2764628"/>
                <a:gd name="connsiteY0" fmla="*/ 0 h 3138061"/>
                <a:gd name="connsiteX1" fmla="*/ 875070 w 2764628"/>
                <a:gd name="connsiteY1" fmla="*/ 117331 h 3138061"/>
                <a:gd name="connsiteX2" fmla="*/ 413252 w 2764628"/>
                <a:gd name="connsiteY2" fmla="*/ 1087149 h 3138061"/>
                <a:gd name="connsiteX3" fmla="*/ 71506 w 2764628"/>
                <a:gd name="connsiteY3" fmla="*/ 2250931 h 3138061"/>
                <a:gd name="connsiteX4" fmla="*/ 16088 w 2764628"/>
                <a:gd name="connsiteY4" fmla="*/ 2444894 h 3138061"/>
                <a:gd name="connsiteX5" fmla="*/ 6852 w 2764628"/>
                <a:gd name="connsiteY5" fmla="*/ 2500313 h 3138061"/>
                <a:gd name="connsiteX6" fmla="*/ 108452 w 2764628"/>
                <a:gd name="connsiteY6" fmla="*/ 2592676 h 3138061"/>
                <a:gd name="connsiteX7" fmla="*/ 496379 w 2764628"/>
                <a:gd name="connsiteY7" fmla="*/ 2952894 h 3138061"/>
                <a:gd name="connsiteX8" fmla="*/ 690343 w 2764628"/>
                <a:gd name="connsiteY8" fmla="*/ 3054494 h 3138061"/>
                <a:gd name="connsiteX9" fmla="*/ 828888 w 2764628"/>
                <a:gd name="connsiteY9" fmla="*/ 3091440 h 3138061"/>
                <a:gd name="connsiteX10" fmla="*/ 1022852 w 2764628"/>
                <a:gd name="connsiteY10" fmla="*/ 3119149 h 3138061"/>
                <a:gd name="connsiteX11" fmla="*/ 1410779 w 2764628"/>
                <a:gd name="connsiteY11" fmla="*/ 3137622 h 3138061"/>
                <a:gd name="connsiteX12" fmla="*/ 1807943 w 2764628"/>
                <a:gd name="connsiteY12" fmla="*/ 3100676 h 3138061"/>
                <a:gd name="connsiteX13" fmla="*/ 2186634 w 2764628"/>
                <a:gd name="connsiteY13" fmla="*/ 2943658 h 3138061"/>
                <a:gd name="connsiteX14" fmla="*/ 2334416 w 2764628"/>
                <a:gd name="connsiteY14" fmla="*/ 2869767 h 3138061"/>
                <a:gd name="connsiteX15" fmla="*/ 2556088 w 2764628"/>
                <a:gd name="connsiteY15" fmla="*/ 2758931 h 3138061"/>
                <a:gd name="connsiteX16" fmla="*/ 2611506 w 2764628"/>
                <a:gd name="connsiteY16" fmla="*/ 2758931 h 3138061"/>
                <a:gd name="connsiteX17" fmla="*/ 2764628 w 2764628"/>
                <a:gd name="connsiteY17" fmla="*/ 2833688 h 3138061"/>
                <a:gd name="connsiteX0" fmla="*/ 1200507 w 2764628"/>
                <a:gd name="connsiteY0" fmla="*/ 0 h 3138061"/>
                <a:gd name="connsiteX1" fmla="*/ 413252 w 2764628"/>
                <a:gd name="connsiteY1" fmla="*/ 1087149 h 3138061"/>
                <a:gd name="connsiteX2" fmla="*/ 71506 w 2764628"/>
                <a:gd name="connsiteY2" fmla="*/ 2250931 h 3138061"/>
                <a:gd name="connsiteX3" fmla="*/ 16088 w 2764628"/>
                <a:gd name="connsiteY3" fmla="*/ 2444894 h 3138061"/>
                <a:gd name="connsiteX4" fmla="*/ 6852 w 2764628"/>
                <a:gd name="connsiteY4" fmla="*/ 2500313 h 3138061"/>
                <a:gd name="connsiteX5" fmla="*/ 108452 w 2764628"/>
                <a:gd name="connsiteY5" fmla="*/ 2592676 h 3138061"/>
                <a:gd name="connsiteX6" fmla="*/ 496379 w 2764628"/>
                <a:gd name="connsiteY6" fmla="*/ 2952894 h 3138061"/>
                <a:gd name="connsiteX7" fmla="*/ 690343 w 2764628"/>
                <a:gd name="connsiteY7" fmla="*/ 3054494 h 3138061"/>
                <a:gd name="connsiteX8" fmla="*/ 828888 w 2764628"/>
                <a:gd name="connsiteY8" fmla="*/ 3091440 h 3138061"/>
                <a:gd name="connsiteX9" fmla="*/ 1022852 w 2764628"/>
                <a:gd name="connsiteY9" fmla="*/ 3119149 h 3138061"/>
                <a:gd name="connsiteX10" fmla="*/ 1410779 w 2764628"/>
                <a:gd name="connsiteY10" fmla="*/ 3137622 h 3138061"/>
                <a:gd name="connsiteX11" fmla="*/ 1807943 w 2764628"/>
                <a:gd name="connsiteY11" fmla="*/ 3100676 h 3138061"/>
                <a:gd name="connsiteX12" fmla="*/ 2186634 w 2764628"/>
                <a:gd name="connsiteY12" fmla="*/ 2943658 h 3138061"/>
                <a:gd name="connsiteX13" fmla="*/ 2334416 w 2764628"/>
                <a:gd name="connsiteY13" fmla="*/ 2869767 h 3138061"/>
                <a:gd name="connsiteX14" fmla="*/ 2556088 w 2764628"/>
                <a:gd name="connsiteY14" fmla="*/ 2758931 h 3138061"/>
                <a:gd name="connsiteX15" fmla="*/ 2611506 w 2764628"/>
                <a:gd name="connsiteY15" fmla="*/ 2758931 h 3138061"/>
                <a:gd name="connsiteX16" fmla="*/ 2764628 w 2764628"/>
                <a:gd name="connsiteY16" fmla="*/ 2833688 h 3138061"/>
                <a:gd name="connsiteX0" fmla="*/ 413252 w 2764628"/>
                <a:gd name="connsiteY0" fmla="*/ 0 h 2050912"/>
                <a:gd name="connsiteX1" fmla="*/ 71506 w 2764628"/>
                <a:gd name="connsiteY1" fmla="*/ 1163782 h 2050912"/>
                <a:gd name="connsiteX2" fmla="*/ 16088 w 2764628"/>
                <a:gd name="connsiteY2" fmla="*/ 1357745 h 2050912"/>
                <a:gd name="connsiteX3" fmla="*/ 6852 w 2764628"/>
                <a:gd name="connsiteY3" fmla="*/ 1413164 h 2050912"/>
                <a:gd name="connsiteX4" fmla="*/ 108452 w 2764628"/>
                <a:gd name="connsiteY4" fmla="*/ 1505527 h 2050912"/>
                <a:gd name="connsiteX5" fmla="*/ 496379 w 2764628"/>
                <a:gd name="connsiteY5" fmla="*/ 1865745 h 2050912"/>
                <a:gd name="connsiteX6" fmla="*/ 690343 w 2764628"/>
                <a:gd name="connsiteY6" fmla="*/ 1967345 h 2050912"/>
                <a:gd name="connsiteX7" fmla="*/ 828888 w 2764628"/>
                <a:gd name="connsiteY7" fmla="*/ 2004291 h 2050912"/>
                <a:gd name="connsiteX8" fmla="*/ 1022852 w 2764628"/>
                <a:gd name="connsiteY8" fmla="*/ 2032000 h 2050912"/>
                <a:gd name="connsiteX9" fmla="*/ 1410779 w 2764628"/>
                <a:gd name="connsiteY9" fmla="*/ 2050473 h 2050912"/>
                <a:gd name="connsiteX10" fmla="*/ 1807943 w 2764628"/>
                <a:gd name="connsiteY10" fmla="*/ 2013527 h 2050912"/>
                <a:gd name="connsiteX11" fmla="*/ 2186634 w 2764628"/>
                <a:gd name="connsiteY11" fmla="*/ 1856509 h 2050912"/>
                <a:gd name="connsiteX12" fmla="*/ 2334416 w 2764628"/>
                <a:gd name="connsiteY12" fmla="*/ 1782618 h 2050912"/>
                <a:gd name="connsiteX13" fmla="*/ 2556088 w 2764628"/>
                <a:gd name="connsiteY13" fmla="*/ 1671782 h 2050912"/>
                <a:gd name="connsiteX14" fmla="*/ 2611506 w 2764628"/>
                <a:gd name="connsiteY14" fmla="*/ 1671782 h 2050912"/>
                <a:gd name="connsiteX15" fmla="*/ 2764628 w 2764628"/>
                <a:gd name="connsiteY15" fmla="*/ 1746539 h 2050912"/>
                <a:gd name="connsiteX0" fmla="*/ 452284 w 2803660"/>
                <a:gd name="connsiteY0" fmla="*/ 0 h 2050912"/>
                <a:gd name="connsiteX1" fmla="*/ 110538 w 2803660"/>
                <a:gd name="connsiteY1" fmla="*/ 1163782 h 2050912"/>
                <a:gd name="connsiteX2" fmla="*/ 55120 w 2803660"/>
                <a:gd name="connsiteY2" fmla="*/ 1357745 h 2050912"/>
                <a:gd name="connsiteX3" fmla="*/ 45884 w 2803660"/>
                <a:gd name="connsiteY3" fmla="*/ 1413164 h 2050912"/>
                <a:gd name="connsiteX4" fmla="*/ 674534 w 2803660"/>
                <a:gd name="connsiteY4" fmla="*/ 686377 h 2050912"/>
                <a:gd name="connsiteX5" fmla="*/ 535411 w 2803660"/>
                <a:gd name="connsiteY5" fmla="*/ 1865745 h 2050912"/>
                <a:gd name="connsiteX6" fmla="*/ 729375 w 2803660"/>
                <a:gd name="connsiteY6" fmla="*/ 1967345 h 2050912"/>
                <a:gd name="connsiteX7" fmla="*/ 867920 w 2803660"/>
                <a:gd name="connsiteY7" fmla="*/ 2004291 h 2050912"/>
                <a:gd name="connsiteX8" fmla="*/ 1061884 w 2803660"/>
                <a:gd name="connsiteY8" fmla="*/ 2032000 h 2050912"/>
                <a:gd name="connsiteX9" fmla="*/ 1449811 w 2803660"/>
                <a:gd name="connsiteY9" fmla="*/ 2050473 h 2050912"/>
                <a:gd name="connsiteX10" fmla="*/ 1846975 w 2803660"/>
                <a:gd name="connsiteY10" fmla="*/ 2013527 h 2050912"/>
                <a:gd name="connsiteX11" fmla="*/ 2225666 w 2803660"/>
                <a:gd name="connsiteY11" fmla="*/ 1856509 h 2050912"/>
                <a:gd name="connsiteX12" fmla="*/ 2373448 w 2803660"/>
                <a:gd name="connsiteY12" fmla="*/ 1782618 h 2050912"/>
                <a:gd name="connsiteX13" fmla="*/ 2595120 w 2803660"/>
                <a:gd name="connsiteY13" fmla="*/ 1671782 h 2050912"/>
                <a:gd name="connsiteX14" fmla="*/ 2650538 w 2803660"/>
                <a:gd name="connsiteY14" fmla="*/ 1671782 h 2050912"/>
                <a:gd name="connsiteX15" fmla="*/ 2803660 w 2803660"/>
                <a:gd name="connsiteY15" fmla="*/ 1746539 h 2050912"/>
                <a:gd name="connsiteX0" fmla="*/ 452284 w 2803660"/>
                <a:gd name="connsiteY0" fmla="*/ 0 h 2050912"/>
                <a:gd name="connsiteX1" fmla="*/ 110538 w 2803660"/>
                <a:gd name="connsiteY1" fmla="*/ 1163782 h 2050912"/>
                <a:gd name="connsiteX2" fmla="*/ 55120 w 2803660"/>
                <a:gd name="connsiteY2" fmla="*/ 1357745 h 2050912"/>
                <a:gd name="connsiteX3" fmla="*/ 45884 w 2803660"/>
                <a:gd name="connsiteY3" fmla="*/ 1413164 h 2050912"/>
                <a:gd name="connsiteX4" fmla="*/ 674534 w 2803660"/>
                <a:gd name="connsiteY4" fmla="*/ 686377 h 2050912"/>
                <a:gd name="connsiteX5" fmla="*/ 535411 w 2803660"/>
                <a:gd name="connsiteY5" fmla="*/ 1865745 h 2050912"/>
                <a:gd name="connsiteX6" fmla="*/ 729375 w 2803660"/>
                <a:gd name="connsiteY6" fmla="*/ 1967345 h 2050912"/>
                <a:gd name="connsiteX7" fmla="*/ 867920 w 2803660"/>
                <a:gd name="connsiteY7" fmla="*/ 2004291 h 2050912"/>
                <a:gd name="connsiteX8" fmla="*/ 1061884 w 2803660"/>
                <a:gd name="connsiteY8" fmla="*/ 2032000 h 2050912"/>
                <a:gd name="connsiteX9" fmla="*/ 1449811 w 2803660"/>
                <a:gd name="connsiteY9" fmla="*/ 2050473 h 2050912"/>
                <a:gd name="connsiteX10" fmla="*/ 1846975 w 2803660"/>
                <a:gd name="connsiteY10" fmla="*/ 2013527 h 2050912"/>
                <a:gd name="connsiteX11" fmla="*/ 2225666 w 2803660"/>
                <a:gd name="connsiteY11" fmla="*/ 1856509 h 2050912"/>
                <a:gd name="connsiteX12" fmla="*/ 2373448 w 2803660"/>
                <a:gd name="connsiteY12" fmla="*/ 1782618 h 2050912"/>
                <a:gd name="connsiteX13" fmla="*/ 2595120 w 2803660"/>
                <a:gd name="connsiteY13" fmla="*/ 1671782 h 2050912"/>
                <a:gd name="connsiteX14" fmla="*/ 2650538 w 2803660"/>
                <a:gd name="connsiteY14" fmla="*/ 1671782 h 2050912"/>
                <a:gd name="connsiteX15" fmla="*/ 2803660 w 2803660"/>
                <a:gd name="connsiteY15" fmla="*/ 1746539 h 2050912"/>
                <a:gd name="connsiteX0" fmla="*/ 452284 w 2803660"/>
                <a:gd name="connsiteY0" fmla="*/ 0 h 2050912"/>
                <a:gd name="connsiteX1" fmla="*/ 110538 w 2803660"/>
                <a:gd name="connsiteY1" fmla="*/ 1163782 h 2050912"/>
                <a:gd name="connsiteX2" fmla="*/ 55120 w 2803660"/>
                <a:gd name="connsiteY2" fmla="*/ 1357745 h 2050912"/>
                <a:gd name="connsiteX3" fmla="*/ 45884 w 2803660"/>
                <a:gd name="connsiteY3" fmla="*/ 1413164 h 2050912"/>
                <a:gd name="connsiteX4" fmla="*/ 674534 w 2803660"/>
                <a:gd name="connsiteY4" fmla="*/ 686377 h 2050912"/>
                <a:gd name="connsiteX5" fmla="*/ 376661 w 2803660"/>
                <a:gd name="connsiteY5" fmla="*/ 1726045 h 2050912"/>
                <a:gd name="connsiteX6" fmla="*/ 729375 w 2803660"/>
                <a:gd name="connsiteY6" fmla="*/ 1967345 h 2050912"/>
                <a:gd name="connsiteX7" fmla="*/ 867920 w 2803660"/>
                <a:gd name="connsiteY7" fmla="*/ 2004291 h 2050912"/>
                <a:gd name="connsiteX8" fmla="*/ 1061884 w 2803660"/>
                <a:gd name="connsiteY8" fmla="*/ 2032000 h 2050912"/>
                <a:gd name="connsiteX9" fmla="*/ 1449811 w 2803660"/>
                <a:gd name="connsiteY9" fmla="*/ 2050473 h 2050912"/>
                <a:gd name="connsiteX10" fmla="*/ 1846975 w 2803660"/>
                <a:gd name="connsiteY10" fmla="*/ 2013527 h 2050912"/>
                <a:gd name="connsiteX11" fmla="*/ 2225666 w 2803660"/>
                <a:gd name="connsiteY11" fmla="*/ 1856509 h 2050912"/>
                <a:gd name="connsiteX12" fmla="*/ 2373448 w 2803660"/>
                <a:gd name="connsiteY12" fmla="*/ 1782618 h 2050912"/>
                <a:gd name="connsiteX13" fmla="*/ 2595120 w 2803660"/>
                <a:gd name="connsiteY13" fmla="*/ 1671782 h 2050912"/>
                <a:gd name="connsiteX14" fmla="*/ 2650538 w 2803660"/>
                <a:gd name="connsiteY14" fmla="*/ 1671782 h 2050912"/>
                <a:gd name="connsiteX15" fmla="*/ 2803660 w 2803660"/>
                <a:gd name="connsiteY15" fmla="*/ 1746539 h 2050912"/>
                <a:gd name="connsiteX0" fmla="*/ 452284 w 2803660"/>
                <a:gd name="connsiteY0" fmla="*/ 0 h 2050912"/>
                <a:gd name="connsiteX1" fmla="*/ 110538 w 2803660"/>
                <a:gd name="connsiteY1" fmla="*/ 1163782 h 2050912"/>
                <a:gd name="connsiteX2" fmla="*/ 55120 w 2803660"/>
                <a:gd name="connsiteY2" fmla="*/ 1357745 h 2050912"/>
                <a:gd name="connsiteX3" fmla="*/ 45884 w 2803660"/>
                <a:gd name="connsiteY3" fmla="*/ 1413164 h 2050912"/>
                <a:gd name="connsiteX4" fmla="*/ 674534 w 2803660"/>
                <a:gd name="connsiteY4" fmla="*/ 686377 h 2050912"/>
                <a:gd name="connsiteX5" fmla="*/ 376661 w 2803660"/>
                <a:gd name="connsiteY5" fmla="*/ 1726045 h 2050912"/>
                <a:gd name="connsiteX6" fmla="*/ 729375 w 2803660"/>
                <a:gd name="connsiteY6" fmla="*/ 1967345 h 2050912"/>
                <a:gd name="connsiteX7" fmla="*/ 867920 w 2803660"/>
                <a:gd name="connsiteY7" fmla="*/ 2004291 h 2050912"/>
                <a:gd name="connsiteX8" fmla="*/ 1061884 w 2803660"/>
                <a:gd name="connsiteY8" fmla="*/ 2032000 h 2050912"/>
                <a:gd name="connsiteX9" fmla="*/ 1449811 w 2803660"/>
                <a:gd name="connsiteY9" fmla="*/ 2050473 h 2050912"/>
                <a:gd name="connsiteX10" fmla="*/ 1846975 w 2803660"/>
                <a:gd name="connsiteY10" fmla="*/ 2013527 h 2050912"/>
                <a:gd name="connsiteX11" fmla="*/ 2225666 w 2803660"/>
                <a:gd name="connsiteY11" fmla="*/ 1856509 h 2050912"/>
                <a:gd name="connsiteX12" fmla="*/ 2373448 w 2803660"/>
                <a:gd name="connsiteY12" fmla="*/ 1782618 h 2050912"/>
                <a:gd name="connsiteX13" fmla="*/ 2595120 w 2803660"/>
                <a:gd name="connsiteY13" fmla="*/ 1671782 h 2050912"/>
                <a:gd name="connsiteX14" fmla="*/ 2650538 w 2803660"/>
                <a:gd name="connsiteY14" fmla="*/ 1671782 h 2050912"/>
                <a:gd name="connsiteX15" fmla="*/ 2803660 w 2803660"/>
                <a:gd name="connsiteY15" fmla="*/ 1746539 h 2050912"/>
                <a:gd name="connsiteX0" fmla="*/ 452284 w 2803660"/>
                <a:gd name="connsiteY0" fmla="*/ 0 h 2050912"/>
                <a:gd name="connsiteX1" fmla="*/ 110538 w 2803660"/>
                <a:gd name="connsiteY1" fmla="*/ 1163782 h 2050912"/>
                <a:gd name="connsiteX2" fmla="*/ 55120 w 2803660"/>
                <a:gd name="connsiteY2" fmla="*/ 1357745 h 2050912"/>
                <a:gd name="connsiteX3" fmla="*/ 45884 w 2803660"/>
                <a:gd name="connsiteY3" fmla="*/ 1413164 h 2050912"/>
                <a:gd name="connsiteX4" fmla="*/ 674534 w 2803660"/>
                <a:gd name="connsiteY4" fmla="*/ 686377 h 2050912"/>
                <a:gd name="connsiteX5" fmla="*/ 376661 w 2803660"/>
                <a:gd name="connsiteY5" fmla="*/ 1726045 h 2050912"/>
                <a:gd name="connsiteX6" fmla="*/ 729375 w 2803660"/>
                <a:gd name="connsiteY6" fmla="*/ 1967345 h 2050912"/>
                <a:gd name="connsiteX7" fmla="*/ 867920 w 2803660"/>
                <a:gd name="connsiteY7" fmla="*/ 2004291 h 2050912"/>
                <a:gd name="connsiteX8" fmla="*/ 1061884 w 2803660"/>
                <a:gd name="connsiteY8" fmla="*/ 2032000 h 2050912"/>
                <a:gd name="connsiteX9" fmla="*/ 1449811 w 2803660"/>
                <a:gd name="connsiteY9" fmla="*/ 2050473 h 2050912"/>
                <a:gd name="connsiteX10" fmla="*/ 1846975 w 2803660"/>
                <a:gd name="connsiteY10" fmla="*/ 2013527 h 2050912"/>
                <a:gd name="connsiteX11" fmla="*/ 2225666 w 2803660"/>
                <a:gd name="connsiteY11" fmla="*/ 1856509 h 2050912"/>
                <a:gd name="connsiteX12" fmla="*/ 2373448 w 2803660"/>
                <a:gd name="connsiteY12" fmla="*/ 1782618 h 2050912"/>
                <a:gd name="connsiteX13" fmla="*/ 2595120 w 2803660"/>
                <a:gd name="connsiteY13" fmla="*/ 1671782 h 2050912"/>
                <a:gd name="connsiteX14" fmla="*/ 2650538 w 2803660"/>
                <a:gd name="connsiteY14" fmla="*/ 1671782 h 2050912"/>
                <a:gd name="connsiteX15" fmla="*/ 2803660 w 2803660"/>
                <a:gd name="connsiteY15" fmla="*/ 1746539 h 2050912"/>
                <a:gd name="connsiteX0" fmla="*/ 450874 w 2802250"/>
                <a:gd name="connsiteY0" fmla="*/ 0 h 2050912"/>
                <a:gd name="connsiteX1" fmla="*/ 109128 w 2802250"/>
                <a:gd name="connsiteY1" fmla="*/ 1163782 h 2050912"/>
                <a:gd name="connsiteX2" fmla="*/ 53710 w 2802250"/>
                <a:gd name="connsiteY2" fmla="*/ 1357745 h 2050912"/>
                <a:gd name="connsiteX3" fmla="*/ 44474 w 2802250"/>
                <a:gd name="connsiteY3" fmla="*/ 1413164 h 2050912"/>
                <a:gd name="connsiteX4" fmla="*/ 654074 w 2802250"/>
                <a:gd name="connsiteY4" fmla="*/ 692727 h 2050912"/>
                <a:gd name="connsiteX5" fmla="*/ 375251 w 2802250"/>
                <a:gd name="connsiteY5" fmla="*/ 1726045 h 2050912"/>
                <a:gd name="connsiteX6" fmla="*/ 727965 w 2802250"/>
                <a:gd name="connsiteY6" fmla="*/ 1967345 h 2050912"/>
                <a:gd name="connsiteX7" fmla="*/ 866510 w 2802250"/>
                <a:gd name="connsiteY7" fmla="*/ 2004291 h 2050912"/>
                <a:gd name="connsiteX8" fmla="*/ 1060474 w 2802250"/>
                <a:gd name="connsiteY8" fmla="*/ 2032000 h 2050912"/>
                <a:gd name="connsiteX9" fmla="*/ 1448401 w 2802250"/>
                <a:gd name="connsiteY9" fmla="*/ 2050473 h 2050912"/>
                <a:gd name="connsiteX10" fmla="*/ 1845565 w 2802250"/>
                <a:gd name="connsiteY10" fmla="*/ 2013527 h 2050912"/>
                <a:gd name="connsiteX11" fmla="*/ 2224256 w 2802250"/>
                <a:gd name="connsiteY11" fmla="*/ 1856509 h 2050912"/>
                <a:gd name="connsiteX12" fmla="*/ 2372038 w 2802250"/>
                <a:gd name="connsiteY12" fmla="*/ 1782618 h 2050912"/>
                <a:gd name="connsiteX13" fmla="*/ 2593710 w 2802250"/>
                <a:gd name="connsiteY13" fmla="*/ 1671782 h 2050912"/>
                <a:gd name="connsiteX14" fmla="*/ 2649128 w 2802250"/>
                <a:gd name="connsiteY14" fmla="*/ 1671782 h 2050912"/>
                <a:gd name="connsiteX15" fmla="*/ 2802250 w 2802250"/>
                <a:gd name="connsiteY15" fmla="*/ 1746539 h 2050912"/>
                <a:gd name="connsiteX0" fmla="*/ 450874 w 2802250"/>
                <a:gd name="connsiteY0" fmla="*/ 0 h 2050912"/>
                <a:gd name="connsiteX1" fmla="*/ 109128 w 2802250"/>
                <a:gd name="connsiteY1" fmla="*/ 1163782 h 2050912"/>
                <a:gd name="connsiteX2" fmla="*/ 53710 w 2802250"/>
                <a:gd name="connsiteY2" fmla="*/ 1357745 h 2050912"/>
                <a:gd name="connsiteX3" fmla="*/ 44474 w 2802250"/>
                <a:gd name="connsiteY3" fmla="*/ 1413164 h 2050912"/>
                <a:gd name="connsiteX4" fmla="*/ 654074 w 2802250"/>
                <a:gd name="connsiteY4" fmla="*/ 692727 h 2050912"/>
                <a:gd name="connsiteX5" fmla="*/ 375251 w 2802250"/>
                <a:gd name="connsiteY5" fmla="*/ 1726045 h 2050912"/>
                <a:gd name="connsiteX6" fmla="*/ 727965 w 2802250"/>
                <a:gd name="connsiteY6" fmla="*/ 1967345 h 2050912"/>
                <a:gd name="connsiteX7" fmla="*/ 866510 w 2802250"/>
                <a:gd name="connsiteY7" fmla="*/ 2004291 h 2050912"/>
                <a:gd name="connsiteX8" fmla="*/ 1060474 w 2802250"/>
                <a:gd name="connsiteY8" fmla="*/ 2032000 h 2050912"/>
                <a:gd name="connsiteX9" fmla="*/ 1448401 w 2802250"/>
                <a:gd name="connsiteY9" fmla="*/ 2050473 h 2050912"/>
                <a:gd name="connsiteX10" fmla="*/ 1845565 w 2802250"/>
                <a:gd name="connsiteY10" fmla="*/ 2013527 h 2050912"/>
                <a:gd name="connsiteX11" fmla="*/ 2224256 w 2802250"/>
                <a:gd name="connsiteY11" fmla="*/ 1856509 h 2050912"/>
                <a:gd name="connsiteX12" fmla="*/ 2372038 w 2802250"/>
                <a:gd name="connsiteY12" fmla="*/ 1782618 h 2050912"/>
                <a:gd name="connsiteX13" fmla="*/ 2593710 w 2802250"/>
                <a:gd name="connsiteY13" fmla="*/ 1671782 h 2050912"/>
                <a:gd name="connsiteX14" fmla="*/ 2649128 w 2802250"/>
                <a:gd name="connsiteY14" fmla="*/ 1671782 h 2050912"/>
                <a:gd name="connsiteX15" fmla="*/ 2802250 w 2802250"/>
                <a:gd name="connsiteY15" fmla="*/ 1746539 h 2050912"/>
                <a:gd name="connsiteX0" fmla="*/ 450874 w 2802250"/>
                <a:gd name="connsiteY0" fmla="*/ 0 h 2050912"/>
                <a:gd name="connsiteX1" fmla="*/ 109128 w 2802250"/>
                <a:gd name="connsiteY1" fmla="*/ 1163782 h 2050912"/>
                <a:gd name="connsiteX2" fmla="*/ 53710 w 2802250"/>
                <a:gd name="connsiteY2" fmla="*/ 1357745 h 2050912"/>
                <a:gd name="connsiteX3" fmla="*/ 44474 w 2802250"/>
                <a:gd name="connsiteY3" fmla="*/ 1413164 h 2050912"/>
                <a:gd name="connsiteX4" fmla="*/ 654074 w 2802250"/>
                <a:gd name="connsiteY4" fmla="*/ 692727 h 2050912"/>
                <a:gd name="connsiteX5" fmla="*/ 375251 w 2802250"/>
                <a:gd name="connsiteY5" fmla="*/ 1726045 h 2050912"/>
                <a:gd name="connsiteX6" fmla="*/ 645415 w 2802250"/>
                <a:gd name="connsiteY6" fmla="*/ 1922895 h 2050912"/>
                <a:gd name="connsiteX7" fmla="*/ 866510 w 2802250"/>
                <a:gd name="connsiteY7" fmla="*/ 2004291 h 2050912"/>
                <a:gd name="connsiteX8" fmla="*/ 1060474 w 2802250"/>
                <a:gd name="connsiteY8" fmla="*/ 2032000 h 2050912"/>
                <a:gd name="connsiteX9" fmla="*/ 1448401 w 2802250"/>
                <a:gd name="connsiteY9" fmla="*/ 2050473 h 2050912"/>
                <a:gd name="connsiteX10" fmla="*/ 1845565 w 2802250"/>
                <a:gd name="connsiteY10" fmla="*/ 2013527 h 2050912"/>
                <a:gd name="connsiteX11" fmla="*/ 2224256 w 2802250"/>
                <a:gd name="connsiteY11" fmla="*/ 1856509 h 2050912"/>
                <a:gd name="connsiteX12" fmla="*/ 2372038 w 2802250"/>
                <a:gd name="connsiteY12" fmla="*/ 1782618 h 2050912"/>
                <a:gd name="connsiteX13" fmla="*/ 2593710 w 2802250"/>
                <a:gd name="connsiteY13" fmla="*/ 1671782 h 2050912"/>
                <a:gd name="connsiteX14" fmla="*/ 2649128 w 2802250"/>
                <a:gd name="connsiteY14" fmla="*/ 1671782 h 2050912"/>
                <a:gd name="connsiteX15" fmla="*/ 2802250 w 2802250"/>
                <a:gd name="connsiteY15" fmla="*/ 1746539 h 2050912"/>
                <a:gd name="connsiteX0" fmla="*/ 450874 w 2802250"/>
                <a:gd name="connsiteY0" fmla="*/ 0 h 2050912"/>
                <a:gd name="connsiteX1" fmla="*/ 109128 w 2802250"/>
                <a:gd name="connsiteY1" fmla="*/ 1163782 h 2050912"/>
                <a:gd name="connsiteX2" fmla="*/ 53710 w 2802250"/>
                <a:gd name="connsiteY2" fmla="*/ 1357745 h 2050912"/>
                <a:gd name="connsiteX3" fmla="*/ 44474 w 2802250"/>
                <a:gd name="connsiteY3" fmla="*/ 1413164 h 2050912"/>
                <a:gd name="connsiteX4" fmla="*/ 654074 w 2802250"/>
                <a:gd name="connsiteY4" fmla="*/ 692727 h 2050912"/>
                <a:gd name="connsiteX5" fmla="*/ 375251 w 2802250"/>
                <a:gd name="connsiteY5" fmla="*/ 1726045 h 2050912"/>
                <a:gd name="connsiteX6" fmla="*/ 645415 w 2802250"/>
                <a:gd name="connsiteY6" fmla="*/ 1922895 h 2050912"/>
                <a:gd name="connsiteX7" fmla="*/ 866510 w 2802250"/>
                <a:gd name="connsiteY7" fmla="*/ 2004291 h 2050912"/>
                <a:gd name="connsiteX8" fmla="*/ 1060474 w 2802250"/>
                <a:gd name="connsiteY8" fmla="*/ 2032000 h 2050912"/>
                <a:gd name="connsiteX9" fmla="*/ 1448401 w 2802250"/>
                <a:gd name="connsiteY9" fmla="*/ 2050473 h 2050912"/>
                <a:gd name="connsiteX10" fmla="*/ 1845565 w 2802250"/>
                <a:gd name="connsiteY10" fmla="*/ 2013527 h 2050912"/>
                <a:gd name="connsiteX11" fmla="*/ 2224256 w 2802250"/>
                <a:gd name="connsiteY11" fmla="*/ 1856509 h 2050912"/>
                <a:gd name="connsiteX12" fmla="*/ 2372038 w 2802250"/>
                <a:gd name="connsiteY12" fmla="*/ 1782618 h 2050912"/>
                <a:gd name="connsiteX13" fmla="*/ 2593710 w 2802250"/>
                <a:gd name="connsiteY13" fmla="*/ 1671782 h 2050912"/>
                <a:gd name="connsiteX14" fmla="*/ 2649128 w 2802250"/>
                <a:gd name="connsiteY14" fmla="*/ 1671782 h 2050912"/>
                <a:gd name="connsiteX15" fmla="*/ 2802250 w 2802250"/>
                <a:gd name="connsiteY15" fmla="*/ 1746539 h 2050912"/>
                <a:gd name="connsiteX0" fmla="*/ 0 w 4199226"/>
                <a:gd name="connsiteY0" fmla="*/ 0 h 2616062"/>
                <a:gd name="connsiteX1" fmla="*/ 1506104 w 4199226"/>
                <a:gd name="connsiteY1" fmla="*/ 1728932 h 2616062"/>
                <a:gd name="connsiteX2" fmla="*/ 1450686 w 4199226"/>
                <a:gd name="connsiteY2" fmla="*/ 1922895 h 2616062"/>
                <a:gd name="connsiteX3" fmla="*/ 1441450 w 4199226"/>
                <a:gd name="connsiteY3" fmla="*/ 1978314 h 2616062"/>
                <a:gd name="connsiteX4" fmla="*/ 2051050 w 4199226"/>
                <a:gd name="connsiteY4" fmla="*/ 1257877 h 2616062"/>
                <a:gd name="connsiteX5" fmla="*/ 1772227 w 4199226"/>
                <a:gd name="connsiteY5" fmla="*/ 2291195 h 2616062"/>
                <a:gd name="connsiteX6" fmla="*/ 2042391 w 4199226"/>
                <a:gd name="connsiteY6" fmla="*/ 2488045 h 2616062"/>
                <a:gd name="connsiteX7" fmla="*/ 2263486 w 4199226"/>
                <a:gd name="connsiteY7" fmla="*/ 2569441 h 2616062"/>
                <a:gd name="connsiteX8" fmla="*/ 2457450 w 4199226"/>
                <a:gd name="connsiteY8" fmla="*/ 2597150 h 2616062"/>
                <a:gd name="connsiteX9" fmla="*/ 2845377 w 4199226"/>
                <a:gd name="connsiteY9" fmla="*/ 2615623 h 2616062"/>
                <a:gd name="connsiteX10" fmla="*/ 3242541 w 4199226"/>
                <a:gd name="connsiteY10" fmla="*/ 2578677 h 2616062"/>
                <a:gd name="connsiteX11" fmla="*/ 3621232 w 4199226"/>
                <a:gd name="connsiteY11" fmla="*/ 2421659 h 2616062"/>
                <a:gd name="connsiteX12" fmla="*/ 3769014 w 4199226"/>
                <a:gd name="connsiteY12" fmla="*/ 2347768 h 2616062"/>
                <a:gd name="connsiteX13" fmla="*/ 3990686 w 4199226"/>
                <a:gd name="connsiteY13" fmla="*/ 2236932 h 2616062"/>
                <a:gd name="connsiteX14" fmla="*/ 4046104 w 4199226"/>
                <a:gd name="connsiteY14" fmla="*/ 2236932 h 2616062"/>
                <a:gd name="connsiteX15" fmla="*/ 4199226 w 4199226"/>
                <a:gd name="connsiteY15" fmla="*/ 2311689 h 2616062"/>
                <a:gd name="connsiteX0" fmla="*/ 26 w 4199252"/>
                <a:gd name="connsiteY0" fmla="*/ 0 h 2616062"/>
                <a:gd name="connsiteX1" fmla="*/ 1506130 w 4199252"/>
                <a:gd name="connsiteY1" fmla="*/ 1728932 h 2616062"/>
                <a:gd name="connsiteX2" fmla="*/ 1450712 w 4199252"/>
                <a:gd name="connsiteY2" fmla="*/ 1922895 h 2616062"/>
                <a:gd name="connsiteX3" fmla="*/ 1441476 w 4199252"/>
                <a:gd name="connsiteY3" fmla="*/ 1978314 h 2616062"/>
                <a:gd name="connsiteX4" fmla="*/ 2051076 w 4199252"/>
                <a:gd name="connsiteY4" fmla="*/ 1257877 h 2616062"/>
                <a:gd name="connsiteX5" fmla="*/ 1772253 w 4199252"/>
                <a:gd name="connsiteY5" fmla="*/ 2291195 h 2616062"/>
                <a:gd name="connsiteX6" fmla="*/ 2042417 w 4199252"/>
                <a:gd name="connsiteY6" fmla="*/ 2488045 h 2616062"/>
                <a:gd name="connsiteX7" fmla="*/ 2263512 w 4199252"/>
                <a:gd name="connsiteY7" fmla="*/ 2569441 h 2616062"/>
                <a:gd name="connsiteX8" fmla="*/ 2457476 w 4199252"/>
                <a:gd name="connsiteY8" fmla="*/ 2597150 h 2616062"/>
                <a:gd name="connsiteX9" fmla="*/ 2845403 w 4199252"/>
                <a:gd name="connsiteY9" fmla="*/ 2615623 h 2616062"/>
                <a:gd name="connsiteX10" fmla="*/ 3242567 w 4199252"/>
                <a:gd name="connsiteY10" fmla="*/ 2578677 h 2616062"/>
                <a:gd name="connsiteX11" fmla="*/ 3621258 w 4199252"/>
                <a:gd name="connsiteY11" fmla="*/ 2421659 h 2616062"/>
                <a:gd name="connsiteX12" fmla="*/ 3769040 w 4199252"/>
                <a:gd name="connsiteY12" fmla="*/ 2347768 h 2616062"/>
                <a:gd name="connsiteX13" fmla="*/ 3990712 w 4199252"/>
                <a:gd name="connsiteY13" fmla="*/ 2236932 h 2616062"/>
                <a:gd name="connsiteX14" fmla="*/ 4046130 w 4199252"/>
                <a:gd name="connsiteY14" fmla="*/ 2236932 h 2616062"/>
                <a:gd name="connsiteX15" fmla="*/ 4199252 w 4199252"/>
                <a:gd name="connsiteY15" fmla="*/ 2311689 h 2616062"/>
                <a:gd name="connsiteX0" fmla="*/ 0 w 4199226"/>
                <a:gd name="connsiteY0" fmla="*/ 0 h 2616062"/>
                <a:gd name="connsiteX1" fmla="*/ 1506104 w 4199226"/>
                <a:gd name="connsiteY1" fmla="*/ 1728932 h 2616062"/>
                <a:gd name="connsiteX2" fmla="*/ 1450686 w 4199226"/>
                <a:gd name="connsiteY2" fmla="*/ 1922895 h 2616062"/>
                <a:gd name="connsiteX3" fmla="*/ 1441450 w 4199226"/>
                <a:gd name="connsiteY3" fmla="*/ 1978314 h 2616062"/>
                <a:gd name="connsiteX4" fmla="*/ 2051050 w 4199226"/>
                <a:gd name="connsiteY4" fmla="*/ 1257877 h 2616062"/>
                <a:gd name="connsiteX5" fmla="*/ 1772227 w 4199226"/>
                <a:gd name="connsiteY5" fmla="*/ 2291195 h 2616062"/>
                <a:gd name="connsiteX6" fmla="*/ 2042391 w 4199226"/>
                <a:gd name="connsiteY6" fmla="*/ 2488045 h 2616062"/>
                <a:gd name="connsiteX7" fmla="*/ 2263486 w 4199226"/>
                <a:gd name="connsiteY7" fmla="*/ 2569441 h 2616062"/>
                <a:gd name="connsiteX8" fmla="*/ 2457450 w 4199226"/>
                <a:gd name="connsiteY8" fmla="*/ 2597150 h 2616062"/>
                <a:gd name="connsiteX9" fmla="*/ 2845377 w 4199226"/>
                <a:gd name="connsiteY9" fmla="*/ 2615623 h 2616062"/>
                <a:gd name="connsiteX10" fmla="*/ 3242541 w 4199226"/>
                <a:gd name="connsiteY10" fmla="*/ 2578677 h 2616062"/>
                <a:gd name="connsiteX11" fmla="*/ 3621232 w 4199226"/>
                <a:gd name="connsiteY11" fmla="*/ 2421659 h 2616062"/>
                <a:gd name="connsiteX12" fmla="*/ 3769014 w 4199226"/>
                <a:gd name="connsiteY12" fmla="*/ 2347768 h 2616062"/>
                <a:gd name="connsiteX13" fmla="*/ 3990686 w 4199226"/>
                <a:gd name="connsiteY13" fmla="*/ 2236932 h 2616062"/>
                <a:gd name="connsiteX14" fmla="*/ 4046104 w 4199226"/>
                <a:gd name="connsiteY14" fmla="*/ 2236932 h 2616062"/>
                <a:gd name="connsiteX15" fmla="*/ 4199226 w 4199226"/>
                <a:gd name="connsiteY15" fmla="*/ 2311689 h 2616062"/>
                <a:gd name="connsiteX0" fmla="*/ 203851 w 4403077"/>
                <a:gd name="connsiteY0" fmla="*/ 0 h 2616062"/>
                <a:gd name="connsiteX1" fmla="*/ 224055 w 4403077"/>
                <a:gd name="connsiteY1" fmla="*/ 630382 h 2616062"/>
                <a:gd name="connsiteX2" fmla="*/ 1654537 w 4403077"/>
                <a:gd name="connsiteY2" fmla="*/ 1922895 h 2616062"/>
                <a:gd name="connsiteX3" fmla="*/ 1645301 w 4403077"/>
                <a:gd name="connsiteY3" fmla="*/ 1978314 h 2616062"/>
                <a:gd name="connsiteX4" fmla="*/ 2254901 w 4403077"/>
                <a:gd name="connsiteY4" fmla="*/ 1257877 h 2616062"/>
                <a:gd name="connsiteX5" fmla="*/ 1976078 w 4403077"/>
                <a:gd name="connsiteY5" fmla="*/ 2291195 h 2616062"/>
                <a:gd name="connsiteX6" fmla="*/ 2246242 w 4403077"/>
                <a:gd name="connsiteY6" fmla="*/ 2488045 h 2616062"/>
                <a:gd name="connsiteX7" fmla="*/ 2467337 w 4403077"/>
                <a:gd name="connsiteY7" fmla="*/ 2569441 h 2616062"/>
                <a:gd name="connsiteX8" fmla="*/ 2661301 w 4403077"/>
                <a:gd name="connsiteY8" fmla="*/ 2597150 h 2616062"/>
                <a:gd name="connsiteX9" fmla="*/ 3049228 w 4403077"/>
                <a:gd name="connsiteY9" fmla="*/ 2615623 h 2616062"/>
                <a:gd name="connsiteX10" fmla="*/ 3446392 w 4403077"/>
                <a:gd name="connsiteY10" fmla="*/ 2578677 h 2616062"/>
                <a:gd name="connsiteX11" fmla="*/ 3825083 w 4403077"/>
                <a:gd name="connsiteY11" fmla="*/ 2421659 h 2616062"/>
                <a:gd name="connsiteX12" fmla="*/ 3972865 w 4403077"/>
                <a:gd name="connsiteY12" fmla="*/ 2347768 h 2616062"/>
                <a:gd name="connsiteX13" fmla="*/ 4194537 w 4403077"/>
                <a:gd name="connsiteY13" fmla="*/ 2236932 h 2616062"/>
                <a:gd name="connsiteX14" fmla="*/ 4249955 w 4403077"/>
                <a:gd name="connsiteY14" fmla="*/ 2236932 h 2616062"/>
                <a:gd name="connsiteX15" fmla="*/ 4403077 w 4403077"/>
                <a:gd name="connsiteY15" fmla="*/ 2311689 h 2616062"/>
                <a:gd name="connsiteX0" fmla="*/ 203851 w 4403077"/>
                <a:gd name="connsiteY0" fmla="*/ 0 h 2616062"/>
                <a:gd name="connsiteX1" fmla="*/ 224055 w 4403077"/>
                <a:gd name="connsiteY1" fmla="*/ 630382 h 2616062"/>
                <a:gd name="connsiteX2" fmla="*/ 1654537 w 4403077"/>
                <a:gd name="connsiteY2" fmla="*/ 1922895 h 2616062"/>
                <a:gd name="connsiteX3" fmla="*/ 1645301 w 4403077"/>
                <a:gd name="connsiteY3" fmla="*/ 1978314 h 2616062"/>
                <a:gd name="connsiteX4" fmla="*/ 2254901 w 4403077"/>
                <a:gd name="connsiteY4" fmla="*/ 1257877 h 2616062"/>
                <a:gd name="connsiteX5" fmla="*/ 1976078 w 4403077"/>
                <a:gd name="connsiteY5" fmla="*/ 2291195 h 2616062"/>
                <a:gd name="connsiteX6" fmla="*/ 2246242 w 4403077"/>
                <a:gd name="connsiteY6" fmla="*/ 2488045 h 2616062"/>
                <a:gd name="connsiteX7" fmla="*/ 2467337 w 4403077"/>
                <a:gd name="connsiteY7" fmla="*/ 2569441 h 2616062"/>
                <a:gd name="connsiteX8" fmla="*/ 2661301 w 4403077"/>
                <a:gd name="connsiteY8" fmla="*/ 2597150 h 2616062"/>
                <a:gd name="connsiteX9" fmla="*/ 3049228 w 4403077"/>
                <a:gd name="connsiteY9" fmla="*/ 2615623 h 2616062"/>
                <a:gd name="connsiteX10" fmla="*/ 3446392 w 4403077"/>
                <a:gd name="connsiteY10" fmla="*/ 2578677 h 2616062"/>
                <a:gd name="connsiteX11" fmla="*/ 3825083 w 4403077"/>
                <a:gd name="connsiteY11" fmla="*/ 2421659 h 2616062"/>
                <a:gd name="connsiteX12" fmla="*/ 3972865 w 4403077"/>
                <a:gd name="connsiteY12" fmla="*/ 2347768 h 2616062"/>
                <a:gd name="connsiteX13" fmla="*/ 4194537 w 4403077"/>
                <a:gd name="connsiteY13" fmla="*/ 2236932 h 2616062"/>
                <a:gd name="connsiteX14" fmla="*/ 4249955 w 4403077"/>
                <a:gd name="connsiteY14" fmla="*/ 2236932 h 2616062"/>
                <a:gd name="connsiteX15" fmla="*/ 4403077 w 4403077"/>
                <a:gd name="connsiteY15" fmla="*/ 2311689 h 2616062"/>
                <a:gd name="connsiteX0" fmla="*/ 0 w 4199226"/>
                <a:gd name="connsiteY0" fmla="*/ 0 h 2616062"/>
                <a:gd name="connsiteX1" fmla="*/ 20204 w 4199226"/>
                <a:gd name="connsiteY1" fmla="*/ 630382 h 2616062"/>
                <a:gd name="connsiteX2" fmla="*/ 1450686 w 4199226"/>
                <a:gd name="connsiteY2" fmla="*/ 1922895 h 2616062"/>
                <a:gd name="connsiteX3" fmla="*/ 1441450 w 4199226"/>
                <a:gd name="connsiteY3" fmla="*/ 1978314 h 2616062"/>
                <a:gd name="connsiteX4" fmla="*/ 2051050 w 4199226"/>
                <a:gd name="connsiteY4" fmla="*/ 1257877 h 2616062"/>
                <a:gd name="connsiteX5" fmla="*/ 1772227 w 4199226"/>
                <a:gd name="connsiteY5" fmla="*/ 2291195 h 2616062"/>
                <a:gd name="connsiteX6" fmla="*/ 2042391 w 4199226"/>
                <a:gd name="connsiteY6" fmla="*/ 2488045 h 2616062"/>
                <a:gd name="connsiteX7" fmla="*/ 2263486 w 4199226"/>
                <a:gd name="connsiteY7" fmla="*/ 2569441 h 2616062"/>
                <a:gd name="connsiteX8" fmla="*/ 2457450 w 4199226"/>
                <a:gd name="connsiteY8" fmla="*/ 2597150 h 2616062"/>
                <a:gd name="connsiteX9" fmla="*/ 2845377 w 4199226"/>
                <a:gd name="connsiteY9" fmla="*/ 2615623 h 2616062"/>
                <a:gd name="connsiteX10" fmla="*/ 3242541 w 4199226"/>
                <a:gd name="connsiteY10" fmla="*/ 2578677 h 2616062"/>
                <a:gd name="connsiteX11" fmla="*/ 3621232 w 4199226"/>
                <a:gd name="connsiteY11" fmla="*/ 2421659 h 2616062"/>
                <a:gd name="connsiteX12" fmla="*/ 3769014 w 4199226"/>
                <a:gd name="connsiteY12" fmla="*/ 2347768 h 2616062"/>
                <a:gd name="connsiteX13" fmla="*/ 3990686 w 4199226"/>
                <a:gd name="connsiteY13" fmla="*/ 2236932 h 2616062"/>
                <a:gd name="connsiteX14" fmla="*/ 4046104 w 4199226"/>
                <a:gd name="connsiteY14" fmla="*/ 2236932 h 2616062"/>
                <a:gd name="connsiteX15" fmla="*/ 4199226 w 4199226"/>
                <a:gd name="connsiteY15" fmla="*/ 2311689 h 2616062"/>
                <a:gd name="connsiteX0" fmla="*/ 7184 w 4206410"/>
                <a:gd name="connsiteY0" fmla="*/ 0 h 2616062"/>
                <a:gd name="connsiteX1" fmla="*/ 8338 w 4206410"/>
                <a:gd name="connsiteY1" fmla="*/ 617682 h 2616062"/>
                <a:gd name="connsiteX2" fmla="*/ 1457870 w 4206410"/>
                <a:gd name="connsiteY2" fmla="*/ 1922895 h 2616062"/>
                <a:gd name="connsiteX3" fmla="*/ 1448634 w 4206410"/>
                <a:gd name="connsiteY3" fmla="*/ 1978314 h 2616062"/>
                <a:gd name="connsiteX4" fmla="*/ 2058234 w 4206410"/>
                <a:gd name="connsiteY4" fmla="*/ 1257877 h 2616062"/>
                <a:gd name="connsiteX5" fmla="*/ 1779411 w 4206410"/>
                <a:gd name="connsiteY5" fmla="*/ 2291195 h 2616062"/>
                <a:gd name="connsiteX6" fmla="*/ 2049575 w 4206410"/>
                <a:gd name="connsiteY6" fmla="*/ 2488045 h 2616062"/>
                <a:gd name="connsiteX7" fmla="*/ 2270670 w 4206410"/>
                <a:gd name="connsiteY7" fmla="*/ 2569441 h 2616062"/>
                <a:gd name="connsiteX8" fmla="*/ 2464634 w 4206410"/>
                <a:gd name="connsiteY8" fmla="*/ 2597150 h 2616062"/>
                <a:gd name="connsiteX9" fmla="*/ 2852561 w 4206410"/>
                <a:gd name="connsiteY9" fmla="*/ 2615623 h 2616062"/>
                <a:gd name="connsiteX10" fmla="*/ 3249725 w 4206410"/>
                <a:gd name="connsiteY10" fmla="*/ 2578677 h 2616062"/>
                <a:gd name="connsiteX11" fmla="*/ 3628416 w 4206410"/>
                <a:gd name="connsiteY11" fmla="*/ 2421659 h 2616062"/>
                <a:gd name="connsiteX12" fmla="*/ 3776198 w 4206410"/>
                <a:gd name="connsiteY12" fmla="*/ 2347768 h 2616062"/>
                <a:gd name="connsiteX13" fmla="*/ 3997870 w 4206410"/>
                <a:gd name="connsiteY13" fmla="*/ 2236932 h 2616062"/>
                <a:gd name="connsiteX14" fmla="*/ 4053288 w 4206410"/>
                <a:gd name="connsiteY14" fmla="*/ 2236932 h 2616062"/>
                <a:gd name="connsiteX15" fmla="*/ 4206410 w 4206410"/>
                <a:gd name="connsiteY15" fmla="*/ 2311689 h 2616062"/>
                <a:gd name="connsiteX0" fmla="*/ 7184 w 4206410"/>
                <a:gd name="connsiteY0" fmla="*/ 0 h 2616062"/>
                <a:gd name="connsiteX1" fmla="*/ 8338 w 4206410"/>
                <a:gd name="connsiteY1" fmla="*/ 617682 h 2616062"/>
                <a:gd name="connsiteX2" fmla="*/ 778420 w 4206410"/>
                <a:gd name="connsiteY2" fmla="*/ 862445 h 2616062"/>
                <a:gd name="connsiteX3" fmla="*/ 1448634 w 4206410"/>
                <a:gd name="connsiteY3" fmla="*/ 1978314 h 2616062"/>
                <a:gd name="connsiteX4" fmla="*/ 2058234 w 4206410"/>
                <a:gd name="connsiteY4" fmla="*/ 1257877 h 2616062"/>
                <a:gd name="connsiteX5" fmla="*/ 1779411 w 4206410"/>
                <a:gd name="connsiteY5" fmla="*/ 2291195 h 2616062"/>
                <a:gd name="connsiteX6" fmla="*/ 2049575 w 4206410"/>
                <a:gd name="connsiteY6" fmla="*/ 2488045 h 2616062"/>
                <a:gd name="connsiteX7" fmla="*/ 2270670 w 4206410"/>
                <a:gd name="connsiteY7" fmla="*/ 2569441 h 2616062"/>
                <a:gd name="connsiteX8" fmla="*/ 2464634 w 4206410"/>
                <a:gd name="connsiteY8" fmla="*/ 2597150 h 2616062"/>
                <a:gd name="connsiteX9" fmla="*/ 2852561 w 4206410"/>
                <a:gd name="connsiteY9" fmla="*/ 2615623 h 2616062"/>
                <a:gd name="connsiteX10" fmla="*/ 3249725 w 4206410"/>
                <a:gd name="connsiteY10" fmla="*/ 2578677 h 2616062"/>
                <a:gd name="connsiteX11" fmla="*/ 3628416 w 4206410"/>
                <a:gd name="connsiteY11" fmla="*/ 2421659 h 2616062"/>
                <a:gd name="connsiteX12" fmla="*/ 3776198 w 4206410"/>
                <a:gd name="connsiteY12" fmla="*/ 2347768 h 2616062"/>
                <a:gd name="connsiteX13" fmla="*/ 3997870 w 4206410"/>
                <a:gd name="connsiteY13" fmla="*/ 2236932 h 2616062"/>
                <a:gd name="connsiteX14" fmla="*/ 4053288 w 4206410"/>
                <a:gd name="connsiteY14" fmla="*/ 2236932 h 2616062"/>
                <a:gd name="connsiteX15" fmla="*/ 4206410 w 4206410"/>
                <a:gd name="connsiteY15" fmla="*/ 2311689 h 2616062"/>
                <a:gd name="connsiteX0" fmla="*/ 7184 w 4206410"/>
                <a:gd name="connsiteY0" fmla="*/ 0 h 2616062"/>
                <a:gd name="connsiteX1" fmla="*/ 8338 w 4206410"/>
                <a:gd name="connsiteY1" fmla="*/ 617682 h 2616062"/>
                <a:gd name="connsiteX2" fmla="*/ 778420 w 4206410"/>
                <a:gd name="connsiteY2" fmla="*/ 862445 h 2616062"/>
                <a:gd name="connsiteX3" fmla="*/ 1448634 w 4206410"/>
                <a:gd name="connsiteY3" fmla="*/ 1978314 h 2616062"/>
                <a:gd name="connsiteX4" fmla="*/ 2058234 w 4206410"/>
                <a:gd name="connsiteY4" fmla="*/ 1257877 h 2616062"/>
                <a:gd name="connsiteX5" fmla="*/ 1779411 w 4206410"/>
                <a:gd name="connsiteY5" fmla="*/ 2291195 h 2616062"/>
                <a:gd name="connsiteX6" fmla="*/ 2049575 w 4206410"/>
                <a:gd name="connsiteY6" fmla="*/ 2488045 h 2616062"/>
                <a:gd name="connsiteX7" fmla="*/ 2270670 w 4206410"/>
                <a:gd name="connsiteY7" fmla="*/ 2569441 h 2616062"/>
                <a:gd name="connsiteX8" fmla="*/ 2464634 w 4206410"/>
                <a:gd name="connsiteY8" fmla="*/ 2597150 h 2616062"/>
                <a:gd name="connsiteX9" fmla="*/ 2852561 w 4206410"/>
                <a:gd name="connsiteY9" fmla="*/ 2615623 h 2616062"/>
                <a:gd name="connsiteX10" fmla="*/ 3249725 w 4206410"/>
                <a:gd name="connsiteY10" fmla="*/ 2578677 h 2616062"/>
                <a:gd name="connsiteX11" fmla="*/ 3628416 w 4206410"/>
                <a:gd name="connsiteY11" fmla="*/ 2421659 h 2616062"/>
                <a:gd name="connsiteX12" fmla="*/ 3776198 w 4206410"/>
                <a:gd name="connsiteY12" fmla="*/ 2347768 h 2616062"/>
                <a:gd name="connsiteX13" fmla="*/ 3997870 w 4206410"/>
                <a:gd name="connsiteY13" fmla="*/ 2236932 h 2616062"/>
                <a:gd name="connsiteX14" fmla="*/ 4053288 w 4206410"/>
                <a:gd name="connsiteY14" fmla="*/ 2236932 h 2616062"/>
                <a:gd name="connsiteX15" fmla="*/ 4206410 w 4206410"/>
                <a:gd name="connsiteY15" fmla="*/ 2311689 h 2616062"/>
                <a:gd name="connsiteX0" fmla="*/ 7184 w 4206410"/>
                <a:gd name="connsiteY0" fmla="*/ 0 h 2616062"/>
                <a:gd name="connsiteX1" fmla="*/ 8338 w 4206410"/>
                <a:gd name="connsiteY1" fmla="*/ 617682 h 2616062"/>
                <a:gd name="connsiteX2" fmla="*/ 784770 w 4206410"/>
                <a:gd name="connsiteY2" fmla="*/ 875145 h 2616062"/>
                <a:gd name="connsiteX3" fmla="*/ 1448634 w 4206410"/>
                <a:gd name="connsiteY3" fmla="*/ 1978314 h 2616062"/>
                <a:gd name="connsiteX4" fmla="*/ 2058234 w 4206410"/>
                <a:gd name="connsiteY4" fmla="*/ 1257877 h 2616062"/>
                <a:gd name="connsiteX5" fmla="*/ 1779411 w 4206410"/>
                <a:gd name="connsiteY5" fmla="*/ 2291195 h 2616062"/>
                <a:gd name="connsiteX6" fmla="*/ 2049575 w 4206410"/>
                <a:gd name="connsiteY6" fmla="*/ 2488045 h 2616062"/>
                <a:gd name="connsiteX7" fmla="*/ 2270670 w 4206410"/>
                <a:gd name="connsiteY7" fmla="*/ 2569441 h 2616062"/>
                <a:gd name="connsiteX8" fmla="*/ 2464634 w 4206410"/>
                <a:gd name="connsiteY8" fmla="*/ 2597150 h 2616062"/>
                <a:gd name="connsiteX9" fmla="*/ 2852561 w 4206410"/>
                <a:gd name="connsiteY9" fmla="*/ 2615623 h 2616062"/>
                <a:gd name="connsiteX10" fmla="*/ 3249725 w 4206410"/>
                <a:gd name="connsiteY10" fmla="*/ 2578677 h 2616062"/>
                <a:gd name="connsiteX11" fmla="*/ 3628416 w 4206410"/>
                <a:gd name="connsiteY11" fmla="*/ 2421659 h 2616062"/>
                <a:gd name="connsiteX12" fmla="*/ 3776198 w 4206410"/>
                <a:gd name="connsiteY12" fmla="*/ 2347768 h 2616062"/>
                <a:gd name="connsiteX13" fmla="*/ 3997870 w 4206410"/>
                <a:gd name="connsiteY13" fmla="*/ 2236932 h 2616062"/>
                <a:gd name="connsiteX14" fmla="*/ 4053288 w 4206410"/>
                <a:gd name="connsiteY14" fmla="*/ 2236932 h 2616062"/>
                <a:gd name="connsiteX15" fmla="*/ 4206410 w 4206410"/>
                <a:gd name="connsiteY15" fmla="*/ 2311689 h 2616062"/>
                <a:gd name="connsiteX0" fmla="*/ 7184 w 4206410"/>
                <a:gd name="connsiteY0" fmla="*/ 0 h 2616062"/>
                <a:gd name="connsiteX1" fmla="*/ 8338 w 4206410"/>
                <a:gd name="connsiteY1" fmla="*/ 617682 h 2616062"/>
                <a:gd name="connsiteX2" fmla="*/ 784770 w 4206410"/>
                <a:gd name="connsiteY2" fmla="*/ 875145 h 2616062"/>
                <a:gd name="connsiteX3" fmla="*/ 1391484 w 4206410"/>
                <a:gd name="connsiteY3" fmla="*/ 1057564 h 2616062"/>
                <a:gd name="connsiteX4" fmla="*/ 2058234 w 4206410"/>
                <a:gd name="connsiteY4" fmla="*/ 1257877 h 2616062"/>
                <a:gd name="connsiteX5" fmla="*/ 1779411 w 4206410"/>
                <a:gd name="connsiteY5" fmla="*/ 2291195 h 2616062"/>
                <a:gd name="connsiteX6" fmla="*/ 2049575 w 4206410"/>
                <a:gd name="connsiteY6" fmla="*/ 2488045 h 2616062"/>
                <a:gd name="connsiteX7" fmla="*/ 2270670 w 4206410"/>
                <a:gd name="connsiteY7" fmla="*/ 2569441 h 2616062"/>
                <a:gd name="connsiteX8" fmla="*/ 2464634 w 4206410"/>
                <a:gd name="connsiteY8" fmla="*/ 2597150 h 2616062"/>
                <a:gd name="connsiteX9" fmla="*/ 2852561 w 4206410"/>
                <a:gd name="connsiteY9" fmla="*/ 2615623 h 2616062"/>
                <a:gd name="connsiteX10" fmla="*/ 3249725 w 4206410"/>
                <a:gd name="connsiteY10" fmla="*/ 2578677 h 2616062"/>
                <a:gd name="connsiteX11" fmla="*/ 3628416 w 4206410"/>
                <a:gd name="connsiteY11" fmla="*/ 2421659 h 2616062"/>
                <a:gd name="connsiteX12" fmla="*/ 3776198 w 4206410"/>
                <a:gd name="connsiteY12" fmla="*/ 2347768 h 2616062"/>
                <a:gd name="connsiteX13" fmla="*/ 3997870 w 4206410"/>
                <a:gd name="connsiteY13" fmla="*/ 2236932 h 2616062"/>
                <a:gd name="connsiteX14" fmla="*/ 4053288 w 4206410"/>
                <a:gd name="connsiteY14" fmla="*/ 2236932 h 2616062"/>
                <a:gd name="connsiteX15" fmla="*/ 4206410 w 4206410"/>
                <a:gd name="connsiteY15" fmla="*/ 2311689 h 2616062"/>
                <a:gd name="connsiteX0" fmla="*/ 7184 w 4206410"/>
                <a:gd name="connsiteY0" fmla="*/ 0 h 2616062"/>
                <a:gd name="connsiteX1" fmla="*/ 8338 w 4206410"/>
                <a:gd name="connsiteY1" fmla="*/ 617682 h 2616062"/>
                <a:gd name="connsiteX2" fmla="*/ 784770 w 4206410"/>
                <a:gd name="connsiteY2" fmla="*/ 875145 h 2616062"/>
                <a:gd name="connsiteX3" fmla="*/ 1391484 w 4206410"/>
                <a:gd name="connsiteY3" fmla="*/ 1057564 h 2616062"/>
                <a:gd name="connsiteX4" fmla="*/ 2058234 w 4206410"/>
                <a:gd name="connsiteY4" fmla="*/ 1257877 h 2616062"/>
                <a:gd name="connsiteX5" fmla="*/ 1779411 w 4206410"/>
                <a:gd name="connsiteY5" fmla="*/ 2291195 h 2616062"/>
                <a:gd name="connsiteX6" fmla="*/ 2049575 w 4206410"/>
                <a:gd name="connsiteY6" fmla="*/ 2488045 h 2616062"/>
                <a:gd name="connsiteX7" fmla="*/ 2270670 w 4206410"/>
                <a:gd name="connsiteY7" fmla="*/ 2569441 h 2616062"/>
                <a:gd name="connsiteX8" fmla="*/ 2464634 w 4206410"/>
                <a:gd name="connsiteY8" fmla="*/ 2597150 h 2616062"/>
                <a:gd name="connsiteX9" fmla="*/ 2852561 w 4206410"/>
                <a:gd name="connsiteY9" fmla="*/ 2615623 h 2616062"/>
                <a:gd name="connsiteX10" fmla="*/ 3249725 w 4206410"/>
                <a:gd name="connsiteY10" fmla="*/ 2578677 h 2616062"/>
                <a:gd name="connsiteX11" fmla="*/ 3628416 w 4206410"/>
                <a:gd name="connsiteY11" fmla="*/ 2421659 h 2616062"/>
                <a:gd name="connsiteX12" fmla="*/ 3776198 w 4206410"/>
                <a:gd name="connsiteY12" fmla="*/ 2347768 h 2616062"/>
                <a:gd name="connsiteX13" fmla="*/ 3997870 w 4206410"/>
                <a:gd name="connsiteY13" fmla="*/ 2236932 h 2616062"/>
                <a:gd name="connsiteX14" fmla="*/ 4053288 w 4206410"/>
                <a:gd name="connsiteY14" fmla="*/ 2236932 h 2616062"/>
                <a:gd name="connsiteX15" fmla="*/ 4206410 w 4206410"/>
                <a:gd name="connsiteY15" fmla="*/ 2311689 h 2616062"/>
                <a:gd name="connsiteX0" fmla="*/ 7184 w 4206410"/>
                <a:gd name="connsiteY0" fmla="*/ 0 h 2616062"/>
                <a:gd name="connsiteX1" fmla="*/ 8338 w 4206410"/>
                <a:gd name="connsiteY1" fmla="*/ 617682 h 2616062"/>
                <a:gd name="connsiteX2" fmla="*/ 784770 w 4206410"/>
                <a:gd name="connsiteY2" fmla="*/ 875145 h 2616062"/>
                <a:gd name="connsiteX3" fmla="*/ 1391484 w 4206410"/>
                <a:gd name="connsiteY3" fmla="*/ 1057564 h 2616062"/>
                <a:gd name="connsiteX4" fmla="*/ 2058234 w 4206410"/>
                <a:gd name="connsiteY4" fmla="*/ 1257877 h 2616062"/>
                <a:gd name="connsiteX5" fmla="*/ 1779411 w 4206410"/>
                <a:gd name="connsiteY5" fmla="*/ 2291195 h 2616062"/>
                <a:gd name="connsiteX6" fmla="*/ 2049575 w 4206410"/>
                <a:gd name="connsiteY6" fmla="*/ 2488045 h 2616062"/>
                <a:gd name="connsiteX7" fmla="*/ 2270670 w 4206410"/>
                <a:gd name="connsiteY7" fmla="*/ 2569441 h 2616062"/>
                <a:gd name="connsiteX8" fmla="*/ 2464634 w 4206410"/>
                <a:gd name="connsiteY8" fmla="*/ 2597150 h 2616062"/>
                <a:gd name="connsiteX9" fmla="*/ 2852561 w 4206410"/>
                <a:gd name="connsiteY9" fmla="*/ 2615623 h 2616062"/>
                <a:gd name="connsiteX10" fmla="*/ 3249725 w 4206410"/>
                <a:gd name="connsiteY10" fmla="*/ 2578677 h 2616062"/>
                <a:gd name="connsiteX11" fmla="*/ 3628416 w 4206410"/>
                <a:gd name="connsiteY11" fmla="*/ 2421659 h 2616062"/>
                <a:gd name="connsiteX12" fmla="*/ 3776198 w 4206410"/>
                <a:gd name="connsiteY12" fmla="*/ 2347768 h 2616062"/>
                <a:gd name="connsiteX13" fmla="*/ 3997870 w 4206410"/>
                <a:gd name="connsiteY13" fmla="*/ 2236932 h 2616062"/>
                <a:gd name="connsiteX14" fmla="*/ 4053288 w 4206410"/>
                <a:gd name="connsiteY14" fmla="*/ 2236932 h 2616062"/>
                <a:gd name="connsiteX15" fmla="*/ 4206410 w 4206410"/>
                <a:gd name="connsiteY15" fmla="*/ 2311689 h 2616062"/>
                <a:gd name="connsiteX0" fmla="*/ 7184 w 4206410"/>
                <a:gd name="connsiteY0" fmla="*/ 0 h 2621187"/>
                <a:gd name="connsiteX1" fmla="*/ 8338 w 4206410"/>
                <a:gd name="connsiteY1" fmla="*/ 617682 h 2621187"/>
                <a:gd name="connsiteX2" fmla="*/ 784770 w 4206410"/>
                <a:gd name="connsiteY2" fmla="*/ 875145 h 2621187"/>
                <a:gd name="connsiteX3" fmla="*/ 1391484 w 4206410"/>
                <a:gd name="connsiteY3" fmla="*/ 1057564 h 2621187"/>
                <a:gd name="connsiteX4" fmla="*/ 2058234 w 4206410"/>
                <a:gd name="connsiteY4" fmla="*/ 1257877 h 2621187"/>
                <a:gd name="connsiteX5" fmla="*/ 1779411 w 4206410"/>
                <a:gd name="connsiteY5" fmla="*/ 2291195 h 2621187"/>
                <a:gd name="connsiteX6" fmla="*/ 2049575 w 4206410"/>
                <a:gd name="connsiteY6" fmla="*/ 2488045 h 2621187"/>
                <a:gd name="connsiteX7" fmla="*/ 2270670 w 4206410"/>
                <a:gd name="connsiteY7" fmla="*/ 2569441 h 2621187"/>
                <a:gd name="connsiteX8" fmla="*/ 2528134 w 4206410"/>
                <a:gd name="connsiteY8" fmla="*/ 2616200 h 2621187"/>
                <a:gd name="connsiteX9" fmla="*/ 2852561 w 4206410"/>
                <a:gd name="connsiteY9" fmla="*/ 2615623 h 2621187"/>
                <a:gd name="connsiteX10" fmla="*/ 3249725 w 4206410"/>
                <a:gd name="connsiteY10" fmla="*/ 2578677 h 2621187"/>
                <a:gd name="connsiteX11" fmla="*/ 3628416 w 4206410"/>
                <a:gd name="connsiteY11" fmla="*/ 2421659 h 2621187"/>
                <a:gd name="connsiteX12" fmla="*/ 3776198 w 4206410"/>
                <a:gd name="connsiteY12" fmla="*/ 2347768 h 2621187"/>
                <a:gd name="connsiteX13" fmla="*/ 3997870 w 4206410"/>
                <a:gd name="connsiteY13" fmla="*/ 2236932 h 2621187"/>
                <a:gd name="connsiteX14" fmla="*/ 4053288 w 4206410"/>
                <a:gd name="connsiteY14" fmla="*/ 2236932 h 2621187"/>
                <a:gd name="connsiteX15" fmla="*/ 4206410 w 4206410"/>
                <a:gd name="connsiteY15" fmla="*/ 2311689 h 2621187"/>
                <a:gd name="connsiteX0" fmla="*/ 7184 w 4206410"/>
                <a:gd name="connsiteY0" fmla="*/ 0 h 2630453"/>
                <a:gd name="connsiteX1" fmla="*/ 8338 w 4206410"/>
                <a:gd name="connsiteY1" fmla="*/ 617682 h 2630453"/>
                <a:gd name="connsiteX2" fmla="*/ 784770 w 4206410"/>
                <a:gd name="connsiteY2" fmla="*/ 875145 h 2630453"/>
                <a:gd name="connsiteX3" fmla="*/ 1391484 w 4206410"/>
                <a:gd name="connsiteY3" fmla="*/ 1057564 h 2630453"/>
                <a:gd name="connsiteX4" fmla="*/ 2058234 w 4206410"/>
                <a:gd name="connsiteY4" fmla="*/ 1257877 h 2630453"/>
                <a:gd name="connsiteX5" fmla="*/ 1779411 w 4206410"/>
                <a:gd name="connsiteY5" fmla="*/ 2291195 h 2630453"/>
                <a:gd name="connsiteX6" fmla="*/ 2049575 w 4206410"/>
                <a:gd name="connsiteY6" fmla="*/ 2488045 h 2630453"/>
                <a:gd name="connsiteX7" fmla="*/ 2270670 w 4206410"/>
                <a:gd name="connsiteY7" fmla="*/ 2569441 h 2630453"/>
                <a:gd name="connsiteX8" fmla="*/ 2528134 w 4206410"/>
                <a:gd name="connsiteY8" fmla="*/ 2616200 h 2630453"/>
                <a:gd name="connsiteX9" fmla="*/ 2890661 w 4206410"/>
                <a:gd name="connsiteY9" fmla="*/ 2628323 h 2630453"/>
                <a:gd name="connsiteX10" fmla="*/ 3249725 w 4206410"/>
                <a:gd name="connsiteY10" fmla="*/ 2578677 h 2630453"/>
                <a:gd name="connsiteX11" fmla="*/ 3628416 w 4206410"/>
                <a:gd name="connsiteY11" fmla="*/ 2421659 h 2630453"/>
                <a:gd name="connsiteX12" fmla="*/ 3776198 w 4206410"/>
                <a:gd name="connsiteY12" fmla="*/ 2347768 h 2630453"/>
                <a:gd name="connsiteX13" fmla="*/ 3997870 w 4206410"/>
                <a:gd name="connsiteY13" fmla="*/ 2236932 h 2630453"/>
                <a:gd name="connsiteX14" fmla="*/ 4053288 w 4206410"/>
                <a:gd name="connsiteY14" fmla="*/ 2236932 h 2630453"/>
                <a:gd name="connsiteX15" fmla="*/ 4206410 w 4206410"/>
                <a:gd name="connsiteY15" fmla="*/ 2311689 h 2630453"/>
                <a:gd name="connsiteX0" fmla="*/ 7184 w 4206410"/>
                <a:gd name="connsiteY0" fmla="*/ 0 h 2630453"/>
                <a:gd name="connsiteX1" fmla="*/ 8338 w 4206410"/>
                <a:gd name="connsiteY1" fmla="*/ 617682 h 2630453"/>
                <a:gd name="connsiteX2" fmla="*/ 784770 w 4206410"/>
                <a:gd name="connsiteY2" fmla="*/ 875145 h 2630453"/>
                <a:gd name="connsiteX3" fmla="*/ 1391484 w 4206410"/>
                <a:gd name="connsiteY3" fmla="*/ 1057564 h 2630453"/>
                <a:gd name="connsiteX4" fmla="*/ 2058234 w 4206410"/>
                <a:gd name="connsiteY4" fmla="*/ 1257877 h 2630453"/>
                <a:gd name="connsiteX5" fmla="*/ 1779411 w 4206410"/>
                <a:gd name="connsiteY5" fmla="*/ 2291195 h 2630453"/>
                <a:gd name="connsiteX6" fmla="*/ 2049575 w 4206410"/>
                <a:gd name="connsiteY6" fmla="*/ 2488045 h 2630453"/>
                <a:gd name="connsiteX7" fmla="*/ 2270670 w 4206410"/>
                <a:gd name="connsiteY7" fmla="*/ 2569441 h 2630453"/>
                <a:gd name="connsiteX8" fmla="*/ 2528134 w 4206410"/>
                <a:gd name="connsiteY8" fmla="*/ 2616200 h 2630453"/>
                <a:gd name="connsiteX9" fmla="*/ 2890661 w 4206410"/>
                <a:gd name="connsiteY9" fmla="*/ 2628323 h 2630453"/>
                <a:gd name="connsiteX10" fmla="*/ 3249725 w 4206410"/>
                <a:gd name="connsiteY10" fmla="*/ 2578677 h 2630453"/>
                <a:gd name="connsiteX11" fmla="*/ 3590316 w 4206410"/>
                <a:gd name="connsiteY11" fmla="*/ 2453409 h 2630453"/>
                <a:gd name="connsiteX12" fmla="*/ 3776198 w 4206410"/>
                <a:gd name="connsiteY12" fmla="*/ 2347768 h 2630453"/>
                <a:gd name="connsiteX13" fmla="*/ 3997870 w 4206410"/>
                <a:gd name="connsiteY13" fmla="*/ 2236932 h 2630453"/>
                <a:gd name="connsiteX14" fmla="*/ 4053288 w 4206410"/>
                <a:gd name="connsiteY14" fmla="*/ 2236932 h 2630453"/>
                <a:gd name="connsiteX15" fmla="*/ 4206410 w 4206410"/>
                <a:gd name="connsiteY15" fmla="*/ 2311689 h 2630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06410" h="2630453">
                  <a:moveTo>
                    <a:pt x="7184" y="0"/>
                  </a:moveTo>
                  <a:cubicBezTo>
                    <a:pt x="26619" y="42911"/>
                    <a:pt x="-17447" y="587471"/>
                    <a:pt x="8338" y="617682"/>
                  </a:cubicBezTo>
                  <a:cubicBezTo>
                    <a:pt x="11994" y="621723"/>
                    <a:pt x="554246" y="801831"/>
                    <a:pt x="784770" y="875145"/>
                  </a:cubicBezTo>
                  <a:cubicBezTo>
                    <a:pt x="1015294" y="948459"/>
                    <a:pt x="1179240" y="993775"/>
                    <a:pt x="1391484" y="1057564"/>
                  </a:cubicBezTo>
                  <a:cubicBezTo>
                    <a:pt x="1603728" y="1121353"/>
                    <a:pt x="2054397" y="1235474"/>
                    <a:pt x="2058234" y="1257877"/>
                  </a:cubicBezTo>
                  <a:cubicBezTo>
                    <a:pt x="2065890" y="1302573"/>
                    <a:pt x="1761804" y="2244917"/>
                    <a:pt x="1779411" y="2291195"/>
                  </a:cubicBezTo>
                  <a:cubicBezTo>
                    <a:pt x="1797018" y="2337473"/>
                    <a:pt x="1967698" y="2441671"/>
                    <a:pt x="2049575" y="2488045"/>
                  </a:cubicBezTo>
                  <a:cubicBezTo>
                    <a:pt x="2131452" y="2534419"/>
                    <a:pt x="2190910" y="2548082"/>
                    <a:pt x="2270670" y="2569441"/>
                  </a:cubicBezTo>
                  <a:cubicBezTo>
                    <a:pt x="2350430" y="2590800"/>
                    <a:pt x="2424802" y="2606386"/>
                    <a:pt x="2528134" y="2616200"/>
                  </a:cubicBezTo>
                  <a:cubicBezTo>
                    <a:pt x="2631466" y="2626014"/>
                    <a:pt x="2770396" y="2634577"/>
                    <a:pt x="2890661" y="2628323"/>
                  </a:cubicBezTo>
                  <a:cubicBezTo>
                    <a:pt x="3010926" y="2622069"/>
                    <a:pt x="3133116" y="2607829"/>
                    <a:pt x="3249725" y="2578677"/>
                  </a:cubicBezTo>
                  <a:cubicBezTo>
                    <a:pt x="3366334" y="2549525"/>
                    <a:pt x="3502571" y="2491894"/>
                    <a:pt x="3590316" y="2453409"/>
                  </a:cubicBezTo>
                  <a:cubicBezTo>
                    <a:pt x="3678062" y="2414924"/>
                    <a:pt x="3708272" y="2383848"/>
                    <a:pt x="3776198" y="2347768"/>
                  </a:cubicBezTo>
                  <a:cubicBezTo>
                    <a:pt x="3844124" y="2311689"/>
                    <a:pt x="3951688" y="2255405"/>
                    <a:pt x="3997870" y="2236932"/>
                  </a:cubicBezTo>
                  <a:cubicBezTo>
                    <a:pt x="4044052" y="2218459"/>
                    <a:pt x="4022500" y="2229235"/>
                    <a:pt x="4053288" y="2236932"/>
                  </a:cubicBezTo>
                  <a:cubicBezTo>
                    <a:pt x="4084076" y="2244629"/>
                    <a:pt x="4157149" y="2292446"/>
                    <a:pt x="4206410" y="2311689"/>
                  </a:cubicBezTo>
                </a:path>
              </a:pathLst>
            </a:cu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フリーフォーム 19"/>
            <p:cNvSpPr/>
            <p:nvPr/>
          </p:nvSpPr>
          <p:spPr>
            <a:xfrm>
              <a:off x="4433455" y="3491345"/>
              <a:ext cx="1930400" cy="2161310"/>
            </a:xfrm>
            <a:custGeom>
              <a:avLst/>
              <a:gdLst>
                <a:gd name="connsiteX0" fmla="*/ 0 w 1930400"/>
                <a:gd name="connsiteY0" fmla="*/ 230910 h 2161310"/>
                <a:gd name="connsiteX1" fmla="*/ 230909 w 1930400"/>
                <a:gd name="connsiteY1" fmla="*/ 341746 h 2161310"/>
                <a:gd name="connsiteX2" fmla="*/ 286327 w 1930400"/>
                <a:gd name="connsiteY2" fmla="*/ 360219 h 2161310"/>
                <a:gd name="connsiteX3" fmla="*/ 378690 w 1930400"/>
                <a:gd name="connsiteY3" fmla="*/ 332510 h 2161310"/>
                <a:gd name="connsiteX4" fmla="*/ 572654 w 1930400"/>
                <a:gd name="connsiteY4" fmla="*/ 193964 h 2161310"/>
                <a:gd name="connsiteX5" fmla="*/ 775854 w 1930400"/>
                <a:gd name="connsiteY5" fmla="*/ 46182 h 2161310"/>
                <a:gd name="connsiteX6" fmla="*/ 849745 w 1930400"/>
                <a:gd name="connsiteY6" fmla="*/ 9237 h 2161310"/>
                <a:gd name="connsiteX7" fmla="*/ 868218 w 1930400"/>
                <a:gd name="connsiteY7" fmla="*/ 0 h 2161310"/>
                <a:gd name="connsiteX8" fmla="*/ 1080654 w 1930400"/>
                <a:gd name="connsiteY8" fmla="*/ 9237 h 2161310"/>
                <a:gd name="connsiteX9" fmla="*/ 1339272 w 1930400"/>
                <a:gd name="connsiteY9" fmla="*/ 55419 h 2161310"/>
                <a:gd name="connsiteX10" fmla="*/ 1468581 w 1930400"/>
                <a:gd name="connsiteY10" fmla="*/ 73891 h 2161310"/>
                <a:gd name="connsiteX11" fmla="*/ 1671781 w 1930400"/>
                <a:gd name="connsiteY11" fmla="*/ 129310 h 2161310"/>
                <a:gd name="connsiteX12" fmla="*/ 1671781 w 1930400"/>
                <a:gd name="connsiteY12" fmla="*/ 129310 h 2161310"/>
                <a:gd name="connsiteX13" fmla="*/ 1708727 w 1930400"/>
                <a:gd name="connsiteY13" fmla="*/ 489528 h 2161310"/>
                <a:gd name="connsiteX14" fmla="*/ 1662545 w 1930400"/>
                <a:gd name="connsiteY14" fmla="*/ 775855 h 2161310"/>
                <a:gd name="connsiteX15" fmla="*/ 1607127 w 1930400"/>
                <a:gd name="connsiteY15" fmla="*/ 1099128 h 2161310"/>
                <a:gd name="connsiteX16" fmla="*/ 1625600 w 1930400"/>
                <a:gd name="connsiteY16" fmla="*/ 1117600 h 2161310"/>
                <a:gd name="connsiteX17" fmla="*/ 1810327 w 1930400"/>
                <a:gd name="connsiteY17" fmla="*/ 1182255 h 2161310"/>
                <a:gd name="connsiteX18" fmla="*/ 1810327 w 1930400"/>
                <a:gd name="connsiteY18" fmla="*/ 1209964 h 2161310"/>
                <a:gd name="connsiteX19" fmla="*/ 1810327 w 1930400"/>
                <a:gd name="connsiteY19" fmla="*/ 1644073 h 2161310"/>
                <a:gd name="connsiteX20" fmla="*/ 1838036 w 1930400"/>
                <a:gd name="connsiteY20" fmla="*/ 1856510 h 2161310"/>
                <a:gd name="connsiteX21" fmla="*/ 1930400 w 1930400"/>
                <a:gd name="connsiteY21" fmla="*/ 2161310 h 21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30400" h="2161310">
                  <a:moveTo>
                    <a:pt x="0" y="230910"/>
                  </a:moveTo>
                  <a:lnTo>
                    <a:pt x="230909" y="341746"/>
                  </a:lnTo>
                  <a:cubicBezTo>
                    <a:pt x="278630" y="363298"/>
                    <a:pt x="261697" y="361758"/>
                    <a:pt x="286327" y="360219"/>
                  </a:cubicBezTo>
                  <a:cubicBezTo>
                    <a:pt x="310957" y="358680"/>
                    <a:pt x="330969" y="360219"/>
                    <a:pt x="378690" y="332510"/>
                  </a:cubicBezTo>
                  <a:cubicBezTo>
                    <a:pt x="426411" y="304801"/>
                    <a:pt x="572654" y="193964"/>
                    <a:pt x="572654" y="193964"/>
                  </a:cubicBezTo>
                  <a:cubicBezTo>
                    <a:pt x="638848" y="146243"/>
                    <a:pt x="729672" y="76970"/>
                    <a:pt x="775854" y="46182"/>
                  </a:cubicBezTo>
                  <a:cubicBezTo>
                    <a:pt x="822036" y="15394"/>
                    <a:pt x="849745" y="9237"/>
                    <a:pt x="849745" y="9237"/>
                  </a:cubicBezTo>
                  <a:cubicBezTo>
                    <a:pt x="865139" y="1540"/>
                    <a:pt x="829733" y="0"/>
                    <a:pt x="868218" y="0"/>
                  </a:cubicBezTo>
                  <a:cubicBezTo>
                    <a:pt x="906703" y="0"/>
                    <a:pt x="1002145" y="1"/>
                    <a:pt x="1080654" y="9237"/>
                  </a:cubicBezTo>
                  <a:cubicBezTo>
                    <a:pt x="1159163" y="18473"/>
                    <a:pt x="1274617" y="44643"/>
                    <a:pt x="1339272" y="55419"/>
                  </a:cubicBezTo>
                  <a:cubicBezTo>
                    <a:pt x="1403927" y="66195"/>
                    <a:pt x="1413163" y="61576"/>
                    <a:pt x="1468581" y="73891"/>
                  </a:cubicBezTo>
                  <a:cubicBezTo>
                    <a:pt x="1523999" y="86206"/>
                    <a:pt x="1671781" y="129310"/>
                    <a:pt x="1671781" y="129310"/>
                  </a:cubicBezTo>
                  <a:lnTo>
                    <a:pt x="1671781" y="129310"/>
                  </a:lnTo>
                  <a:cubicBezTo>
                    <a:pt x="1677939" y="189346"/>
                    <a:pt x="1710266" y="381771"/>
                    <a:pt x="1708727" y="489528"/>
                  </a:cubicBezTo>
                  <a:cubicBezTo>
                    <a:pt x="1707188" y="597285"/>
                    <a:pt x="1679478" y="674255"/>
                    <a:pt x="1662545" y="775855"/>
                  </a:cubicBezTo>
                  <a:cubicBezTo>
                    <a:pt x="1645612" y="877455"/>
                    <a:pt x="1613284" y="1042171"/>
                    <a:pt x="1607127" y="1099128"/>
                  </a:cubicBezTo>
                  <a:cubicBezTo>
                    <a:pt x="1600970" y="1156085"/>
                    <a:pt x="1591733" y="1103746"/>
                    <a:pt x="1625600" y="1117600"/>
                  </a:cubicBezTo>
                  <a:cubicBezTo>
                    <a:pt x="1659467" y="1131454"/>
                    <a:pt x="1779539" y="1166861"/>
                    <a:pt x="1810327" y="1182255"/>
                  </a:cubicBezTo>
                  <a:cubicBezTo>
                    <a:pt x="1841115" y="1197649"/>
                    <a:pt x="1810327" y="1209964"/>
                    <a:pt x="1810327" y="1209964"/>
                  </a:cubicBezTo>
                  <a:cubicBezTo>
                    <a:pt x="1810327" y="1286934"/>
                    <a:pt x="1805709" y="1536315"/>
                    <a:pt x="1810327" y="1644073"/>
                  </a:cubicBezTo>
                  <a:cubicBezTo>
                    <a:pt x="1814945" y="1751831"/>
                    <a:pt x="1818024" y="1770304"/>
                    <a:pt x="1838036" y="1856510"/>
                  </a:cubicBezTo>
                  <a:cubicBezTo>
                    <a:pt x="1858048" y="1942716"/>
                    <a:pt x="1894224" y="2052013"/>
                    <a:pt x="1930400" y="2161310"/>
                  </a:cubicBezTo>
                </a:path>
              </a:pathLst>
            </a:custGeom>
            <a:noFill/>
            <a:ln w="762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23" name="直線コネクタ 22"/>
          <p:cNvCxnSpPr/>
          <p:nvPr/>
        </p:nvCxnSpPr>
        <p:spPr>
          <a:xfrm flipH="1" flipV="1">
            <a:off x="3531378" y="218455"/>
            <a:ext cx="680582" cy="130398"/>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5" name="直線コネクタ 154"/>
          <p:cNvCxnSpPr/>
          <p:nvPr/>
        </p:nvCxnSpPr>
        <p:spPr>
          <a:xfrm flipH="1">
            <a:off x="8302937" y="104232"/>
            <a:ext cx="459972" cy="176061"/>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 name="直線コネクタ 155"/>
          <p:cNvCxnSpPr>
            <a:endCxn id="92" idx="21"/>
          </p:cNvCxnSpPr>
          <p:nvPr/>
        </p:nvCxnSpPr>
        <p:spPr>
          <a:xfrm flipH="1">
            <a:off x="5457825" y="6205105"/>
            <a:ext cx="169904" cy="20522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7" name="直線コネクタ 156"/>
          <p:cNvCxnSpPr/>
          <p:nvPr/>
        </p:nvCxnSpPr>
        <p:spPr>
          <a:xfrm flipH="1">
            <a:off x="6831214" y="6592792"/>
            <a:ext cx="84952" cy="242857"/>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0" name="グループ化 39"/>
          <p:cNvGrpSpPr/>
          <p:nvPr/>
        </p:nvGrpSpPr>
        <p:grpSpPr>
          <a:xfrm>
            <a:off x="-9236" y="0"/>
            <a:ext cx="9153236" cy="6853382"/>
            <a:chOff x="-9236" y="0"/>
            <a:chExt cx="9153236" cy="6853382"/>
          </a:xfrm>
        </p:grpSpPr>
        <p:cxnSp>
          <p:nvCxnSpPr>
            <p:cNvPr id="39" name="直線コネクタ 38"/>
            <p:cNvCxnSpPr/>
            <p:nvPr/>
          </p:nvCxnSpPr>
          <p:spPr>
            <a:xfrm>
              <a:off x="5245677" y="3338945"/>
              <a:ext cx="985439" cy="137821"/>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79" name="フリーフォーム 2078"/>
            <p:cNvSpPr/>
            <p:nvPr/>
          </p:nvSpPr>
          <p:spPr>
            <a:xfrm>
              <a:off x="683491" y="18473"/>
              <a:ext cx="203200" cy="1699491"/>
            </a:xfrm>
            <a:custGeom>
              <a:avLst/>
              <a:gdLst>
                <a:gd name="connsiteX0" fmla="*/ 203200 w 203200"/>
                <a:gd name="connsiteY0" fmla="*/ 1699491 h 1699491"/>
                <a:gd name="connsiteX1" fmla="*/ 147782 w 203200"/>
                <a:gd name="connsiteY1" fmla="*/ 1514763 h 1699491"/>
                <a:gd name="connsiteX2" fmla="*/ 101600 w 203200"/>
                <a:gd name="connsiteY2" fmla="*/ 1099127 h 1699491"/>
                <a:gd name="connsiteX3" fmla="*/ 0 w 203200"/>
                <a:gd name="connsiteY3" fmla="*/ 0 h 1699491"/>
              </a:gdLst>
              <a:ahLst/>
              <a:cxnLst>
                <a:cxn ang="0">
                  <a:pos x="connsiteX0" y="connsiteY0"/>
                </a:cxn>
                <a:cxn ang="0">
                  <a:pos x="connsiteX1" y="connsiteY1"/>
                </a:cxn>
                <a:cxn ang="0">
                  <a:pos x="connsiteX2" y="connsiteY2"/>
                </a:cxn>
                <a:cxn ang="0">
                  <a:pos x="connsiteX3" y="connsiteY3"/>
                </a:cxn>
              </a:cxnLst>
              <a:rect l="l" t="t" r="r" b="b"/>
              <a:pathLst>
                <a:path w="203200" h="1699491">
                  <a:moveTo>
                    <a:pt x="203200" y="1699491"/>
                  </a:moveTo>
                  <a:cubicBezTo>
                    <a:pt x="183957" y="1657157"/>
                    <a:pt x="164715" y="1614824"/>
                    <a:pt x="147782" y="1514763"/>
                  </a:cubicBezTo>
                  <a:cubicBezTo>
                    <a:pt x="130849" y="1414702"/>
                    <a:pt x="126230" y="1351587"/>
                    <a:pt x="101600" y="1099127"/>
                  </a:cubicBezTo>
                  <a:cubicBezTo>
                    <a:pt x="76970" y="846667"/>
                    <a:pt x="38485" y="423333"/>
                    <a:pt x="0" y="0"/>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フリーフォーム 9"/>
            <p:cNvSpPr/>
            <p:nvPr/>
          </p:nvSpPr>
          <p:spPr>
            <a:xfrm>
              <a:off x="4836437" y="0"/>
              <a:ext cx="2386399" cy="6853382"/>
            </a:xfrm>
            <a:custGeom>
              <a:avLst/>
              <a:gdLst>
                <a:gd name="connsiteX0" fmla="*/ 0 w 1810327"/>
                <a:gd name="connsiteY0" fmla="*/ 0 h 6853382"/>
                <a:gd name="connsiteX1" fmla="*/ 304800 w 1810327"/>
                <a:gd name="connsiteY1" fmla="*/ 452582 h 6853382"/>
                <a:gd name="connsiteX2" fmla="*/ 406400 w 1810327"/>
                <a:gd name="connsiteY2" fmla="*/ 581891 h 6853382"/>
                <a:gd name="connsiteX3" fmla="*/ 544946 w 1810327"/>
                <a:gd name="connsiteY3" fmla="*/ 822036 h 6853382"/>
                <a:gd name="connsiteX4" fmla="*/ 591127 w 1810327"/>
                <a:gd name="connsiteY4" fmla="*/ 960582 h 6853382"/>
                <a:gd name="connsiteX5" fmla="*/ 637309 w 1810327"/>
                <a:gd name="connsiteY5" fmla="*/ 1200727 h 6853382"/>
                <a:gd name="connsiteX6" fmla="*/ 683491 w 1810327"/>
                <a:gd name="connsiteY6" fmla="*/ 1708727 h 6853382"/>
                <a:gd name="connsiteX7" fmla="*/ 711200 w 1810327"/>
                <a:gd name="connsiteY7" fmla="*/ 2068945 h 6853382"/>
                <a:gd name="connsiteX8" fmla="*/ 738909 w 1810327"/>
                <a:gd name="connsiteY8" fmla="*/ 2447636 h 6853382"/>
                <a:gd name="connsiteX9" fmla="*/ 766618 w 1810327"/>
                <a:gd name="connsiteY9" fmla="*/ 2872509 h 6853382"/>
                <a:gd name="connsiteX10" fmla="*/ 794327 w 1810327"/>
                <a:gd name="connsiteY10" fmla="*/ 3352800 h 6853382"/>
                <a:gd name="connsiteX11" fmla="*/ 822036 w 1810327"/>
                <a:gd name="connsiteY11" fmla="*/ 3759200 h 6853382"/>
                <a:gd name="connsiteX12" fmla="*/ 822036 w 1810327"/>
                <a:gd name="connsiteY12" fmla="*/ 4064000 h 6853382"/>
                <a:gd name="connsiteX13" fmla="*/ 785091 w 1810327"/>
                <a:gd name="connsiteY13" fmla="*/ 4257964 h 6853382"/>
                <a:gd name="connsiteX14" fmla="*/ 711200 w 1810327"/>
                <a:gd name="connsiteY14" fmla="*/ 4608945 h 6853382"/>
                <a:gd name="connsiteX15" fmla="*/ 692727 w 1810327"/>
                <a:gd name="connsiteY15" fmla="*/ 4793673 h 6853382"/>
                <a:gd name="connsiteX16" fmla="*/ 674255 w 1810327"/>
                <a:gd name="connsiteY16" fmla="*/ 5052291 h 6853382"/>
                <a:gd name="connsiteX17" fmla="*/ 729673 w 1810327"/>
                <a:gd name="connsiteY17" fmla="*/ 5412509 h 6853382"/>
                <a:gd name="connsiteX18" fmla="*/ 831273 w 1810327"/>
                <a:gd name="connsiteY18" fmla="*/ 5781964 h 6853382"/>
                <a:gd name="connsiteX19" fmla="*/ 1025236 w 1810327"/>
                <a:gd name="connsiteY19" fmla="*/ 6114473 h 6853382"/>
                <a:gd name="connsiteX20" fmla="*/ 1136073 w 1810327"/>
                <a:gd name="connsiteY20" fmla="*/ 6234545 h 6853382"/>
                <a:gd name="connsiteX21" fmla="*/ 1468582 w 1810327"/>
                <a:gd name="connsiteY21" fmla="*/ 6557818 h 6853382"/>
                <a:gd name="connsiteX22" fmla="*/ 1810327 w 1810327"/>
                <a:gd name="connsiteY22" fmla="*/ 6853382 h 6853382"/>
                <a:gd name="connsiteX0" fmla="*/ 0 w 2386399"/>
                <a:gd name="connsiteY0" fmla="*/ 0 h 6853382"/>
                <a:gd name="connsiteX1" fmla="*/ 880872 w 2386399"/>
                <a:gd name="connsiteY1" fmla="*/ 452582 h 6853382"/>
                <a:gd name="connsiteX2" fmla="*/ 982472 w 2386399"/>
                <a:gd name="connsiteY2" fmla="*/ 581891 h 6853382"/>
                <a:gd name="connsiteX3" fmla="*/ 1121018 w 2386399"/>
                <a:gd name="connsiteY3" fmla="*/ 822036 h 6853382"/>
                <a:gd name="connsiteX4" fmla="*/ 1167199 w 2386399"/>
                <a:gd name="connsiteY4" fmla="*/ 960582 h 6853382"/>
                <a:gd name="connsiteX5" fmla="*/ 1213381 w 2386399"/>
                <a:gd name="connsiteY5" fmla="*/ 1200727 h 6853382"/>
                <a:gd name="connsiteX6" fmla="*/ 1259563 w 2386399"/>
                <a:gd name="connsiteY6" fmla="*/ 1708727 h 6853382"/>
                <a:gd name="connsiteX7" fmla="*/ 1287272 w 2386399"/>
                <a:gd name="connsiteY7" fmla="*/ 2068945 h 6853382"/>
                <a:gd name="connsiteX8" fmla="*/ 1314981 w 2386399"/>
                <a:gd name="connsiteY8" fmla="*/ 2447636 h 6853382"/>
                <a:gd name="connsiteX9" fmla="*/ 1342690 w 2386399"/>
                <a:gd name="connsiteY9" fmla="*/ 2872509 h 6853382"/>
                <a:gd name="connsiteX10" fmla="*/ 1370399 w 2386399"/>
                <a:gd name="connsiteY10" fmla="*/ 3352800 h 6853382"/>
                <a:gd name="connsiteX11" fmla="*/ 1398108 w 2386399"/>
                <a:gd name="connsiteY11" fmla="*/ 3759200 h 6853382"/>
                <a:gd name="connsiteX12" fmla="*/ 1398108 w 2386399"/>
                <a:gd name="connsiteY12" fmla="*/ 4064000 h 6853382"/>
                <a:gd name="connsiteX13" fmla="*/ 1361163 w 2386399"/>
                <a:gd name="connsiteY13" fmla="*/ 4257964 h 6853382"/>
                <a:gd name="connsiteX14" fmla="*/ 1287272 w 2386399"/>
                <a:gd name="connsiteY14" fmla="*/ 4608945 h 6853382"/>
                <a:gd name="connsiteX15" fmla="*/ 1268799 w 2386399"/>
                <a:gd name="connsiteY15" fmla="*/ 4793673 h 6853382"/>
                <a:gd name="connsiteX16" fmla="*/ 1250327 w 2386399"/>
                <a:gd name="connsiteY16" fmla="*/ 5052291 h 6853382"/>
                <a:gd name="connsiteX17" fmla="*/ 1305745 w 2386399"/>
                <a:gd name="connsiteY17" fmla="*/ 5412509 h 6853382"/>
                <a:gd name="connsiteX18" fmla="*/ 1407345 w 2386399"/>
                <a:gd name="connsiteY18" fmla="*/ 5781964 h 6853382"/>
                <a:gd name="connsiteX19" fmla="*/ 1601308 w 2386399"/>
                <a:gd name="connsiteY19" fmla="*/ 6114473 h 6853382"/>
                <a:gd name="connsiteX20" fmla="*/ 1712145 w 2386399"/>
                <a:gd name="connsiteY20" fmla="*/ 6234545 h 6853382"/>
                <a:gd name="connsiteX21" fmla="*/ 2044654 w 2386399"/>
                <a:gd name="connsiteY21" fmla="*/ 6557818 h 6853382"/>
                <a:gd name="connsiteX22" fmla="*/ 2386399 w 2386399"/>
                <a:gd name="connsiteY22" fmla="*/ 6853382 h 6853382"/>
                <a:gd name="connsiteX0" fmla="*/ 0 w 2386399"/>
                <a:gd name="connsiteY0" fmla="*/ 0 h 6853382"/>
                <a:gd name="connsiteX1" fmla="*/ 283972 w 2386399"/>
                <a:gd name="connsiteY1" fmla="*/ 331932 h 6853382"/>
                <a:gd name="connsiteX2" fmla="*/ 982472 w 2386399"/>
                <a:gd name="connsiteY2" fmla="*/ 581891 h 6853382"/>
                <a:gd name="connsiteX3" fmla="*/ 1121018 w 2386399"/>
                <a:gd name="connsiteY3" fmla="*/ 822036 h 6853382"/>
                <a:gd name="connsiteX4" fmla="*/ 1167199 w 2386399"/>
                <a:gd name="connsiteY4" fmla="*/ 960582 h 6853382"/>
                <a:gd name="connsiteX5" fmla="*/ 1213381 w 2386399"/>
                <a:gd name="connsiteY5" fmla="*/ 1200727 h 6853382"/>
                <a:gd name="connsiteX6" fmla="*/ 1259563 w 2386399"/>
                <a:gd name="connsiteY6" fmla="*/ 1708727 h 6853382"/>
                <a:gd name="connsiteX7" fmla="*/ 1287272 w 2386399"/>
                <a:gd name="connsiteY7" fmla="*/ 2068945 h 6853382"/>
                <a:gd name="connsiteX8" fmla="*/ 1314981 w 2386399"/>
                <a:gd name="connsiteY8" fmla="*/ 2447636 h 6853382"/>
                <a:gd name="connsiteX9" fmla="*/ 1342690 w 2386399"/>
                <a:gd name="connsiteY9" fmla="*/ 2872509 h 6853382"/>
                <a:gd name="connsiteX10" fmla="*/ 1370399 w 2386399"/>
                <a:gd name="connsiteY10" fmla="*/ 3352800 h 6853382"/>
                <a:gd name="connsiteX11" fmla="*/ 1398108 w 2386399"/>
                <a:gd name="connsiteY11" fmla="*/ 3759200 h 6853382"/>
                <a:gd name="connsiteX12" fmla="*/ 1398108 w 2386399"/>
                <a:gd name="connsiteY12" fmla="*/ 4064000 h 6853382"/>
                <a:gd name="connsiteX13" fmla="*/ 1361163 w 2386399"/>
                <a:gd name="connsiteY13" fmla="*/ 4257964 h 6853382"/>
                <a:gd name="connsiteX14" fmla="*/ 1287272 w 2386399"/>
                <a:gd name="connsiteY14" fmla="*/ 4608945 h 6853382"/>
                <a:gd name="connsiteX15" fmla="*/ 1268799 w 2386399"/>
                <a:gd name="connsiteY15" fmla="*/ 4793673 h 6853382"/>
                <a:gd name="connsiteX16" fmla="*/ 1250327 w 2386399"/>
                <a:gd name="connsiteY16" fmla="*/ 5052291 h 6853382"/>
                <a:gd name="connsiteX17" fmla="*/ 1305745 w 2386399"/>
                <a:gd name="connsiteY17" fmla="*/ 5412509 h 6853382"/>
                <a:gd name="connsiteX18" fmla="*/ 1407345 w 2386399"/>
                <a:gd name="connsiteY18" fmla="*/ 5781964 h 6853382"/>
                <a:gd name="connsiteX19" fmla="*/ 1601308 w 2386399"/>
                <a:gd name="connsiteY19" fmla="*/ 6114473 h 6853382"/>
                <a:gd name="connsiteX20" fmla="*/ 1712145 w 2386399"/>
                <a:gd name="connsiteY20" fmla="*/ 6234545 h 6853382"/>
                <a:gd name="connsiteX21" fmla="*/ 2044654 w 2386399"/>
                <a:gd name="connsiteY21" fmla="*/ 6557818 h 6853382"/>
                <a:gd name="connsiteX22" fmla="*/ 2386399 w 2386399"/>
                <a:gd name="connsiteY22" fmla="*/ 6853382 h 6853382"/>
                <a:gd name="connsiteX0" fmla="*/ 0 w 2386399"/>
                <a:gd name="connsiteY0" fmla="*/ 0 h 6853382"/>
                <a:gd name="connsiteX1" fmla="*/ 283972 w 2386399"/>
                <a:gd name="connsiteY1" fmla="*/ 331932 h 6853382"/>
                <a:gd name="connsiteX2" fmla="*/ 645922 w 2386399"/>
                <a:gd name="connsiteY2" fmla="*/ 683491 h 6853382"/>
                <a:gd name="connsiteX3" fmla="*/ 1121018 w 2386399"/>
                <a:gd name="connsiteY3" fmla="*/ 822036 h 6853382"/>
                <a:gd name="connsiteX4" fmla="*/ 1167199 w 2386399"/>
                <a:gd name="connsiteY4" fmla="*/ 960582 h 6853382"/>
                <a:gd name="connsiteX5" fmla="*/ 1213381 w 2386399"/>
                <a:gd name="connsiteY5" fmla="*/ 1200727 h 6853382"/>
                <a:gd name="connsiteX6" fmla="*/ 1259563 w 2386399"/>
                <a:gd name="connsiteY6" fmla="*/ 1708727 h 6853382"/>
                <a:gd name="connsiteX7" fmla="*/ 1287272 w 2386399"/>
                <a:gd name="connsiteY7" fmla="*/ 2068945 h 6853382"/>
                <a:gd name="connsiteX8" fmla="*/ 1314981 w 2386399"/>
                <a:gd name="connsiteY8" fmla="*/ 2447636 h 6853382"/>
                <a:gd name="connsiteX9" fmla="*/ 1342690 w 2386399"/>
                <a:gd name="connsiteY9" fmla="*/ 2872509 h 6853382"/>
                <a:gd name="connsiteX10" fmla="*/ 1370399 w 2386399"/>
                <a:gd name="connsiteY10" fmla="*/ 3352800 h 6853382"/>
                <a:gd name="connsiteX11" fmla="*/ 1398108 w 2386399"/>
                <a:gd name="connsiteY11" fmla="*/ 3759200 h 6853382"/>
                <a:gd name="connsiteX12" fmla="*/ 1398108 w 2386399"/>
                <a:gd name="connsiteY12" fmla="*/ 4064000 h 6853382"/>
                <a:gd name="connsiteX13" fmla="*/ 1361163 w 2386399"/>
                <a:gd name="connsiteY13" fmla="*/ 4257964 h 6853382"/>
                <a:gd name="connsiteX14" fmla="*/ 1287272 w 2386399"/>
                <a:gd name="connsiteY14" fmla="*/ 4608945 h 6853382"/>
                <a:gd name="connsiteX15" fmla="*/ 1268799 w 2386399"/>
                <a:gd name="connsiteY15" fmla="*/ 4793673 h 6853382"/>
                <a:gd name="connsiteX16" fmla="*/ 1250327 w 2386399"/>
                <a:gd name="connsiteY16" fmla="*/ 5052291 h 6853382"/>
                <a:gd name="connsiteX17" fmla="*/ 1305745 w 2386399"/>
                <a:gd name="connsiteY17" fmla="*/ 5412509 h 6853382"/>
                <a:gd name="connsiteX18" fmla="*/ 1407345 w 2386399"/>
                <a:gd name="connsiteY18" fmla="*/ 5781964 h 6853382"/>
                <a:gd name="connsiteX19" fmla="*/ 1601308 w 2386399"/>
                <a:gd name="connsiteY19" fmla="*/ 6114473 h 6853382"/>
                <a:gd name="connsiteX20" fmla="*/ 1712145 w 2386399"/>
                <a:gd name="connsiteY20" fmla="*/ 6234545 h 6853382"/>
                <a:gd name="connsiteX21" fmla="*/ 2044654 w 2386399"/>
                <a:gd name="connsiteY21" fmla="*/ 6557818 h 6853382"/>
                <a:gd name="connsiteX22" fmla="*/ 2386399 w 2386399"/>
                <a:gd name="connsiteY22" fmla="*/ 6853382 h 6853382"/>
                <a:gd name="connsiteX0" fmla="*/ 0 w 2386399"/>
                <a:gd name="connsiteY0" fmla="*/ 0 h 6853382"/>
                <a:gd name="connsiteX1" fmla="*/ 283972 w 2386399"/>
                <a:gd name="connsiteY1" fmla="*/ 331932 h 6853382"/>
                <a:gd name="connsiteX2" fmla="*/ 645922 w 2386399"/>
                <a:gd name="connsiteY2" fmla="*/ 683491 h 6853382"/>
                <a:gd name="connsiteX3" fmla="*/ 879718 w 2386399"/>
                <a:gd name="connsiteY3" fmla="*/ 828386 h 6853382"/>
                <a:gd name="connsiteX4" fmla="*/ 1167199 w 2386399"/>
                <a:gd name="connsiteY4" fmla="*/ 960582 h 6853382"/>
                <a:gd name="connsiteX5" fmla="*/ 1213381 w 2386399"/>
                <a:gd name="connsiteY5" fmla="*/ 1200727 h 6853382"/>
                <a:gd name="connsiteX6" fmla="*/ 1259563 w 2386399"/>
                <a:gd name="connsiteY6" fmla="*/ 1708727 h 6853382"/>
                <a:gd name="connsiteX7" fmla="*/ 1287272 w 2386399"/>
                <a:gd name="connsiteY7" fmla="*/ 2068945 h 6853382"/>
                <a:gd name="connsiteX8" fmla="*/ 1314981 w 2386399"/>
                <a:gd name="connsiteY8" fmla="*/ 2447636 h 6853382"/>
                <a:gd name="connsiteX9" fmla="*/ 1342690 w 2386399"/>
                <a:gd name="connsiteY9" fmla="*/ 2872509 h 6853382"/>
                <a:gd name="connsiteX10" fmla="*/ 1370399 w 2386399"/>
                <a:gd name="connsiteY10" fmla="*/ 3352800 h 6853382"/>
                <a:gd name="connsiteX11" fmla="*/ 1398108 w 2386399"/>
                <a:gd name="connsiteY11" fmla="*/ 3759200 h 6853382"/>
                <a:gd name="connsiteX12" fmla="*/ 1398108 w 2386399"/>
                <a:gd name="connsiteY12" fmla="*/ 4064000 h 6853382"/>
                <a:gd name="connsiteX13" fmla="*/ 1361163 w 2386399"/>
                <a:gd name="connsiteY13" fmla="*/ 4257964 h 6853382"/>
                <a:gd name="connsiteX14" fmla="*/ 1287272 w 2386399"/>
                <a:gd name="connsiteY14" fmla="*/ 4608945 h 6853382"/>
                <a:gd name="connsiteX15" fmla="*/ 1268799 w 2386399"/>
                <a:gd name="connsiteY15" fmla="*/ 4793673 h 6853382"/>
                <a:gd name="connsiteX16" fmla="*/ 1250327 w 2386399"/>
                <a:gd name="connsiteY16" fmla="*/ 5052291 h 6853382"/>
                <a:gd name="connsiteX17" fmla="*/ 1305745 w 2386399"/>
                <a:gd name="connsiteY17" fmla="*/ 5412509 h 6853382"/>
                <a:gd name="connsiteX18" fmla="*/ 1407345 w 2386399"/>
                <a:gd name="connsiteY18" fmla="*/ 5781964 h 6853382"/>
                <a:gd name="connsiteX19" fmla="*/ 1601308 w 2386399"/>
                <a:gd name="connsiteY19" fmla="*/ 6114473 h 6853382"/>
                <a:gd name="connsiteX20" fmla="*/ 1712145 w 2386399"/>
                <a:gd name="connsiteY20" fmla="*/ 6234545 h 6853382"/>
                <a:gd name="connsiteX21" fmla="*/ 2044654 w 2386399"/>
                <a:gd name="connsiteY21" fmla="*/ 6557818 h 6853382"/>
                <a:gd name="connsiteX22" fmla="*/ 2386399 w 2386399"/>
                <a:gd name="connsiteY22" fmla="*/ 6853382 h 6853382"/>
                <a:gd name="connsiteX0" fmla="*/ 0 w 2386399"/>
                <a:gd name="connsiteY0" fmla="*/ 0 h 6853382"/>
                <a:gd name="connsiteX1" fmla="*/ 283972 w 2386399"/>
                <a:gd name="connsiteY1" fmla="*/ 331932 h 6853382"/>
                <a:gd name="connsiteX2" fmla="*/ 645922 w 2386399"/>
                <a:gd name="connsiteY2" fmla="*/ 683491 h 6853382"/>
                <a:gd name="connsiteX3" fmla="*/ 898768 w 2386399"/>
                <a:gd name="connsiteY3" fmla="*/ 841086 h 6853382"/>
                <a:gd name="connsiteX4" fmla="*/ 1167199 w 2386399"/>
                <a:gd name="connsiteY4" fmla="*/ 960582 h 6853382"/>
                <a:gd name="connsiteX5" fmla="*/ 1213381 w 2386399"/>
                <a:gd name="connsiteY5" fmla="*/ 1200727 h 6853382"/>
                <a:gd name="connsiteX6" fmla="*/ 1259563 w 2386399"/>
                <a:gd name="connsiteY6" fmla="*/ 1708727 h 6853382"/>
                <a:gd name="connsiteX7" fmla="*/ 1287272 w 2386399"/>
                <a:gd name="connsiteY7" fmla="*/ 2068945 h 6853382"/>
                <a:gd name="connsiteX8" fmla="*/ 1314981 w 2386399"/>
                <a:gd name="connsiteY8" fmla="*/ 2447636 h 6853382"/>
                <a:gd name="connsiteX9" fmla="*/ 1342690 w 2386399"/>
                <a:gd name="connsiteY9" fmla="*/ 2872509 h 6853382"/>
                <a:gd name="connsiteX10" fmla="*/ 1370399 w 2386399"/>
                <a:gd name="connsiteY10" fmla="*/ 3352800 h 6853382"/>
                <a:gd name="connsiteX11" fmla="*/ 1398108 w 2386399"/>
                <a:gd name="connsiteY11" fmla="*/ 3759200 h 6853382"/>
                <a:gd name="connsiteX12" fmla="*/ 1398108 w 2386399"/>
                <a:gd name="connsiteY12" fmla="*/ 4064000 h 6853382"/>
                <a:gd name="connsiteX13" fmla="*/ 1361163 w 2386399"/>
                <a:gd name="connsiteY13" fmla="*/ 4257964 h 6853382"/>
                <a:gd name="connsiteX14" fmla="*/ 1287272 w 2386399"/>
                <a:gd name="connsiteY14" fmla="*/ 4608945 h 6853382"/>
                <a:gd name="connsiteX15" fmla="*/ 1268799 w 2386399"/>
                <a:gd name="connsiteY15" fmla="*/ 4793673 h 6853382"/>
                <a:gd name="connsiteX16" fmla="*/ 1250327 w 2386399"/>
                <a:gd name="connsiteY16" fmla="*/ 5052291 h 6853382"/>
                <a:gd name="connsiteX17" fmla="*/ 1305745 w 2386399"/>
                <a:gd name="connsiteY17" fmla="*/ 5412509 h 6853382"/>
                <a:gd name="connsiteX18" fmla="*/ 1407345 w 2386399"/>
                <a:gd name="connsiteY18" fmla="*/ 5781964 h 6853382"/>
                <a:gd name="connsiteX19" fmla="*/ 1601308 w 2386399"/>
                <a:gd name="connsiteY19" fmla="*/ 6114473 h 6853382"/>
                <a:gd name="connsiteX20" fmla="*/ 1712145 w 2386399"/>
                <a:gd name="connsiteY20" fmla="*/ 6234545 h 6853382"/>
                <a:gd name="connsiteX21" fmla="*/ 2044654 w 2386399"/>
                <a:gd name="connsiteY21" fmla="*/ 6557818 h 6853382"/>
                <a:gd name="connsiteX22" fmla="*/ 2386399 w 2386399"/>
                <a:gd name="connsiteY22" fmla="*/ 6853382 h 6853382"/>
                <a:gd name="connsiteX0" fmla="*/ 0 w 2386399"/>
                <a:gd name="connsiteY0" fmla="*/ 0 h 6853382"/>
                <a:gd name="connsiteX1" fmla="*/ 283972 w 2386399"/>
                <a:gd name="connsiteY1" fmla="*/ 331932 h 6853382"/>
                <a:gd name="connsiteX2" fmla="*/ 645922 w 2386399"/>
                <a:gd name="connsiteY2" fmla="*/ 683491 h 6853382"/>
                <a:gd name="connsiteX3" fmla="*/ 898768 w 2386399"/>
                <a:gd name="connsiteY3" fmla="*/ 841086 h 6853382"/>
                <a:gd name="connsiteX4" fmla="*/ 1167199 w 2386399"/>
                <a:gd name="connsiteY4" fmla="*/ 992332 h 6853382"/>
                <a:gd name="connsiteX5" fmla="*/ 1213381 w 2386399"/>
                <a:gd name="connsiteY5" fmla="*/ 1200727 h 6853382"/>
                <a:gd name="connsiteX6" fmla="*/ 1259563 w 2386399"/>
                <a:gd name="connsiteY6" fmla="*/ 1708727 h 6853382"/>
                <a:gd name="connsiteX7" fmla="*/ 1287272 w 2386399"/>
                <a:gd name="connsiteY7" fmla="*/ 2068945 h 6853382"/>
                <a:gd name="connsiteX8" fmla="*/ 1314981 w 2386399"/>
                <a:gd name="connsiteY8" fmla="*/ 2447636 h 6853382"/>
                <a:gd name="connsiteX9" fmla="*/ 1342690 w 2386399"/>
                <a:gd name="connsiteY9" fmla="*/ 2872509 h 6853382"/>
                <a:gd name="connsiteX10" fmla="*/ 1370399 w 2386399"/>
                <a:gd name="connsiteY10" fmla="*/ 3352800 h 6853382"/>
                <a:gd name="connsiteX11" fmla="*/ 1398108 w 2386399"/>
                <a:gd name="connsiteY11" fmla="*/ 3759200 h 6853382"/>
                <a:gd name="connsiteX12" fmla="*/ 1398108 w 2386399"/>
                <a:gd name="connsiteY12" fmla="*/ 4064000 h 6853382"/>
                <a:gd name="connsiteX13" fmla="*/ 1361163 w 2386399"/>
                <a:gd name="connsiteY13" fmla="*/ 4257964 h 6853382"/>
                <a:gd name="connsiteX14" fmla="*/ 1287272 w 2386399"/>
                <a:gd name="connsiteY14" fmla="*/ 4608945 h 6853382"/>
                <a:gd name="connsiteX15" fmla="*/ 1268799 w 2386399"/>
                <a:gd name="connsiteY15" fmla="*/ 4793673 h 6853382"/>
                <a:gd name="connsiteX16" fmla="*/ 1250327 w 2386399"/>
                <a:gd name="connsiteY16" fmla="*/ 5052291 h 6853382"/>
                <a:gd name="connsiteX17" fmla="*/ 1305745 w 2386399"/>
                <a:gd name="connsiteY17" fmla="*/ 5412509 h 6853382"/>
                <a:gd name="connsiteX18" fmla="*/ 1407345 w 2386399"/>
                <a:gd name="connsiteY18" fmla="*/ 5781964 h 6853382"/>
                <a:gd name="connsiteX19" fmla="*/ 1601308 w 2386399"/>
                <a:gd name="connsiteY19" fmla="*/ 6114473 h 6853382"/>
                <a:gd name="connsiteX20" fmla="*/ 1712145 w 2386399"/>
                <a:gd name="connsiteY20" fmla="*/ 6234545 h 6853382"/>
                <a:gd name="connsiteX21" fmla="*/ 2044654 w 2386399"/>
                <a:gd name="connsiteY21" fmla="*/ 6557818 h 6853382"/>
                <a:gd name="connsiteX22" fmla="*/ 2386399 w 2386399"/>
                <a:gd name="connsiteY22" fmla="*/ 6853382 h 6853382"/>
                <a:gd name="connsiteX0" fmla="*/ 0 w 2386399"/>
                <a:gd name="connsiteY0" fmla="*/ 0 h 6853382"/>
                <a:gd name="connsiteX1" fmla="*/ 283972 w 2386399"/>
                <a:gd name="connsiteY1" fmla="*/ 331932 h 6853382"/>
                <a:gd name="connsiteX2" fmla="*/ 645922 w 2386399"/>
                <a:gd name="connsiteY2" fmla="*/ 683491 h 6853382"/>
                <a:gd name="connsiteX3" fmla="*/ 898768 w 2386399"/>
                <a:gd name="connsiteY3" fmla="*/ 841086 h 6853382"/>
                <a:gd name="connsiteX4" fmla="*/ 1141799 w 2386399"/>
                <a:gd name="connsiteY4" fmla="*/ 998682 h 6853382"/>
                <a:gd name="connsiteX5" fmla="*/ 1213381 w 2386399"/>
                <a:gd name="connsiteY5" fmla="*/ 1200727 h 6853382"/>
                <a:gd name="connsiteX6" fmla="*/ 1259563 w 2386399"/>
                <a:gd name="connsiteY6" fmla="*/ 1708727 h 6853382"/>
                <a:gd name="connsiteX7" fmla="*/ 1287272 w 2386399"/>
                <a:gd name="connsiteY7" fmla="*/ 2068945 h 6853382"/>
                <a:gd name="connsiteX8" fmla="*/ 1314981 w 2386399"/>
                <a:gd name="connsiteY8" fmla="*/ 2447636 h 6853382"/>
                <a:gd name="connsiteX9" fmla="*/ 1342690 w 2386399"/>
                <a:gd name="connsiteY9" fmla="*/ 2872509 h 6853382"/>
                <a:gd name="connsiteX10" fmla="*/ 1370399 w 2386399"/>
                <a:gd name="connsiteY10" fmla="*/ 3352800 h 6853382"/>
                <a:gd name="connsiteX11" fmla="*/ 1398108 w 2386399"/>
                <a:gd name="connsiteY11" fmla="*/ 3759200 h 6853382"/>
                <a:gd name="connsiteX12" fmla="*/ 1398108 w 2386399"/>
                <a:gd name="connsiteY12" fmla="*/ 4064000 h 6853382"/>
                <a:gd name="connsiteX13" fmla="*/ 1361163 w 2386399"/>
                <a:gd name="connsiteY13" fmla="*/ 4257964 h 6853382"/>
                <a:gd name="connsiteX14" fmla="*/ 1287272 w 2386399"/>
                <a:gd name="connsiteY14" fmla="*/ 4608945 h 6853382"/>
                <a:gd name="connsiteX15" fmla="*/ 1268799 w 2386399"/>
                <a:gd name="connsiteY15" fmla="*/ 4793673 h 6853382"/>
                <a:gd name="connsiteX16" fmla="*/ 1250327 w 2386399"/>
                <a:gd name="connsiteY16" fmla="*/ 5052291 h 6853382"/>
                <a:gd name="connsiteX17" fmla="*/ 1305745 w 2386399"/>
                <a:gd name="connsiteY17" fmla="*/ 5412509 h 6853382"/>
                <a:gd name="connsiteX18" fmla="*/ 1407345 w 2386399"/>
                <a:gd name="connsiteY18" fmla="*/ 5781964 h 6853382"/>
                <a:gd name="connsiteX19" fmla="*/ 1601308 w 2386399"/>
                <a:gd name="connsiteY19" fmla="*/ 6114473 h 6853382"/>
                <a:gd name="connsiteX20" fmla="*/ 1712145 w 2386399"/>
                <a:gd name="connsiteY20" fmla="*/ 6234545 h 6853382"/>
                <a:gd name="connsiteX21" fmla="*/ 2044654 w 2386399"/>
                <a:gd name="connsiteY21" fmla="*/ 6557818 h 6853382"/>
                <a:gd name="connsiteX22" fmla="*/ 2386399 w 2386399"/>
                <a:gd name="connsiteY22" fmla="*/ 6853382 h 6853382"/>
                <a:gd name="connsiteX0" fmla="*/ 0 w 2386399"/>
                <a:gd name="connsiteY0" fmla="*/ 0 h 6853382"/>
                <a:gd name="connsiteX1" fmla="*/ 283972 w 2386399"/>
                <a:gd name="connsiteY1" fmla="*/ 331932 h 6853382"/>
                <a:gd name="connsiteX2" fmla="*/ 595122 w 2386399"/>
                <a:gd name="connsiteY2" fmla="*/ 626341 h 6853382"/>
                <a:gd name="connsiteX3" fmla="*/ 898768 w 2386399"/>
                <a:gd name="connsiteY3" fmla="*/ 841086 h 6853382"/>
                <a:gd name="connsiteX4" fmla="*/ 1141799 w 2386399"/>
                <a:gd name="connsiteY4" fmla="*/ 998682 h 6853382"/>
                <a:gd name="connsiteX5" fmla="*/ 1213381 w 2386399"/>
                <a:gd name="connsiteY5" fmla="*/ 1200727 h 6853382"/>
                <a:gd name="connsiteX6" fmla="*/ 1259563 w 2386399"/>
                <a:gd name="connsiteY6" fmla="*/ 1708727 h 6853382"/>
                <a:gd name="connsiteX7" fmla="*/ 1287272 w 2386399"/>
                <a:gd name="connsiteY7" fmla="*/ 2068945 h 6853382"/>
                <a:gd name="connsiteX8" fmla="*/ 1314981 w 2386399"/>
                <a:gd name="connsiteY8" fmla="*/ 2447636 h 6853382"/>
                <a:gd name="connsiteX9" fmla="*/ 1342690 w 2386399"/>
                <a:gd name="connsiteY9" fmla="*/ 2872509 h 6853382"/>
                <a:gd name="connsiteX10" fmla="*/ 1370399 w 2386399"/>
                <a:gd name="connsiteY10" fmla="*/ 3352800 h 6853382"/>
                <a:gd name="connsiteX11" fmla="*/ 1398108 w 2386399"/>
                <a:gd name="connsiteY11" fmla="*/ 3759200 h 6853382"/>
                <a:gd name="connsiteX12" fmla="*/ 1398108 w 2386399"/>
                <a:gd name="connsiteY12" fmla="*/ 4064000 h 6853382"/>
                <a:gd name="connsiteX13" fmla="*/ 1361163 w 2386399"/>
                <a:gd name="connsiteY13" fmla="*/ 4257964 h 6853382"/>
                <a:gd name="connsiteX14" fmla="*/ 1287272 w 2386399"/>
                <a:gd name="connsiteY14" fmla="*/ 4608945 h 6853382"/>
                <a:gd name="connsiteX15" fmla="*/ 1268799 w 2386399"/>
                <a:gd name="connsiteY15" fmla="*/ 4793673 h 6853382"/>
                <a:gd name="connsiteX16" fmla="*/ 1250327 w 2386399"/>
                <a:gd name="connsiteY16" fmla="*/ 5052291 h 6853382"/>
                <a:gd name="connsiteX17" fmla="*/ 1305745 w 2386399"/>
                <a:gd name="connsiteY17" fmla="*/ 5412509 h 6853382"/>
                <a:gd name="connsiteX18" fmla="*/ 1407345 w 2386399"/>
                <a:gd name="connsiteY18" fmla="*/ 5781964 h 6853382"/>
                <a:gd name="connsiteX19" fmla="*/ 1601308 w 2386399"/>
                <a:gd name="connsiteY19" fmla="*/ 6114473 h 6853382"/>
                <a:gd name="connsiteX20" fmla="*/ 1712145 w 2386399"/>
                <a:gd name="connsiteY20" fmla="*/ 6234545 h 6853382"/>
                <a:gd name="connsiteX21" fmla="*/ 2044654 w 2386399"/>
                <a:gd name="connsiteY21" fmla="*/ 6557818 h 6853382"/>
                <a:gd name="connsiteX22" fmla="*/ 2386399 w 2386399"/>
                <a:gd name="connsiteY22" fmla="*/ 6853382 h 6853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6399" h="6853382">
                  <a:moveTo>
                    <a:pt x="0" y="0"/>
                  </a:moveTo>
                  <a:cubicBezTo>
                    <a:pt x="118533" y="177800"/>
                    <a:pt x="184785" y="227542"/>
                    <a:pt x="283972" y="331932"/>
                  </a:cubicBezTo>
                  <a:cubicBezTo>
                    <a:pt x="383159" y="436322"/>
                    <a:pt x="492656" y="541482"/>
                    <a:pt x="595122" y="626341"/>
                  </a:cubicBezTo>
                  <a:cubicBezTo>
                    <a:pt x="697588" y="711200"/>
                    <a:pt x="807655" y="779029"/>
                    <a:pt x="898768" y="841086"/>
                  </a:cubicBezTo>
                  <a:cubicBezTo>
                    <a:pt x="989881" y="903143"/>
                    <a:pt x="1089364" y="938742"/>
                    <a:pt x="1141799" y="998682"/>
                  </a:cubicBezTo>
                  <a:cubicBezTo>
                    <a:pt x="1194234" y="1058622"/>
                    <a:pt x="1193754" y="1082386"/>
                    <a:pt x="1213381" y="1200727"/>
                  </a:cubicBezTo>
                  <a:cubicBezTo>
                    <a:pt x="1233008" y="1319068"/>
                    <a:pt x="1247248" y="1564024"/>
                    <a:pt x="1259563" y="1708727"/>
                  </a:cubicBezTo>
                  <a:cubicBezTo>
                    <a:pt x="1271878" y="1853430"/>
                    <a:pt x="1278036" y="1945794"/>
                    <a:pt x="1287272" y="2068945"/>
                  </a:cubicBezTo>
                  <a:cubicBezTo>
                    <a:pt x="1296508" y="2192097"/>
                    <a:pt x="1305745" y="2313709"/>
                    <a:pt x="1314981" y="2447636"/>
                  </a:cubicBezTo>
                  <a:cubicBezTo>
                    <a:pt x="1324217" y="2581563"/>
                    <a:pt x="1333454" y="2721648"/>
                    <a:pt x="1342690" y="2872509"/>
                  </a:cubicBezTo>
                  <a:cubicBezTo>
                    <a:pt x="1351926" y="3023370"/>
                    <a:pt x="1361163" y="3205018"/>
                    <a:pt x="1370399" y="3352800"/>
                  </a:cubicBezTo>
                  <a:cubicBezTo>
                    <a:pt x="1379635" y="3500582"/>
                    <a:pt x="1393490" y="3640667"/>
                    <a:pt x="1398108" y="3759200"/>
                  </a:cubicBezTo>
                  <a:cubicBezTo>
                    <a:pt x="1402726" y="3877733"/>
                    <a:pt x="1404266" y="3980873"/>
                    <a:pt x="1398108" y="4064000"/>
                  </a:cubicBezTo>
                  <a:cubicBezTo>
                    <a:pt x="1391951" y="4147127"/>
                    <a:pt x="1379636" y="4167140"/>
                    <a:pt x="1361163" y="4257964"/>
                  </a:cubicBezTo>
                  <a:cubicBezTo>
                    <a:pt x="1342690" y="4348788"/>
                    <a:pt x="1302666" y="4519660"/>
                    <a:pt x="1287272" y="4608945"/>
                  </a:cubicBezTo>
                  <a:cubicBezTo>
                    <a:pt x="1271878" y="4698230"/>
                    <a:pt x="1274956" y="4719782"/>
                    <a:pt x="1268799" y="4793673"/>
                  </a:cubicBezTo>
                  <a:cubicBezTo>
                    <a:pt x="1262642" y="4867564"/>
                    <a:pt x="1244169" y="4949152"/>
                    <a:pt x="1250327" y="5052291"/>
                  </a:cubicBezTo>
                  <a:cubicBezTo>
                    <a:pt x="1256485" y="5155430"/>
                    <a:pt x="1279575" y="5290897"/>
                    <a:pt x="1305745" y="5412509"/>
                  </a:cubicBezTo>
                  <a:cubicBezTo>
                    <a:pt x="1331915" y="5534121"/>
                    <a:pt x="1358085" y="5664970"/>
                    <a:pt x="1407345" y="5781964"/>
                  </a:cubicBezTo>
                  <a:cubicBezTo>
                    <a:pt x="1456605" y="5898958"/>
                    <a:pt x="1550508" y="6039043"/>
                    <a:pt x="1601308" y="6114473"/>
                  </a:cubicBezTo>
                  <a:cubicBezTo>
                    <a:pt x="1652108" y="6189903"/>
                    <a:pt x="1638254" y="6160654"/>
                    <a:pt x="1712145" y="6234545"/>
                  </a:cubicBezTo>
                  <a:cubicBezTo>
                    <a:pt x="1786036" y="6308436"/>
                    <a:pt x="1932278" y="6454679"/>
                    <a:pt x="2044654" y="6557818"/>
                  </a:cubicBezTo>
                  <a:cubicBezTo>
                    <a:pt x="2157030" y="6660957"/>
                    <a:pt x="2271714" y="6757169"/>
                    <a:pt x="2386399" y="6853382"/>
                  </a:cubicBezTo>
                </a:path>
              </a:pathLst>
            </a:cu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11" name="フリーフォーム 10"/>
            <p:cNvSpPr/>
            <p:nvPr/>
          </p:nvSpPr>
          <p:spPr>
            <a:xfrm>
              <a:off x="0" y="4359564"/>
              <a:ext cx="9134764" cy="1949214"/>
            </a:xfrm>
            <a:custGeom>
              <a:avLst/>
              <a:gdLst>
                <a:gd name="connsiteX0" fmla="*/ 9134764 w 9134764"/>
                <a:gd name="connsiteY0" fmla="*/ 1717963 h 1949214"/>
                <a:gd name="connsiteX1" fmla="*/ 8488218 w 9134764"/>
                <a:gd name="connsiteY1" fmla="*/ 1727200 h 1949214"/>
                <a:gd name="connsiteX2" fmla="*/ 7943273 w 9134764"/>
                <a:gd name="connsiteY2" fmla="*/ 1736436 h 1949214"/>
                <a:gd name="connsiteX3" fmla="*/ 7472218 w 9134764"/>
                <a:gd name="connsiteY3" fmla="*/ 1764145 h 1949214"/>
                <a:gd name="connsiteX4" fmla="*/ 7148945 w 9134764"/>
                <a:gd name="connsiteY4" fmla="*/ 1810327 h 1949214"/>
                <a:gd name="connsiteX5" fmla="*/ 6816436 w 9134764"/>
                <a:gd name="connsiteY5" fmla="*/ 1828800 h 1949214"/>
                <a:gd name="connsiteX6" fmla="*/ 6446982 w 9134764"/>
                <a:gd name="connsiteY6" fmla="*/ 1782618 h 1949214"/>
                <a:gd name="connsiteX7" fmla="*/ 6114473 w 9134764"/>
                <a:gd name="connsiteY7" fmla="*/ 1736436 h 1949214"/>
                <a:gd name="connsiteX8" fmla="*/ 5754255 w 9134764"/>
                <a:gd name="connsiteY8" fmla="*/ 1727200 h 1949214"/>
                <a:gd name="connsiteX9" fmla="*/ 5551055 w 9134764"/>
                <a:gd name="connsiteY9" fmla="*/ 1764145 h 1949214"/>
                <a:gd name="connsiteX10" fmla="*/ 5190836 w 9134764"/>
                <a:gd name="connsiteY10" fmla="*/ 1847272 h 1949214"/>
                <a:gd name="connsiteX11" fmla="*/ 4969164 w 9134764"/>
                <a:gd name="connsiteY11" fmla="*/ 1921163 h 1949214"/>
                <a:gd name="connsiteX12" fmla="*/ 4895273 w 9134764"/>
                <a:gd name="connsiteY12" fmla="*/ 1939636 h 1949214"/>
                <a:gd name="connsiteX13" fmla="*/ 4719782 w 9134764"/>
                <a:gd name="connsiteY13" fmla="*/ 1948872 h 1949214"/>
                <a:gd name="connsiteX14" fmla="*/ 4507345 w 9134764"/>
                <a:gd name="connsiteY14" fmla="*/ 1939636 h 1949214"/>
                <a:gd name="connsiteX15" fmla="*/ 4341091 w 9134764"/>
                <a:gd name="connsiteY15" fmla="*/ 1874981 h 1949214"/>
                <a:gd name="connsiteX16" fmla="*/ 4248727 w 9134764"/>
                <a:gd name="connsiteY16" fmla="*/ 1847272 h 1949214"/>
                <a:gd name="connsiteX17" fmla="*/ 4054764 w 9134764"/>
                <a:gd name="connsiteY17" fmla="*/ 1819563 h 1949214"/>
                <a:gd name="connsiteX18" fmla="*/ 3740727 w 9134764"/>
                <a:gd name="connsiteY18" fmla="*/ 1745672 h 1949214"/>
                <a:gd name="connsiteX19" fmla="*/ 3546764 w 9134764"/>
                <a:gd name="connsiteY19" fmla="*/ 1727200 h 1949214"/>
                <a:gd name="connsiteX20" fmla="*/ 3343564 w 9134764"/>
                <a:gd name="connsiteY20" fmla="*/ 1681018 h 1949214"/>
                <a:gd name="connsiteX21" fmla="*/ 3131127 w 9134764"/>
                <a:gd name="connsiteY21" fmla="*/ 1625600 h 1949214"/>
                <a:gd name="connsiteX22" fmla="*/ 2927927 w 9134764"/>
                <a:gd name="connsiteY22" fmla="*/ 1662545 h 1949214"/>
                <a:gd name="connsiteX23" fmla="*/ 2872509 w 9134764"/>
                <a:gd name="connsiteY23" fmla="*/ 1681018 h 1949214"/>
                <a:gd name="connsiteX24" fmla="*/ 2641600 w 9134764"/>
                <a:gd name="connsiteY24" fmla="*/ 1662545 h 1949214"/>
                <a:gd name="connsiteX25" fmla="*/ 2493818 w 9134764"/>
                <a:gd name="connsiteY25" fmla="*/ 1634836 h 1949214"/>
                <a:gd name="connsiteX26" fmla="*/ 2355273 w 9134764"/>
                <a:gd name="connsiteY26" fmla="*/ 1496291 h 1949214"/>
                <a:gd name="connsiteX27" fmla="*/ 2207491 w 9134764"/>
                <a:gd name="connsiteY27" fmla="*/ 1320800 h 1949214"/>
                <a:gd name="connsiteX28" fmla="*/ 2059709 w 9134764"/>
                <a:gd name="connsiteY28" fmla="*/ 1209963 h 1949214"/>
                <a:gd name="connsiteX29" fmla="*/ 1902691 w 9134764"/>
                <a:gd name="connsiteY29" fmla="*/ 1191491 h 1949214"/>
                <a:gd name="connsiteX30" fmla="*/ 1625600 w 9134764"/>
                <a:gd name="connsiteY30" fmla="*/ 997527 h 1949214"/>
                <a:gd name="connsiteX31" fmla="*/ 1385455 w 9134764"/>
                <a:gd name="connsiteY31" fmla="*/ 738909 h 1949214"/>
                <a:gd name="connsiteX32" fmla="*/ 1182255 w 9134764"/>
                <a:gd name="connsiteY32" fmla="*/ 600363 h 1949214"/>
                <a:gd name="connsiteX33" fmla="*/ 849745 w 9134764"/>
                <a:gd name="connsiteY33" fmla="*/ 628072 h 1949214"/>
                <a:gd name="connsiteX34" fmla="*/ 600364 w 9134764"/>
                <a:gd name="connsiteY34" fmla="*/ 489527 h 1949214"/>
                <a:gd name="connsiteX35" fmla="*/ 323273 w 9134764"/>
                <a:gd name="connsiteY35" fmla="*/ 341745 h 1949214"/>
                <a:gd name="connsiteX36" fmla="*/ 258618 w 9134764"/>
                <a:gd name="connsiteY36" fmla="*/ 286327 h 1949214"/>
                <a:gd name="connsiteX37" fmla="*/ 129309 w 9134764"/>
                <a:gd name="connsiteY37" fmla="*/ 120072 h 1949214"/>
                <a:gd name="connsiteX38" fmla="*/ 0 w 9134764"/>
                <a:gd name="connsiteY38" fmla="*/ 0 h 1949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134764" h="1949214">
                  <a:moveTo>
                    <a:pt x="9134764" y="1717963"/>
                  </a:moveTo>
                  <a:lnTo>
                    <a:pt x="8488218" y="1727200"/>
                  </a:lnTo>
                  <a:lnTo>
                    <a:pt x="7943273" y="1736436"/>
                  </a:lnTo>
                  <a:cubicBezTo>
                    <a:pt x="7773940" y="1742593"/>
                    <a:pt x="7604606" y="1751830"/>
                    <a:pt x="7472218" y="1764145"/>
                  </a:cubicBezTo>
                  <a:cubicBezTo>
                    <a:pt x="7339830" y="1776460"/>
                    <a:pt x="7258242" y="1799551"/>
                    <a:pt x="7148945" y="1810327"/>
                  </a:cubicBezTo>
                  <a:cubicBezTo>
                    <a:pt x="7039648" y="1821103"/>
                    <a:pt x="6933430" y="1833418"/>
                    <a:pt x="6816436" y="1828800"/>
                  </a:cubicBezTo>
                  <a:cubicBezTo>
                    <a:pt x="6699442" y="1824182"/>
                    <a:pt x="6446982" y="1782618"/>
                    <a:pt x="6446982" y="1782618"/>
                  </a:cubicBezTo>
                  <a:cubicBezTo>
                    <a:pt x="6329988" y="1767224"/>
                    <a:pt x="6229927" y="1745672"/>
                    <a:pt x="6114473" y="1736436"/>
                  </a:cubicBezTo>
                  <a:cubicBezTo>
                    <a:pt x="5999019" y="1727200"/>
                    <a:pt x="5848158" y="1722582"/>
                    <a:pt x="5754255" y="1727200"/>
                  </a:cubicBezTo>
                  <a:cubicBezTo>
                    <a:pt x="5660352" y="1731818"/>
                    <a:pt x="5644958" y="1744133"/>
                    <a:pt x="5551055" y="1764145"/>
                  </a:cubicBezTo>
                  <a:cubicBezTo>
                    <a:pt x="5457152" y="1784157"/>
                    <a:pt x="5287818" y="1821102"/>
                    <a:pt x="5190836" y="1847272"/>
                  </a:cubicBezTo>
                  <a:cubicBezTo>
                    <a:pt x="5093854" y="1873442"/>
                    <a:pt x="5018424" y="1905769"/>
                    <a:pt x="4969164" y="1921163"/>
                  </a:cubicBezTo>
                  <a:cubicBezTo>
                    <a:pt x="4919903" y="1936557"/>
                    <a:pt x="4936837" y="1935018"/>
                    <a:pt x="4895273" y="1939636"/>
                  </a:cubicBezTo>
                  <a:cubicBezTo>
                    <a:pt x="4853709" y="1944254"/>
                    <a:pt x="4784437" y="1948872"/>
                    <a:pt x="4719782" y="1948872"/>
                  </a:cubicBezTo>
                  <a:cubicBezTo>
                    <a:pt x="4655127" y="1948872"/>
                    <a:pt x="4570460" y="1951951"/>
                    <a:pt x="4507345" y="1939636"/>
                  </a:cubicBezTo>
                  <a:cubicBezTo>
                    <a:pt x="4444230" y="1927321"/>
                    <a:pt x="4384194" y="1890375"/>
                    <a:pt x="4341091" y="1874981"/>
                  </a:cubicBezTo>
                  <a:cubicBezTo>
                    <a:pt x="4297988" y="1859587"/>
                    <a:pt x="4296448" y="1856508"/>
                    <a:pt x="4248727" y="1847272"/>
                  </a:cubicBezTo>
                  <a:cubicBezTo>
                    <a:pt x="4201006" y="1838036"/>
                    <a:pt x="4139431" y="1836496"/>
                    <a:pt x="4054764" y="1819563"/>
                  </a:cubicBezTo>
                  <a:cubicBezTo>
                    <a:pt x="3970097" y="1802630"/>
                    <a:pt x="3825394" y="1761066"/>
                    <a:pt x="3740727" y="1745672"/>
                  </a:cubicBezTo>
                  <a:cubicBezTo>
                    <a:pt x="3656060" y="1730278"/>
                    <a:pt x="3612958" y="1737976"/>
                    <a:pt x="3546764" y="1727200"/>
                  </a:cubicBezTo>
                  <a:cubicBezTo>
                    <a:pt x="3480570" y="1716424"/>
                    <a:pt x="3412837" y="1697951"/>
                    <a:pt x="3343564" y="1681018"/>
                  </a:cubicBezTo>
                  <a:cubicBezTo>
                    <a:pt x="3274291" y="1664085"/>
                    <a:pt x="3200400" y="1628679"/>
                    <a:pt x="3131127" y="1625600"/>
                  </a:cubicBezTo>
                  <a:cubicBezTo>
                    <a:pt x="3061854" y="1622521"/>
                    <a:pt x="2971030" y="1653309"/>
                    <a:pt x="2927927" y="1662545"/>
                  </a:cubicBezTo>
                  <a:cubicBezTo>
                    <a:pt x="2884824" y="1671781"/>
                    <a:pt x="2920230" y="1681018"/>
                    <a:pt x="2872509" y="1681018"/>
                  </a:cubicBezTo>
                  <a:cubicBezTo>
                    <a:pt x="2824788" y="1681018"/>
                    <a:pt x="2704715" y="1670242"/>
                    <a:pt x="2641600" y="1662545"/>
                  </a:cubicBezTo>
                  <a:cubicBezTo>
                    <a:pt x="2578485" y="1654848"/>
                    <a:pt x="2541539" y="1662545"/>
                    <a:pt x="2493818" y="1634836"/>
                  </a:cubicBezTo>
                  <a:cubicBezTo>
                    <a:pt x="2446097" y="1607127"/>
                    <a:pt x="2402994" y="1548630"/>
                    <a:pt x="2355273" y="1496291"/>
                  </a:cubicBezTo>
                  <a:cubicBezTo>
                    <a:pt x="2307552" y="1443952"/>
                    <a:pt x="2256752" y="1368521"/>
                    <a:pt x="2207491" y="1320800"/>
                  </a:cubicBezTo>
                  <a:cubicBezTo>
                    <a:pt x="2158230" y="1273079"/>
                    <a:pt x="2110509" y="1231514"/>
                    <a:pt x="2059709" y="1209963"/>
                  </a:cubicBezTo>
                  <a:cubicBezTo>
                    <a:pt x="2008909" y="1188412"/>
                    <a:pt x="1975042" y="1226897"/>
                    <a:pt x="1902691" y="1191491"/>
                  </a:cubicBezTo>
                  <a:cubicBezTo>
                    <a:pt x="1830340" y="1156085"/>
                    <a:pt x="1711806" y="1072957"/>
                    <a:pt x="1625600" y="997527"/>
                  </a:cubicBezTo>
                  <a:cubicBezTo>
                    <a:pt x="1539394" y="922097"/>
                    <a:pt x="1459346" y="805103"/>
                    <a:pt x="1385455" y="738909"/>
                  </a:cubicBezTo>
                  <a:cubicBezTo>
                    <a:pt x="1311564" y="672715"/>
                    <a:pt x="1271540" y="618836"/>
                    <a:pt x="1182255" y="600363"/>
                  </a:cubicBezTo>
                  <a:cubicBezTo>
                    <a:pt x="1092970" y="581890"/>
                    <a:pt x="946727" y="646545"/>
                    <a:pt x="849745" y="628072"/>
                  </a:cubicBezTo>
                  <a:cubicBezTo>
                    <a:pt x="752763" y="609599"/>
                    <a:pt x="688109" y="537248"/>
                    <a:pt x="600364" y="489527"/>
                  </a:cubicBezTo>
                  <a:cubicBezTo>
                    <a:pt x="512619" y="441806"/>
                    <a:pt x="380231" y="375612"/>
                    <a:pt x="323273" y="341745"/>
                  </a:cubicBezTo>
                  <a:cubicBezTo>
                    <a:pt x="266315" y="307878"/>
                    <a:pt x="290945" y="323272"/>
                    <a:pt x="258618" y="286327"/>
                  </a:cubicBezTo>
                  <a:cubicBezTo>
                    <a:pt x="226291" y="249382"/>
                    <a:pt x="172412" y="167793"/>
                    <a:pt x="129309" y="120072"/>
                  </a:cubicBezTo>
                  <a:cubicBezTo>
                    <a:pt x="86206" y="72351"/>
                    <a:pt x="43103" y="36175"/>
                    <a:pt x="0" y="0"/>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12" name="フリーフォーム 11"/>
            <p:cNvSpPr/>
            <p:nvPr/>
          </p:nvSpPr>
          <p:spPr>
            <a:xfrm>
              <a:off x="5560291" y="6123709"/>
              <a:ext cx="1385454" cy="489527"/>
            </a:xfrm>
            <a:custGeom>
              <a:avLst/>
              <a:gdLst>
                <a:gd name="connsiteX0" fmla="*/ 0 w 1385454"/>
                <a:gd name="connsiteY0" fmla="*/ 0 h 489527"/>
                <a:gd name="connsiteX1" fmla="*/ 83127 w 1385454"/>
                <a:gd name="connsiteY1" fmla="*/ 73891 h 489527"/>
                <a:gd name="connsiteX2" fmla="*/ 184727 w 1385454"/>
                <a:gd name="connsiteY2" fmla="*/ 73891 h 489527"/>
                <a:gd name="connsiteX3" fmla="*/ 332509 w 1385454"/>
                <a:gd name="connsiteY3" fmla="*/ 184727 h 489527"/>
                <a:gd name="connsiteX4" fmla="*/ 480291 w 1385454"/>
                <a:gd name="connsiteY4" fmla="*/ 277091 h 489527"/>
                <a:gd name="connsiteX5" fmla="*/ 591127 w 1385454"/>
                <a:gd name="connsiteY5" fmla="*/ 378691 h 489527"/>
                <a:gd name="connsiteX6" fmla="*/ 701964 w 1385454"/>
                <a:gd name="connsiteY6" fmla="*/ 415636 h 489527"/>
                <a:gd name="connsiteX7" fmla="*/ 858982 w 1385454"/>
                <a:gd name="connsiteY7" fmla="*/ 443346 h 489527"/>
                <a:gd name="connsiteX8" fmla="*/ 1052945 w 1385454"/>
                <a:gd name="connsiteY8" fmla="*/ 461818 h 489527"/>
                <a:gd name="connsiteX9" fmla="*/ 1191491 w 1385454"/>
                <a:gd name="connsiteY9" fmla="*/ 480291 h 489527"/>
                <a:gd name="connsiteX10" fmla="*/ 1385454 w 1385454"/>
                <a:gd name="connsiteY10" fmla="*/ 489527 h 48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85454" h="489527">
                  <a:moveTo>
                    <a:pt x="0" y="0"/>
                  </a:moveTo>
                  <a:cubicBezTo>
                    <a:pt x="26169" y="30788"/>
                    <a:pt x="52339" y="61576"/>
                    <a:pt x="83127" y="73891"/>
                  </a:cubicBezTo>
                  <a:cubicBezTo>
                    <a:pt x="113915" y="86206"/>
                    <a:pt x="143163" y="55418"/>
                    <a:pt x="184727" y="73891"/>
                  </a:cubicBezTo>
                  <a:cubicBezTo>
                    <a:pt x="226291" y="92364"/>
                    <a:pt x="283248" y="150860"/>
                    <a:pt x="332509" y="184727"/>
                  </a:cubicBezTo>
                  <a:cubicBezTo>
                    <a:pt x="381770" y="218594"/>
                    <a:pt x="437188" y="244764"/>
                    <a:pt x="480291" y="277091"/>
                  </a:cubicBezTo>
                  <a:cubicBezTo>
                    <a:pt x="523394" y="309418"/>
                    <a:pt x="554182" y="355600"/>
                    <a:pt x="591127" y="378691"/>
                  </a:cubicBezTo>
                  <a:cubicBezTo>
                    <a:pt x="628072" y="401782"/>
                    <a:pt x="657322" y="404860"/>
                    <a:pt x="701964" y="415636"/>
                  </a:cubicBezTo>
                  <a:cubicBezTo>
                    <a:pt x="746606" y="426412"/>
                    <a:pt x="800485" y="435649"/>
                    <a:pt x="858982" y="443346"/>
                  </a:cubicBezTo>
                  <a:cubicBezTo>
                    <a:pt x="917479" y="451043"/>
                    <a:pt x="997527" y="455661"/>
                    <a:pt x="1052945" y="461818"/>
                  </a:cubicBezTo>
                  <a:cubicBezTo>
                    <a:pt x="1108363" y="467976"/>
                    <a:pt x="1136073" y="475673"/>
                    <a:pt x="1191491" y="480291"/>
                  </a:cubicBezTo>
                  <a:cubicBezTo>
                    <a:pt x="1246909" y="484909"/>
                    <a:pt x="1316181" y="487218"/>
                    <a:pt x="1385454" y="489527"/>
                  </a:cubicBezTo>
                </a:path>
              </a:pathLst>
            </a:cu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13" name="フリーフォーム 12"/>
            <p:cNvSpPr/>
            <p:nvPr/>
          </p:nvSpPr>
          <p:spPr>
            <a:xfrm>
              <a:off x="1191491" y="9236"/>
              <a:ext cx="1641683" cy="4941455"/>
            </a:xfrm>
            <a:custGeom>
              <a:avLst/>
              <a:gdLst>
                <a:gd name="connsiteX0" fmla="*/ 942109 w 1710585"/>
                <a:gd name="connsiteY0" fmla="*/ 0 h 4941455"/>
                <a:gd name="connsiteX1" fmla="*/ 1311564 w 1710585"/>
                <a:gd name="connsiteY1" fmla="*/ 341746 h 4941455"/>
                <a:gd name="connsiteX2" fmla="*/ 1440873 w 1710585"/>
                <a:gd name="connsiteY2" fmla="*/ 489528 h 4941455"/>
                <a:gd name="connsiteX3" fmla="*/ 1662545 w 1710585"/>
                <a:gd name="connsiteY3" fmla="*/ 729673 h 4941455"/>
                <a:gd name="connsiteX4" fmla="*/ 1690254 w 1710585"/>
                <a:gd name="connsiteY4" fmla="*/ 775855 h 4941455"/>
                <a:gd name="connsiteX5" fmla="*/ 1690254 w 1710585"/>
                <a:gd name="connsiteY5" fmla="*/ 877455 h 4941455"/>
                <a:gd name="connsiteX6" fmla="*/ 1708727 w 1710585"/>
                <a:gd name="connsiteY6" fmla="*/ 969819 h 4941455"/>
                <a:gd name="connsiteX7" fmla="*/ 1699491 w 1710585"/>
                <a:gd name="connsiteY7" fmla="*/ 1006764 h 4941455"/>
                <a:gd name="connsiteX8" fmla="*/ 1616364 w 1710585"/>
                <a:gd name="connsiteY8" fmla="*/ 1274619 h 4941455"/>
                <a:gd name="connsiteX9" fmla="*/ 1422400 w 1710585"/>
                <a:gd name="connsiteY9" fmla="*/ 1948873 h 4941455"/>
                <a:gd name="connsiteX10" fmla="*/ 1145309 w 1710585"/>
                <a:gd name="connsiteY10" fmla="*/ 2798619 h 4941455"/>
                <a:gd name="connsiteX11" fmla="*/ 895927 w 1710585"/>
                <a:gd name="connsiteY11" fmla="*/ 3648364 h 4941455"/>
                <a:gd name="connsiteX12" fmla="*/ 858982 w 1710585"/>
                <a:gd name="connsiteY12" fmla="*/ 3814619 h 4941455"/>
                <a:gd name="connsiteX13" fmla="*/ 711200 w 1710585"/>
                <a:gd name="connsiteY13" fmla="*/ 4045528 h 4941455"/>
                <a:gd name="connsiteX14" fmla="*/ 341745 w 1710585"/>
                <a:gd name="connsiteY14" fmla="*/ 4479637 h 4941455"/>
                <a:gd name="connsiteX15" fmla="*/ 166254 w 1710585"/>
                <a:gd name="connsiteY15" fmla="*/ 4692073 h 4941455"/>
                <a:gd name="connsiteX16" fmla="*/ 0 w 1710585"/>
                <a:gd name="connsiteY16" fmla="*/ 4941455 h 4941455"/>
                <a:gd name="connsiteX0" fmla="*/ 942109 w 1710585"/>
                <a:gd name="connsiteY0" fmla="*/ 0 h 4941455"/>
                <a:gd name="connsiteX1" fmla="*/ 1311564 w 1710585"/>
                <a:gd name="connsiteY1" fmla="*/ 341746 h 4941455"/>
                <a:gd name="connsiteX2" fmla="*/ 1440873 w 1710585"/>
                <a:gd name="connsiteY2" fmla="*/ 489528 h 4941455"/>
                <a:gd name="connsiteX3" fmla="*/ 1690254 w 1710585"/>
                <a:gd name="connsiteY3" fmla="*/ 775855 h 4941455"/>
                <a:gd name="connsiteX4" fmla="*/ 1690254 w 1710585"/>
                <a:gd name="connsiteY4" fmla="*/ 877455 h 4941455"/>
                <a:gd name="connsiteX5" fmla="*/ 1708727 w 1710585"/>
                <a:gd name="connsiteY5" fmla="*/ 969819 h 4941455"/>
                <a:gd name="connsiteX6" fmla="*/ 1699491 w 1710585"/>
                <a:gd name="connsiteY6" fmla="*/ 1006764 h 4941455"/>
                <a:gd name="connsiteX7" fmla="*/ 1616364 w 1710585"/>
                <a:gd name="connsiteY7" fmla="*/ 1274619 h 4941455"/>
                <a:gd name="connsiteX8" fmla="*/ 1422400 w 1710585"/>
                <a:gd name="connsiteY8" fmla="*/ 1948873 h 4941455"/>
                <a:gd name="connsiteX9" fmla="*/ 1145309 w 1710585"/>
                <a:gd name="connsiteY9" fmla="*/ 2798619 h 4941455"/>
                <a:gd name="connsiteX10" fmla="*/ 895927 w 1710585"/>
                <a:gd name="connsiteY10" fmla="*/ 3648364 h 4941455"/>
                <a:gd name="connsiteX11" fmla="*/ 858982 w 1710585"/>
                <a:gd name="connsiteY11" fmla="*/ 3814619 h 4941455"/>
                <a:gd name="connsiteX12" fmla="*/ 711200 w 1710585"/>
                <a:gd name="connsiteY12" fmla="*/ 4045528 h 4941455"/>
                <a:gd name="connsiteX13" fmla="*/ 341745 w 1710585"/>
                <a:gd name="connsiteY13" fmla="*/ 4479637 h 4941455"/>
                <a:gd name="connsiteX14" fmla="*/ 166254 w 1710585"/>
                <a:gd name="connsiteY14" fmla="*/ 4692073 h 4941455"/>
                <a:gd name="connsiteX15" fmla="*/ 0 w 1710585"/>
                <a:gd name="connsiteY15" fmla="*/ 4941455 h 4941455"/>
                <a:gd name="connsiteX0" fmla="*/ 942109 w 1710585"/>
                <a:gd name="connsiteY0" fmla="*/ 0 h 4941455"/>
                <a:gd name="connsiteX1" fmla="*/ 1311564 w 1710585"/>
                <a:gd name="connsiteY1" fmla="*/ 341746 h 4941455"/>
                <a:gd name="connsiteX2" fmla="*/ 1440873 w 1710585"/>
                <a:gd name="connsiteY2" fmla="*/ 489528 h 4941455"/>
                <a:gd name="connsiteX3" fmla="*/ 1599767 w 1710585"/>
                <a:gd name="connsiteY3" fmla="*/ 799667 h 4941455"/>
                <a:gd name="connsiteX4" fmla="*/ 1690254 w 1710585"/>
                <a:gd name="connsiteY4" fmla="*/ 877455 h 4941455"/>
                <a:gd name="connsiteX5" fmla="*/ 1708727 w 1710585"/>
                <a:gd name="connsiteY5" fmla="*/ 969819 h 4941455"/>
                <a:gd name="connsiteX6" fmla="*/ 1699491 w 1710585"/>
                <a:gd name="connsiteY6" fmla="*/ 1006764 h 4941455"/>
                <a:gd name="connsiteX7" fmla="*/ 1616364 w 1710585"/>
                <a:gd name="connsiteY7" fmla="*/ 1274619 h 4941455"/>
                <a:gd name="connsiteX8" fmla="*/ 1422400 w 1710585"/>
                <a:gd name="connsiteY8" fmla="*/ 1948873 h 4941455"/>
                <a:gd name="connsiteX9" fmla="*/ 1145309 w 1710585"/>
                <a:gd name="connsiteY9" fmla="*/ 2798619 h 4941455"/>
                <a:gd name="connsiteX10" fmla="*/ 895927 w 1710585"/>
                <a:gd name="connsiteY10" fmla="*/ 3648364 h 4941455"/>
                <a:gd name="connsiteX11" fmla="*/ 858982 w 1710585"/>
                <a:gd name="connsiteY11" fmla="*/ 3814619 h 4941455"/>
                <a:gd name="connsiteX12" fmla="*/ 711200 w 1710585"/>
                <a:gd name="connsiteY12" fmla="*/ 4045528 h 4941455"/>
                <a:gd name="connsiteX13" fmla="*/ 341745 w 1710585"/>
                <a:gd name="connsiteY13" fmla="*/ 4479637 h 4941455"/>
                <a:gd name="connsiteX14" fmla="*/ 166254 w 1710585"/>
                <a:gd name="connsiteY14" fmla="*/ 4692073 h 4941455"/>
                <a:gd name="connsiteX15" fmla="*/ 0 w 1710585"/>
                <a:gd name="connsiteY15" fmla="*/ 4941455 h 4941455"/>
                <a:gd name="connsiteX0" fmla="*/ 942109 w 1717180"/>
                <a:gd name="connsiteY0" fmla="*/ 0 h 4941455"/>
                <a:gd name="connsiteX1" fmla="*/ 1311564 w 1717180"/>
                <a:gd name="connsiteY1" fmla="*/ 341746 h 4941455"/>
                <a:gd name="connsiteX2" fmla="*/ 1440873 w 1717180"/>
                <a:gd name="connsiteY2" fmla="*/ 489528 h 4941455"/>
                <a:gd name="connsiteX3" fmla="*/ 1599767 w 1717180"/>
                <a:gd name="connsiteY3" fmla="*/ 799667 h 4941455"/>
                <a:gd name="connsiteX4" fmla="*/ 1708727 w 1717180"/>
                <a:gd name="connsiteY4" fmla="*/ 969819 h 4941455"/>
                <a:gd name="connsiteX5" fmla="*/ 1699491 w 1717180"/>
                <a:gd name="connsiteY5" fmla="*/ 1006764 h 4941455"/>
                <a:gd name="connsiteX6" fmla="*/ 1616364 w 1717180"/>
                <a:gd name="connsiteY6" fmla="*/ 1274619 h 4941455"/>
                <a:gd name="connsiteX7" fmla="*/ 1422400 w 1717180"/>
                <a:gd name="connsiteY7" fmla="*/ 1948873 h 4941455"/>
                <a:gd name="connsiteX8" fmla="*/ 1145309 w 1717180"/>
                <a:gd name="connsiteY8" fmla="*/ 2798619 h 4941455"/>
                <a:gd name="connsiteX9" fmla="*/ 895927 w 1717180"/>
                <a:gd name="connsiteY9" fmla="*/ 3648364 h 4941455"/>
                <a:gd name="connsiteX10" fmla="*/ 858982 w 1717180"/>
                <a:gd name="connsiteY10" fmla="*/ 3814619 h 4941455"/>
                <a:gd name="connsiteX11" fmla="*/ 711200 w 1717180"/>
                <a:gd name="connsiteY11" fmla="*/ 4045528 h 4941455"/>
                <a:gd name="connsiteX12" fmla="*/ 341745 w 1717180"/>
                <a:gd name="connsiteY12" fmla="*/ 4479637 h 4941455"/>
                <a:gd name="connsiteX13" fmla="*/ 166254 w 1717180"/>
                <a:gd name="connsiteY13" fmla="*/ 4692073 h 4941455"/>
                <a:gd name="connsiteX14" fmla="*/ 0 w 1717180"/>
                <a:gd name="connsiteY14" fmla="*/ 4941455 h 4941455"/>
                <a:gd name="connsiteX0" fmla="*/ 942109 w 1699627"/>
                <a:gd name="connsiteY0" fmla="*/ 0 h 4941455"/>
                <a:gd name="connsiteX1" fmla="*/ 1311564 w 1699627"/>
                <a:gd name="connsiteY1" fmla="*/ 341746 h 4941455"/>
                <a:gd name="connsiteX2" fmla="*/ 1440873 w 1699627"/>
                <a:gd name="connsiteY2" fmla="*/ 489528 h 4941455"/>
                <a:gd name="connsiteX3" fmla="*/ 1599767 w 1699627"/>
                <a:gd name="connsiteY3" fmla="*/ 799667 h 4941455"/>
                <a:gd name="connsiteX4" fmla="*/ 1699491 w 1699627"/>
                <a:gd name="connsiteY4" fmla="*/ 1006764 h 4941455"/>
                <a:gd name="connsiteX5" fmla="*/ 1616364 w 1699627"/>
                <a:gd name="connsiteY5" fmla="*/ 1274619 h 4941455"/>
                <a:gd name="connsiteX6" fmla="*/ 1422400 w 1699627"/>
                <a:gd name="connsiteY6" fmla="*/ 1948873 h 4941455"/>
                <a:gd name="connsiteX7" fmla="*/ 1145309 w 1699627"/>
                <a:gd name="connsiteY7" fmla="*/ 2798619 h 4941455"/>
                <a:gd name="connsiteX8" fmla="*/ 895927 w 1699627"/>
                <a:gd name="connsiteY8" fmla="*/ 3648364 h 4941455"/>
                <a:gd name="connsiteX9" fmla="*/ 858982 w 1699627"/>
                <a:gd name="connsiteY9" fmla="*/ 3814619 h 4941455"/>
                <a:gd name="connsiteX10" fmla="*/ 711200 w 1699627"/>
                <a:gd name="connsiteY10" fmla="*/ 4045528 h 4941455"/>
                <a:gd name="connsiteX11" fmla="*/ 341745 w 1699627"/>
                <a:gd name="connsiteY11" fmla="*/ 4479637 h 4941455"/>
                <a:gd name="connsiteX12" fmla="*/ 166254 w 1699627"/>
                <a:gd name="connsiteY12" fmla="*/ 4692073 h 4941455"/>
                <a:gd name="connsiteX13" fmla="*/ 0 w 1699627"/>
                <a:gd name="connsiteY13" fmla="*/ 4941455 h 4941455"/>
                <a:gd name="connsiteX0" fmla="*/ 942109 w 1641682"/>
                <a:gd name="connsiteY0" fmla="*/ 0 h 4941455"/>
                <a:gd name="connsiteX1" fmla="*/ 1311564 w 1641682"/>
                <a:gd name="connsiteY1" fmla="*/ 341746 h 4941455"/>
                <a:gd name="connsiteX2" fmla="*/ 1440873 w 1641682"/>
                <a:gd name="connsiteY2" fmla="*/ 489528 h 4941455"/>
                <a:gd name="connsiteX3" fmla="*/ 1599767 w 1641682"/>
                <a:gd name="connsiteY3" fmla="*/ 799667 h 4941455"/>
                <a:gd name="connsiteX4" fmla="*/ 1637578 w 1641682"/>
                <a:gd name="connsiteY4" fmla="*/ 992477 h 4941455"/>
                <a:gd name="connsiteX5" fmla="*/ 1616364 w 1641682"/>
                <a:gd name="connsiteY5" fmla="*/ 1274619 h 4941455"/>
                <a:gd name="connsiteX6" fmla="*/ 1422400 w 1641682"/>
                <a:gd name="connsiteY6" fmla="*/ 1948873 h 4941455"/>
                <a:gd name="connsiteX7" fmla="*/ 1145309 w 1641682"/>
                <a:gd name="connsiteY7" fmla="*/ 2798619 h 4941455"/>
                <a:gd name="connsiteX8" fmla="*/ 895927 w 1641682"/>
                <a:gd name="connsiteY8" fmla="*/ 3648364 h 4941455"/>
                <a:gd name="connsiteX9" fmla="*/ 858982 w 1641682"/>
                <a:gd name="connsiteY9" fmla="*/ 3814619 h 4941455"/>
                <a:gd name="connsiteX10" fmla="*/ 711200 w 1641682"/>
                <a:gd name="connsiteY10" fmla="*/ 4045528 h 4941455"/>
                <a:gd name="connsiteX11" fmla="*/ 341745 w 1641682"/>
                <a:gd name="connsiteY11" fmla="*/ 4479637 h 4941455"/>
                <a:gd name="connsiteX12" fmla="*/ 166254 w 1641682"/>
                <a:gd name="connsiteY12" fmla="*/ 4692073 h 4941455"/>
                <a:gd name="connsiteX13" fmla="*/ 0 w 1641682"/>
                <a:gd name="connsiteY13" fmla="*/ 4941455 h 4941455"/>
                <a:gd name="connsiteX0" fmla="*/ 942109 w 1634064"/>
                <a:gd name="connsiteY0" fmla="*/ 0 h 4941455"/>
                <a:gd name="connsiteX1" fmla="*/ 1311564 w 1634064"/>
                <a:gd name="connsiteY1" fmla="*/ 341746 h 4941455"/>
                <a:gd name="connsiteX2" fmla="*/ 1440873 w 1634064"/>
                <a:gd name="connsiteY2" fmla="*/ 489528 h 4941455"/>
                <a:gd name="connsiteX3" fmla="*/ 1599767 w 1634064"/>
                <a:gd name="connsiteY3" fmla="*/ 799667 h 4941455"/>
                <a:gd name="connsiteX4" fmla="*/ 1623291 w 1634064"/>
                <a:gd name="connsiteY4" fmla="*/ 992477 h 4941455"/>
                <a:gd name="connsiteX5" fmla="*/ 1616364 w 1634064"/>
                <a:gd name="connsiteY5" fmla="*/ 1274619 h 4941455"/>
                <a:gd name="connsiteX6" fmla="*/ 1422400 w 1634064"/>
                <a:gd name="connsiteY6" fmla="*/ 1948873 h 4941455"/>
                <a:gd name="connsiteX7" fmla="*/ 1145309 w 1634064"/>
                <a:gd name="connsiteY7" fmla="*/ 2798619 h 4941455"/>
                <a:gd name="connsiteX8" fmla="*/ 895927 w 1634064"/>
                <a:gd name="connsiteY8" fmla="*/ 3648364 h 4941455"/>
                <a:gd name="connsiteX9" fmla="*/ 858982 w 1634064"/>
                <a:gd name="connsiteY9" fmla="*/ 3814619 h 4941455"/>
                <a:gd name="connsiteX10" fmla="*/ 711200 w 1634064"/>
                <a:gd name="connsiteY10" fmla="*/ 4045528 h 4941455"/>
                <a:gd name="connsiteX11" fmla="*/ 341745 w 1634064"/>
                <a:gd name="connsiteY11" fmla="*/ 4479637 h 4941455"/>
                <a:gd name="connsiteX12" fmla="*/ 166254 w 1634064"/>
                <a:gd name="connsiteY12" fmla="*/ 4692073 h 4941455"/>
                <a:gd name="connsiteX13" fmla="*/ 0 w 1634064"/>
                <a:gd name="connsiteY13" fmla="*/ 4941455 h 4941455"/>
                <a:gd name="connsiteX0" fmla="*/ 942109 w 1641683"/>
                <a:gd name="connsiteY0" fmla="*/ 0 h 4941455"/>
                <a:gd name="connsiteX1" fmla="*/ 1311564 w 1641683"/>
                <a:gd name="connsiteY1" fmla="*/ 341746 h 4941455"/>
                <a:gd name="connsiteX2" fmla="*/ 1440873 w 1641683"/>
                <a:gd name="connsiteY2" fmla="*/ 489528 h 4941455"/>
                <a:gd name="connsiteX3" fmla="*/ 1599767 w 1641683"/>
                <a:gd name="connsiteY3" fmla="*/ 799667 h 4941455"/>
                <a:gd name="connsiteX4" fmla="*/ 1637579 w 1641683"/>
                <a:gd name="connsiteY4" fmla="*/ 992477 h 4941455"/>
                <a:gd name="connsiteX5" fmla="*/ 1616364 w 1641683"/>
                <a:gd name="connsiteY5" fmla="*/ 1274619 h 4941455"/>
                <a:gd name="connsiteX6" fmla="*/ 1422400 w 1641683"/>
                <a:gd name="connsiteY6" fmla="*/ 1948873 h 4941455"/>
                <a:gd name="connsiteX7" fmla="*/ 1145309 w 1641683"/>
                <a:gd name="connsiteY7" fmla="*/ 2798619 h 4941455"/>
                <a:gd name="connsiteX8" fmla="*/ 895927 w 1641683"/>
                <a:gd name="connsiteY8" fmla="*/ 3648364 h 4941455"/>
                <a:gd name="connsiteX9" fmla="*/ 858982 w 1641683"/>
                <a:gd name="connsiteY9" fmla="*/ 3814619 h 4941455"/>
                <a:gd name="connsiteX10" fmla="*/ 711200 w 1641683"/>
                <a:gd name="connsiteY10" fmla="*/ 4045528 h 4941455"/>
                <a:gd name="connsiteX11" fmla="*/ 341745 w 1641683"/>
                <a:gd name="connsiteY11" fmla="*/ 4479637 h 4941455"/>
                <a:gd name="connsiteX12" fmla="*/ 166254 w 1641683"/>
                <a:gd name="connsiteY12" fmla="*/ 4692073 h 4941455"/>
                <a:gd name="connsiteX13" fmla="*/ 0 w 1641683"/>
                <a:gd name="connsiteY13" fmla="*/ 4941455 h 494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1683" h="4941455">
                  <a:moveTo>
                    <a:pt x="942109" y="0"/>
                  </a:moveTo>
                  <a:cubicBezTo>
                    <a:pt x="1085273" y="130079"/>
                    <a:pt x="1228437" y="260158"/>
                    <a:pt x="1311564" y="341746"/>
                  </a:cubicBezTo>
                  <a:cubicBezTo>
                    <a:pt x="1394691" y="423334"/>
                    <a:pt x="1392839" y="413208"/>
                    <a:pt x="1440873" y="489528"/>
                  </a:cubicBezTo>
                  <a:cubicBezTo>
                    <a:pt x="1488907" y="565848"/>
                    <a:pt x="1566983" y="715842"/>
                    <a:pt x="1599767" y="799667"/>
                  </a:cubicBezTo>
                  <a:cubicBezTo>
                    <a:pt x="1632551" y="883492"/>
                    <a:pt x="1634813" y="913318"/>
                    <a:pt x="1637579" y="992477"/>
                  </a:cubicBezTo>
                  <a:cubicBezTo>
                    <a:pt x="1640345" y="1071636"/>
                    <a:pt x="1652227" y="1115220"/>
                    <a:pt x="1616364" y="1274619"/>
                  </a:cubicBezTo>
                  <a:cubicBezTo>
                    <a:pt x="1580501" y="1434018"/>
                    <a:pt x="1500909" y="1694873"/>
                    <a:pt x="1422400" y="1948873"/>
                  </a:cubicBezTo>
                  <a:cubicBezTo>
                    <a:pt x="1343891" y="2202873"/>
                    <a:pt x="1233055" y="2515371"/>
                    <a:pt x="1145309" y="2798619"/>
                  </a:cubicBezTo>
                  <a:cubicBezTo>
                    <a:pt x="1057564" y="3081868"/>
                    <a:pt x="943648" y="3479031"/>
                    <a:pt x="895927" y="3648364"/>
                  </a:cubicBezTo>
                  <a:cubicBezTo>
                    <a:pt x="848206" y="3817697"/>
                    <a:pt x="889770" y="3748425"/>
                    <a:pt x="858982" y="3814619"/>
                  </a:cubicBezTo>
                  <a:cubicBezTo>
                    <a:pt x="828194" y="3880813"/>
                    <a:pt x="797406" y="3934692"/>
                    <a:pt x="711200" y="4045528"/>
                  </a:cubicBezTo>
                  <a:cubicBezTo>
                    <a:pt x="624994" y="4156364"/>
                    <a:pt x="432569" y="4371880"/>
                    <a:pt x="341745" y="4479637"/>
                  </a:cubicBezTo>
                  <a:cubicBezTo>
                    <a:pt x="250921" y="4587394"/>
                    <a:pt x="223211" y="4615103"/>
                    <a:pt x="166254" y="4692073"/>
                  </a:cubicBezTo>
                  <a:cubicBezTo>
                    <a:pt x="109297" y="4769043"/>
                    <a:pt x="54648" y="4855249"/>
                    <a:pt x="0" y="4941455"/>
                  </a:cubicBezTo>
                </a:path>
              </a:pathLst>
            </a:cu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14" name="フリーフォーム 13"/>
            <p:cNvSpPr/>
            <p:nvPr/>
          </p:nvSpPr>
          <p:spPr>
            <a:xfrm>
              <a:off x="315956" y="4978400"/>
              <a:ext cx="875535" cy="1874982"/>
            </a:xfrm>
            <a:custGeom>
              <a:avLst/>
              <a:gdLst>
                <a:gd name="connsiteX0" fmla="*/ 875535 w 875535"/>
                <a:gd name="connsiteY0" fmla="*/ 0 h 1874982"/>
                <a:gd name="connsiteX1" fmla="*/ 718517 w 875535"/>
                <a:gd name="connsiteY1" fmla="*/ 166255 h 1874982"/>
                <a:gd name="connsiteX2" fmla="*/ 700044 w 875535"/>
                <a:gd name="connsiteY2" fmla="*/ 258618 h 1874982"/>
                <a:gd name="connsiteX3" fmla="*/ 496844 w 875535"/>
                <a:gd name="connsiteY3" fmla="*/ 600364 h 1874982"/>
                <a:gd name="connsiteX4" fmla="*/ 450662 w 875535"/>
                <a:gd name="connsiteY4" fmla="*/ 655782 h 1874982"/>
                <a:gd name="connsiteX5" fmla="*/ 312117 w 875535"/>
                <a:gd name="connsiteY5" fmla="*/ 775855 h 1874982"/>
                <a:gd name="connsiteX6" fmla="*/ 164335 w 875535"/>
                <a:gd name="connsiteY6" fmla="*/ 895927 h 1874982"/>
                <a:gd name="connsiteX7" fmla="*/ 90444 w 875535"/>
                <a:gd name="connsiteY7" fmla="*/ 942109 h 1874982"/>
                <a:gd name="connsiteX8" fmla="*/ 7317 w 875535"/>
                <a:gd name="connsiteY8" fmla="*/ 1099127 h 1874982"/>
                <a:gd name="connsiteX9" fmla="*/ 7317 w 875535"/>
                <a:gd name="connsiteY9" fmla="*/ 1228436 h 1874982"/>
                <a:gd name="connsiteX10" fmla="*/ 35026 w 875535"/>
                <a:gd name="connsiteY10" fmla="*/ 1403927 h 1874982"/>
                <a:gd name="connsiteX11" fmla="*/ 136626 w 875535"/>
                <a:gd name="connsiteY11" fmla="*/ 1570182 h 1874982"/>
                <a:gd name="connsiteX12" fmla="*/ 164335 w 875535"/>
                <a:gd name="connsiteY12" fmla="*/ 1874982 h 1874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5535" h="1874982">
                  <a:moveTo>
                    <a:pt x="875535" y="0"/>
                  </a:moveTo>
                  <a:cubicBezTo>
                    <a:pt x="811650" y="61576"/>
                    <a:pt x="747766" y="123152"/>
                    <a:pt x="718517" y="166255"/>
                  </a:cubicBezTo>
                  <a:cubicBezTo>
                    <a:pt x="689268" y="209358"/>
                    <a:pt x="736989" y="186267"/>
                    <a:pt x="700044" y="258618"/>
                  </a:cubicBezTo>
                  <a:cubicBezTo>
                    <a:pt x="663099" y="330969"/>
                    <a:pt x="538408" y="534170"/>
                    <a:pt x="496844" y="600364"/>
                  </a:cubicBezTo>
                  <a:cubicBezTo>
                    <a:pt x="455280" y="666558"/>
                    <a:pt x="481450" y="626534"/>
                    <a:pt x="450662" y="655782"/>
                  </a:cubicBezTo>
                  <a:cubicBezTo>
                    <a:pt x="419874" y="685030"/>
                    <a:pt x="359838" y="735831"/>
                    <a:pt x="312117" y="775855"/>
                  </a:cubicBezTo>
                  <a:cubicBezTo>
                    <a:pt x="264396" y="815879"/>
                    <a:pt x="201280" y="868218"/>
                    <a:pt x="164335" y="895927"/>
                  </a:cubicBezTo>
                  <a:cubicBezTo>
                    <a:pt x="127389" y="923636"/>
                    <a:pt x="116614" y="908242"/>
                    <a:pt x="90444" y="942109"/>
                  </a:cubicBezTo>
                  <a:cubicBezTo>
                    <a:pt x="64274" y="975976"/>
                    <a:pt x="21171" y="1051406"/>
                    <a:pt x="7317" y="1099127"/>
                  </a:cubicBezTo>
                  <a:cubicBezTo>
                    <a:pt x="-6538" y="1146848"/>
                    <a:pt x="2699" y="1177636"/>
                    <a:pt x="7317" y="1228436"/>
                  </a:cubicBezTo>
                  <a:cubicBezTo>
                    <a:pt x="11935" y="1279236"/>
                    <a:pt x="13474" y="1346969"/>
                    <a:pt x="35026" y="1403927"/>
                  </a:cubicBezTo>
                  <a:cubicBezTo>
                    <a:pt x="56577" y="1460885"/>
                    <a:pt x="115074" y="1491673"/>
                    <a:pt x="136626" y="1570182"/>
                  </a:cubicBezTo>
                  <a:cubicBezTo>
                    <a:pt x="158178" y="1648691"/>
                    <a:pt x="161256" y="1761836"/>
                    <a:pt x="164335" y="1874982"/>
                  </a:cubicBezTo>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15" name="フリーフォーム 14"/>
            <p:cNvSpPr/>
            <p:nvPr/>
          </p:nvSpPr>
          <p:spPr>
            <a:xfrm>
              <a:off x="2068945" y="2789382"/>
              <a:ext cx="4091710" cy="1221638"/>
            </a:xfrm>
            <a:custGeom>
              <a:avLst/>
              <a:gdLst>
                <a:gd name="connsiteX0" fmla="*/ 4091710 w 4091710"/>
                <a:gd name="connsiteY0" fmla="*/ 0 h 1221638"/>
                <a:gd name="connsiteX1" fmla="*/ 3676073 w 4091710"/>
                <a:gd name="connsiteY1" fmla="*/ 27709 h 1221638"/>
                <a:gd name="connsiteX2" fmla="*/ 3574473 w 4091710"/>
                <a:gd name="connsiteY2" fmla="*/ 27709 h 1221638"/>
                <a:gd name="connsiteX3" fmla="*/ 3445164 w 4091710"/>
                <a:gd name="connsiteY3" fmla="*/ 73891 h 1221638"/>
                <a:gd name="connsiteX4" fmla="*/ 3223491 w 4091710"/>
                <a:gd name="connsiteY4" fmla="*/ 203200 h 1221638"/>
                <a:gd name="connsiteX5" fmla="*/ 2992582 w 4091710"/>
                <a:gd name="connsiteY5" fmla="*/ 341745 h 1221638"/>
                <a:gd name="connsiteX6" fmla="*/ 2715491 w 4091710"/>
                <a:gd name="connsiteY6" fmla="*/ 526473 h 1221638"/>
                <a:gd name="connsiteX7" fmla="*/ 2503055 w 4091710"/>
                <a:gd name="connsiteY7" fmla="*/ 655782 h 1221638"/>
                <a:gd name="connsiteX8" fmla="*/ 2281382 w 4091710"/>
                <a:gd name="connsiteY8" fmla="*/ 785091 h 1221638"/>
                <a:gd name="connsiteX9" fmla="*/ 1967346 w 4091710"/>
                <a:gd name="connsiteY9" fmla="*/ 942109 h 1221638"/>
                <a:gd name="connsiteX10" fmla="*/ 1681019 w 4091710"/>
                <a:gd name="connsiteY10" fmla="*/ 1089891 h 1221638"/>
                <a:gd name="connsiteX11" fmla="*/ 1496291 w 4091710"/>
                <a:gd name="connsiteY11" fmla="*/ 1163782 h 1221638"/>
                <a:gd name="connsiteX12" fmla="*/ 1237673 w 4091710"/>
                <a:gd name="connsiteY12" fmla="*/ 1209963 h 1221638"/>
                <a:gd name="connsiteX13" fmla="*/ 979055 w 4091710"/>
                <a:gd name="connsiteY13" fmla="*/ 1219200 h 1221638"/>
                <a:gd name="connsiteX14" fmla="*/ 794328 w 4091710"/>
                <a:gd name="connsiteY14" fmla="*/ 1219200 h 1221638"/>
                <a:gd name="connsiteX15" fmla="*/ 544946 w 4091710"/>
                <a:gd name="connsiteY15" fmla="*/ 1191491 h 1221638"/>
                <a:gd name="connsiteX16" fmla="*/ 286328 w 4091710"/>
                <a:gd name="connsiteY16" fmla="*/ 1136073 h 1221638"/>
                <a:gd name="connsiteX17" fmla="*/ 120073 w 4091710"/>
                <a:gd name="connsiteY17" fmla="*/ 1025236 h 1221638"/>
                <a:gd name="connsiteX18" fmla="*/ 0 w 4091710"/>
                <a:gd name="connsiteY18" fmla="*/ 942109 h 1221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91710" h="1221638">
                  <a:moveTo>
                    <a:pt x="4091710" y="0"/>
                  </a:moveTo>
                  <a:lnTo>
                    <a:pt x="3676073" y="27709"/>
                  </a:lnTo>
                  <a:cubicBezTo>
                    <a:pt x="3589867" y="32327"/>
                    <a:pt x="3612958" y="20012"/>
                    <a:pt x="3574473" y="27709"/>
                  </a:cubicBezTo>
                  <a:cubicBezTo>
                    <a:pt x="3535988" y="35406"/>
                    <a:pt x="3503661" y="44643"/>
                    <a:pt x="3445164" y="73891"/>
                  </a:cubicBezTo>
                  <a:cubicBezTo>
                    <a:pt x="3386667" y="103140"/>
                    <a:pt x="3223491" y="203200"/>
                    <a:pt x="3223491" y="203200"/>
                  </a:cubicBezTo>
                  <a:cubicBezTo>
                    <a:pt x="3148061" y="247842"/>
                    <a:pt x="3077249" y="287866"/>
                    <a:pt x="2992582" y="341745"/>
                  </a:cubicBezTo>
                  <a:cubicBezTo>
                    <a:pt x="2907915" y="395624"/>
                    <a:pt x="2797079" y="474134"/>
                    <a:pt x="2715491" y="526473"/>
                  </a:cubicBezTo>
                  <a:cubicBezTo>
                    <a:pt x="2633903" y="578812"/>
                    <a:pt x="2575406" y="612679"/>
                    <a:pt x="2503055" y="655782"/>
                  </a:cubicBezTo>
                  <a:cubicBezTo>
                    <a:pt x="2430704" y="698885"/>
                    <a:pt x="2370667" y="737370"/>
                    <a:pt x="2281382" y="785091"/>
                  </a:cubicBezTo>
                  <a:cubicBezTo>
                    <a:pt x="2192097" y="832812"/>
                    <a:pt x="1967346" y="942109"/>
                    <a:pt x="1967346" y="942109"/>
                  </a:cubicBezTo>
                  <a:cubicBezTo>
                    <a:pt x="1867285" y="992909"/>
                    <a:pt x="1759528" y="1052946"/>
                    <a:pt x="1681019" y="1089891"/>
                  </a:cubicBezTo>
                  <a:cubicBezTo>
                    <a:pt x="1602510" y="1126837"/>
                    <a:pt x="1570182" y="1143770"/>
                    <a:pt x="1496291" y="1163782"/>
                  </a:cubicBezTo>
                  <a:cubicBezTo>
                    <a:pt x="1422400" y="1183794"/>
                    <a:pt x="1323879" y="1200727"/>
                    <a:pt x="1237673" y="1209963"/>
                  </a:cubicBezTo>
                  <a:cubicBezTo>
                    <a:pt x="1151467" y="1219199"/>
                    <a:pt x="1052946" y="1217661"/>
                    <a:pt x="979055" y="1219200"/>
                  </a:cubicBezTo>
                  <a:cubicBezTo>
                    <a:pt x="905164" y="1220739"/>
                    <a:pt x="866679" y="1223818"/>
                    <a:pt x="794328" y="1219200"/>
                  </a:cubicBezTo>
                  <a:cubicBezTo>
                    <a:pt x="721977" y="1214582"/>
                    <a:pt x="629612" y="1205345"/>
                    <a:pt x="544946" y="1191491"/>
                  </a:cubicBezTo>
                  <a:cubicBezTo>
                    <a:pt x="460280" y="1177637"/>
                    <a:pt x="357140" y="1163782"/>
                    <a:pt x="286328" y="1136073"/>
                  </a:cubicBezTo>
                  <a:cubicBezTo>
                    <a:pt x="215516" y="1108364"/>
                    <a:pt x="167794" y="1057563"/>
                    <a:pt x="120073" y="1025236"/>
                  </a:cubicBezTo>
                  <a:cubicBezTo>
                    <a:pt x="72352" y="992909"/>
                    <a:pt x="36176" y="967509"/>
                    <a:pt x="0" y="942109"/>
                  </a:cubicBezTo>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16" name="フリーフォーム 15"/>
            <p:cNvSpPr/>
            <p:nvPr/>
          </p:nvSpPr>
          <p:spPr>
            <a:xfrm>
              <a:off x="-9236" y="245918"/>
              <a:ext cx="5047095" cy="1730664"/>
            </a:xfrm>
            <a:custGeom>
              <a:avLst/>
              <a:gdLst>
                <a:gd name="connsiteX0" fmla="*/ 5523345 w 5523345"/>
                <a:gd name="connsiteY0" fmla="*/ 0 h 1819564"/>
                <a:gd name="connsiteX1" fmla="*/ 5080000 w 5523345"/>
                <a:gd name="connsiteY1" fmla="*/ 83127 h 1819564"/>
                <a:gd name="connsiteX2" fmla="*/ 4765963 w 5523345"/>
                <a:gd name="connsiteY2" fmla="*/ 166255 h 1819564"/>
                <a:gd name="connsiteX3" fmla="*/ 4341091 w 5523345"/>
                <a:gd name="connsiteY3" fmla="*/ 332509 h 1819564"/>
                <a:gd name="connsiteX4" fmla="*/ 3676072 w 5523345"/>
                <a:gd name="connsiteY4" fmla="*/ 563418 h 1819564"/>
                <a:gd name="connsiteX5" fmla="*/ 2983345 w 5523345"/>
                <a:gd name="connsiteY5" fmla="*/ 812800 h 1819564"/>
                <a:gd name="connsiteX6" fmla="*/ 2087418 w 5523345"/>
                <a:gd name="connsiteY6" fmla="*/ 1117600 h 1819564"/>
                <a:gd name="connsiteX7" fmla="*/ 1505527 w 5523345"/>
                <a:gd name="connsiteY7" fmla="*/ 1330037 h 1819564"/>
                <a:gd name="connsiteX8" fmla="*/ 979054 w 5523345"/>
                <a:gd name="connsiteY8" fmla="*/ 1542473 h 1819564"/>
                <a:gd name="connsiteX9" fmla="*/ 489527 w 5523345"/>
                <a:gd name="connsiteY9" fmla="*/ 1736437 h 1819564"/>
                <a:gd name="connsiteX10" fmla="*/ 304800 w 5523345"/>
                <a:gd name="connsiteY10" fmla="*/ 1791855 h 1819564"/>
                <a:gd name="connsiteX11" fmla="*/ 0 w 5523345"/>
                <a:gd name="connsiteY11" fmla="*/ 1819564 h 1819564"/>
                <a:gd name="connsiteX0" fmla="*/ 5523345 w 5523345"/>
                <a:gd name="connsiteY0" fmla="*/ 0 h 1819564"/>
                <a:gd name="connsiteX1" fmla="*/ 4765963 w 5523345"/>
                <a:gd name="connsiteY1" fmla="*/ 166255 h 1819564"/>
                <a:gd name="connsiteX2" fmla="*/ 4341091 w 5523345"/>
                <a:gd name="connsiteY2" fmla="*/ 332509 h 1819564"/>
                <a:gd name="connsiteX3" fmla="*/ 3676072 w 5523345"/>
                <a:gd name="connsiteY3" fmla="*/ 563418 h 1819564"/>
                <a:gd name="connsiteX4" fmla="*/ 2983345 w 5523345"/>
                <a:gd name="connsiteY4" fmla="*/ 812800 h 1819564"/>
                <a:gd name="connsiteX5" fmla="*/ 2087418 w 5523345"/>
                <a:gd name="connsiteY5" fmla="*/ 1117600 h 1819564"/>
                <a:gd name="connsiteX6" fmla="*/ 1505527 w 5523345"/>
                <a:gd name="connsiteY6" fmla="*/ 1330037 h 1819564"/>
                <a:gd name="connsiteX7" fmla="*/ 979054 w 5523345"/>
                <a:gd name="connsiteY7" fmla="*/ 1542473 h 1819564"/>
                <a:gd name="connsiteX8" fmla="*/ 489527 w 5523345"/>
                <a:gd name="connsiteY8" fmla="*/ 1736437 h 1819564"/>
                <a:gd name="connsiteX9" fmla="*/ 304800 w 5523345"/>
                <a:gd name="connsiteY9" fmla="*/ 1791855 h 1819564"/>
                <a:gd name="connsiteX10" fmla="*/ 0 w 5523345"/>
                <a:gd name="connsiteY10" fmla="*/ 1819564 h 1819564"/>
                <a:gd name="connsiteX0" fmla="*/ 5066145 w 5066145"/>
                <a:gd name="connsiteY0" fmla="*/ 0 h 1711614"/>
                <a:gd name="connsiteX1" fmla="*/ 4765963 w 5066145"/>
                <a:gd name="connsiteY1" fmla="*/ 58305 h 1711614"/>
                <a:gd name="connsiteX2" fmla="*/ 4341091 w 5066145"/>
                <a:gd name="connsiteY2" fmla="*/ 224559 h 1711614"/>
                <a:gd name="connsiteX3" fmla="*/ 3676072 w 5066145"/>
                <a:gd name="connsiteY3" fmla="*/ 455468 h 1711614"/>
                <a:gd name="connsiteX4" fmla="*/ 2983345 w 5066145"/>
                <a:gd name="connsiteY4" fmla="*/ 704850 h 1711614"/>
                <a:gd name="connsiteX5" fmla="*/ 2087418 w 5066145"/>
                <a:gd name="connsiteY5" fmla="*/ 1009650 h 1711614"/>
                <a:gd name="connsiteX6" fmla="*/ 1505527 w 5066145"/>
                <a:gd name="connsiteY6" fmla="*/ 1222087 h 1711614"/>
                <a:gd name="connsiteX7" fmla="*/ 979054 w 5066145"/>
                <a:gd name="connsiteY7" fmla="*/ 1434523 h 1711614"/>
                <a:gd name="connsiteX8" fmla="*/ 489527 w 5066145"/>
                <a:gd name="connsiteY8" fmla="*/ 1628487 h 1711614"/>
                <a:gd name="connsiteX9" fmla="*/ 304800 w 5066145"/>
                <a:gd name="connsiteY9" fmla="*/ 1683905 h 1711614"/>
                <a:gd name="connsiteX10" fmla="*/ 0 w 5066145"/>
                <a:gd name="connsiteY10" fmla="*/ 1711614 h 1711614"/>
                <a:gd name="connsiteX0" fmla="*/ 5047095 w 5047095"/>
                <a:gd name="connsiteY0" fmla="*/ 0 h 1730664"/>
                <a:gd name="connsiteX1" fmla="*/ 4765963 w 5047095"/>
                <a:gd name="connsiteY1" fmla="*/ 77355 h 1730664"/>
                <a:gd name="connsiteX2" fmla="*/ 4341091 w 5047095"/>
                <a:gd name="connsiteY2" fmla="*/ 243609 h 1730664"/>
                <a:gd name="connsiteX3" fmla="*/ 3676072 w 5047095"/>
                <a:gd name="connsiteY3" fmla="*/ 474518 h 1730664"/>
                <a:gd name="connsiteX4" fmla="*/ 2983345 w 5047095"/>
                <a:gd name="connsiteY4" fmla="*/ 723900 h 1730664"/>
                <a:gd name="connsiteX5" fmla="*/ 2087418 w 5047095"/>
                <a:gd name="connsiteY5" fmla="*/ 1028700 h 1730664"/>
                <a:gd name="connsiteX6" fmla="*/ 1505527 w 5047095"/>
                <a:gd name="connsiteY6" fmla="*/ 1241137 h 1730664"/>
                <a:gd name="connsiteX7" fmla="*/ 979054 w 5047095"/>
                <a:gd name="connsiteY7" fmla="*/ 1453573 h 1730664"/>
                <a:gd name="connsiteX8" fmla="*/ 489527 w 5047095"/>
                <a:gd name="connsiteY8" fmla="*/ 1647537 h 1730664"/>
                <a:gd name="connsiteX9" fmla="*/ 304800 w 5047095"/>
                <a:gd name="connsiteY9" fmla="*/ 1702955 h 1730664"/>
                <a:gd name="connsiteX10" fmla="*/ 0 w 5047095"/>
                <a:gd name="connsiteY10" fmla="*/ 1730664 h 1730664"/>
                <a:gd name="connsiteX0" fmla="*/ 5047095 w 5047095"/>
                <a:gd name="connsiteY0" fmla="*/ 0 h 1730664"/>
                <a:gd name="connsiteX1" fmla="*/ 4765963 w 5047095"/>
                <a:gd name="connsiteY1" fmla="*/ 77355 h 1730664"/>
                <a:gd name="connsiteX2" fmla="*/ 4341091 w 5047095"/>
                <a:gd name="connsiteY2" fmla="*/ 243609 h 1730664"/>
                <a:gd name="connsiteX3" fmla="*/ 3676072 w 5047095"/>
                <a:gd name="connsiteY3" fmla="*/ 474518 h 1730664"/>
                <a:gd name="connsiteX4" fmla="*/ 2983345 w 5047095"/>
                <a:gd name="connsiteY4" fmla="*/ 723900 h 1730664"/>
                <a:gd name="connsiteX5" fmla="*/ 2087418 w 5047095"/>
                <a:gd name="connsiteY5" fmla="*/ 1028700 h 1730664"/>
                <a:gd name="connsiteX6" fmla="*/ 1505527 w 5047095"/>
                <a:gd name="connsiteY6" fmla="*/ 1241137 h 1730664"/>
                <a:gd name="connsiteX7" fmla="*/ 979054 w 5047095"/>
                <a:gd name="connsiteY7" fmla="*/ 1453573 h 1730664"/>
                <a:gd name="connsiteX8" fmla="*/ 489527 w 5047095"/>
                <a:gd name="connsiteY8" fmla="*/ 1647537 h 1730664"/>
                <a:gd name="connsiteX9" fmla="*/ 304800 w 5047095"/>
                <a:gd name="connsiteY9" fmla="*/ 1702955 h 1730664"/>
                <a:gd name="connsiteX10" fmla="*/ 0 w 5047095"/>
                <a:gd name="connsiteY10" fmla="*/ 1730664 h 1730664"/>
                <a:gd name="connsiteX0" fmla="*/ 5047095 w 5047095"/>
                <a:gd name="connsiteY0" fmla="*/ 0 h 1730664"/>
                <a:gd name="connsiteX1" fmla="*/ 4765963 w 5047095"/>
                <a:gd name="connsiteY1" fmla="*/ 77355 h 1730664"/>
                <a:gd name="connsiteX2" fmla="*/ 4341091 w 5047095"/>
                <a:gd name="connsiteY2" fmla="*/ 243609 h 1730664"/>
                <a:gd name="connsiteX3" fmla="*/ 3676072 w 5047095"/>
                <a:gd name="connsiteY3" fmla="*/ 474518 h 1730664"/>
                <a:gd name="connsiteX4" fmla="*/ 2983345 w 5047095"/>
                <a:gd name="connsiteY4" fmla="*/ 723900 h 1730664"/>
                <a:gd name="connsiteX5" fmla="*/ 2087418 w 5047095"/>
                <a:gd name="connsiteY5" fmla="*/ 1028700 h 1730664"/>
                <a:gd name="connsiteX6" fmla="*/ 1505527 w 5047095"/>
                <a:gd name="connsiteY6" fmla="*/ 1241137 h 1730664"/>
                <a:gd name="connsiteX7" fmla="*/ 979054 w 5047095"/>
                <a:gd name="connsiteY7" fmla="*/ 1453573 h 1730664"/>
                <a:gd name="connsiteX8" fmla="*/ 489527 w 5047095"/>
                <a:gd name="connsiteY8" fmla="*/ 1647537 h 1730664"/>
                <a:gd name="connsiteX9" fmla="*/ 304800 w 5047095"/>
                <a:gd name="connsiteY9" fmla="*/ 1702955 h 1730664"/>
                <a:gd name="connsiteX10" fmla="*/ 0 w 5047095"/>
                <a:gd name="connsiteY10" fmla="*/ 1730664 h 1730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47095" h="1730664">
                  <a:moveTo>
                    <a:pt x="5047095" y="0"/>
                  </a:moveTo>
                  <a:cubicBezTo>
                    <a:pt x="4870257" y="53687"/>
                    <a:pt x="4883630" y="36754"/>
                    <a:pt x="4765963" y="77355"/>
                  </a:cubicBezTo>
                  <a:cubicBezTo>
                    <a:pt x="4648296" y="117956"/>
                    <a:pt x="4522739" y="177415"/>
                    <a:pt x="4341091" y="243609"/>
                  </a:cubicBezTo>
                  <a:cubicBezTo>
                    <a:pt x="4159442" y="309803"/>
                    <a:pt x="3676072" y="474518"/>
                    <a:pt x="3676072" y="474518"/>
                  </a:cubicBezTo>
                  <a:lnTo>
                    <a:pt x="2983345" y="723900"/>
                  </a:lnTo>
                  <a:lnTo>
                    <a:pt x="2087418" y="1028700"/>
                  </a:lnTo>
                  <a:cubicBezTo>
                    <a:pt x="1841115" y="1114906"/>
                    <a:pt x="1690254" y="1170325"/>
                    <a:pt x="1505527" y="1241137"/>
                  </a:cubicBezTo>
                  <a:cubicBezTo>
                    <a:pt x="1320800" y="1311949"/>
                    <a:pt x="979054" y="1453573"/>
                    <a:pt x="979054" y="1453573"/>
                  </a:cubicBezTo>
                  <a:lnTo>
                    <a:pt x="489527" y="1647537"/>
                  </a:lnTo>
                  <a:cubicBezTo>
                    <a:pt x="377151" y="1689101"/>
                    <a:pt x="386388" y="1689101"/>
                    <a:pt x="304800" y="1702955"/>
                  </a:cubicBezTo>
                  <a:cubicBezTo>
                    <a:pt x="223212" y="1716809"/>
                    <a:pt x="111606" y="1723736"/>
                    <a:pt x="0" y="1730664"/>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cxnSp>
          <p:nvCxnSpPr>
            <p:cNvPr id="25" name="直線コネクタ 24"/>
            <p:cNvCxnSpPr/>
            <p:nvPr/>
          </p:nvCxnSpPr>
          <p:spPr>
            <a:xfrm>
              <a:off x="4067944" y="0"/>
              <a:ext cx="1126300" cy="3050488"/>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a:off x="2850797" y="1023563"/>
              <a:ext cx="1361163" cy="2605603"/>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a:off x="1366704" y="1525244"/>
              <a:ext cx="2071435" cy="6076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1" name="フリーフォーム 40"/>
            <p:cNvSpPr/>
            <p:nvPr/>
          </p:nvSpPr>
          <p:spPr>
            <a:xfrm>
              <a:off x="292898" y="1958109"/>
              <a:ext cx="3668942" cy="1182859"/>
            </a:xfrm>
            <a:custGeom>
              <a:avLst/>
              <a:gdLst>
                <a:gd name="connsiteX0" fmla="*/ 3872702 w 3872702"/>
                <a:gd name="connsiteY0" fmla="*/ 1246909 h 1246909"/>
                <a:gd name="connsiteX1" fmla="*/ 2958302 w 3872702"/>
                <a:gd name="connsiteY1" fmla="*/ 960582 h 1246909"/>
                <a:gd name="connsiteX2" fmla="*/ 2080847 w 3872702"/>
                <a:gd name="connsiteY2" fmla="*/ 701964 h 1246909"/>
                <a:gd name="connsiteX3" fmla="*/ 1101793 w 3872702"/>
                <a:gd name="connsiteY3" fmla="*/ 406400 h 1246909"/>
                <a:gd name="connsiteX4" fmla="*/ 242811 w 3872702"/>
                <a:gd name="connsiteY4" fmla="*/ 157018 h 1246909"/>
                <a:gd name="connsiteX5" fmla="*/ 30375 w 3872702"/>
                <a:gd name="connsiteY5" fmla="*/ 83127 h 1246909"/>
                <a:gd name="connsiteX6" fmla="*/ 2666 w 3872702"/>
                <a:gd name="connsiteY6" fmla="*/ 83127 h 1246909"/>
                <a:gd name="connsiteX7" fmla="*/ 2666 w 3872702"/>
                <a:gd name="connsiteY7" fmla="*/ 0 h 1246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72702" h="1246909">
                  <a:moveTo>
                    <a:pt x="3872702" y="1246909"/>
                  </a:moveTo>
                  <a:lnTo>
                    <a:pt x="2958302" y="960582"/>
                  </a:lnTo>
                  <a:lnTo>
                    <a:pt x="2080847" y="701964"/>
                  </a:lnTo>
                  <a:lnTo>
                    <a:pt x="1101793" y="406400"/>
                  </a:lnTo>
                  <a:lnTo>
                    <a:pt x="242811" y="157018"/>
                  </a:lnTo>
                  <a:cubicBezTo>
                    <a:pt x="64241" y="103139"/>
                    <a:pt x="70399" y="95442"/>
                    <a:pt x="30375" y="83127"/>
                  </a:cubicBezTo>
                  <a:cubicBezTo>
                    <a:pt x="-9649" y="70812"/>
                    <a:pt x="7284" y="96981"/>
                    <a:pt x="2666" y="83127"/>
                  </a:cubicBezTo>
                  <a:cubicBezTo>
                    <a:pt x="-1952" y="69273"/>
                    <a:pt x="357" y="34636"/>
                    <a:pt x="2666" y="0"/>
                  </a:cubicBezTo>
                </a:path>
              </a:pathLst>
            </a:cu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42" name="フリーフォーム 41"/>
            <p:cNvSpPr/>
            <p:nvPr/>
          </p:nvSpPr>
          <p:spPr>
            <a:xfrm>
              <a:off x="1995055" y="3953164"/>
              <a:ext cx="7139709" cy="1455632"/>
            </a:xfrm>
            <a:custGeom>
              <a:avLst/>
              <a:gdLst>
                <a:gd name="connsiteX0" fmla="*/ 7139709 w 7139709"/>
                <a:gd name="connsiteY0" fmla="*/ 73891 h 1455632"/>
                <a:gd name="connsiteX1" fmla="*/ 6456218 w 7139709"/>
                <a:gd name="connsiteY1" fmla="*/ 424872 h 1455632"/>
                <a:gd name="connsiteX2" fmla="*/ 6086763 w 7139709"/>
                <a:gd name="connsiteY2" fmla="*/ 591127 h 1455632"/>
                <a:gd name="connsiteX3" fmla="*/ 5615709 w 7139709"/>
                <a:gd name="connsiteY3" fmla="*/ 831272 h 1455632"/>
                <a:gd name="connsiteX4" fmla="*/ 5190836 w 7139709"/>
                <a:gd name="connsiteY4" fmla="*/ 1025236 h 1455632"/>
                <a:gd name="connsiteX5" fmla="*/ 4719781 w 7139709"/>
                <a:gd name="connsiteY5" fmla="*/ 1246909 h 1455632"/>
                <a:gd name="connsiteX6" fmla="*/ 4174836 w 7139709"/>
                <a:gd name="connsiteY6" fmla="*/ 1376218 h 1455632"/>
                <a:gd name="connsiteX7" fmla="*/ 3574472 w 7139709"/>
                <a:gd name="connsiteY7" fmla="*/ 1450109 h 1455632"/>
                <a:gd name="connsiteX8" fmla="*/ 2974109 w 7139709"/>
                <a:gd name="connsiteY8" fmla="*/ 1431636 h 1455632"/>
                <a:gd name="connsiteX9" fmla="*/ 2401454 w 7139709"/>
                <a:gd name="connsiteY9" fmla="*/ 1283854 h 1455632"/>
                <a:gd name="connsiteX10" fmla="*/ 1902690 w 7139709"/>
                <a:gd name="connsiteY10" fmla="*/ 1043709 h 1455632"/>
                <a:gd name="connsiteX11" fmla="*/ 1450109 w 7139709"/>
                <a:gd name="connsiteY11" fmla="*/ 812800 h 1455632"/>
                <a:gd name="connsiteX12" fmla="*/ 1071418 w 7139709"/>
                <a:gd name="connsiteY12" fmla="*/ 618836 h 1455632"/>
                <a:gd name="connsiteX13" fmla="*/ 748145 w 7139709"/>
                <a:gd name="connsiteY13" fmla="*/ 452581 h 1455632"/>
                <a:gd name="connsiteX14" fmla="*/ 350981 w 7139709"/>
                <a:gd name="connsiteY14" fmla="*/ 230909 h 1455632"/>
                <a:gd name="connsiteX15" fmla="*/ 0 w 7139709"/>
                <a:gd name="connsiteY15" fmla="*/ 0 h 1455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139709" h="1455632">
                  <a:moveTo>
                    <a:pt x="7139709" y="73891"/>
                  </a:moveTo>
                  <a:lnTo>
                    <a:pt x="6456218" y="424872"/>
                  </a:lnTo>
                  <a:cubicBezTo>
                    <a:pt x="6280727" y="511078"/>
                    <a:pt x="6226848" y="523394"/>
                    <a:pt x="6086763" y="591127"/>
                  </a:cubicBezTo>
                  <a:cubicBezTo>
                    <a:pt x="5946678" y="658860"/>
                    <a:pt x="5765030" y="758921"/>
                    <a:pt x="5615709" y="831272"/>
                  </a:cubicBezTo>
                  <a:cubicBezTo>
                    <a:pt x="5466388" y="903624"/>
                    <a:pt x="5190836" y="1025236"/>
                    <a:pt x="5190836" y="1025236"/>
                  </a:cubicBezTo>
                  <a:cubicBezTo>
                    <a:pt x="5041515" y="1094509"/>
                    <a:pt x="4889114" y="1188412"/>
                    <a:pt x="4719781" y="1246909"/>
                  </a:cubicBezTo>
                  <a:cubicBezTo>
                    <a:pt x="4550448" y="1305406"/>
                    <a:pt x="4365721" y="1342351"/>
                    <a:pt x="4174836" y="1376218"/>
                  </a:cubicBezTo>
                  <a:cubicBezTo>
                    <a:pt x="3983951" y="1410085"/>
                    <a:pt x="3774593" y="1440873"/>
                    <a:pt x="3574472" y="1450109"/>
                  </a:cubicBezTo>
                  <a:cubicBezTo>
                    <a:pt x="3374351" y="1459345"/>
                    <a:pt x="3169612" y="1459345"/>
                    <a:pt x="2974109" y="1431636"/>
                  </a:cubicBezTo>
                  <a:cubicBezTo>
                    <a:pt x="2778606" y="1403927"/>
                    <a:pt x="2580024" y="1348509"/>
                    <a:pt x="2401454" y="1283854"/>
                  </a:cubicBezTo>
                  <a:cubicBezTo>
                    <a:pt x="2222884" y="1219200"/>
                    <a:pt x="2061247" y="1122218"/>
                    <a:pt x="1902690" y="1043709"/>
                  </a:cubicBezTo>
                  <a:cubicBezTo>
                    <a:pt x="1744132" y="965200"/>
                    <a:pt x="1450109" y="812800"/>
                    <a:pt x="1450109" y="812800"/>
                  </a:cubicBezTo>
                  <a:lnTo>
                    <a:pt x="1071418" y="618836"/>
                  </a:lnTo>
                  <a:cubicBezTo>
                    <a:pt x="954424" y="558800"/>
                    <a:pt x="868218" y="517235"/>
                    <a:pt x="748145" y="452581"/>
                  </a:cubicBezTo>
                  <a:cubicBezTo>
                    <a:pt x="628072" y="387927"/>
                    <a:pt x="475672" y="306339"/>
                    <a:pt x="350981" y="230909"/>
                  </a:cubicBezTo>
                  <a:cubicBezTo>
                    <a:pt x="226290" y="155479"/>
                    <a:pt x="113145" y="77739"/>
                    <a:pt x="0" y="0"/>
                  </a:cubicBezTo>
                </a:path>
              </a:pathLst>
            </a:cu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44" name="フリーフォーム 43"/>
            <p:cNvSpPr/>
            <p:nvPr/>
          </p:nvSpPr>
          <p:spPr>
            <a:xfrm>
              <a:off x="8183271" y="0"/>
              <a:ext cx="739056" cy="4137891"/>
            </a:xfrm>
            <a:custGeom>
              <a:avLst/>
              <a:gdLst>
                <a:gd name="connsiteX0" fmla="*/ 120220 w 739056"/>
                <a:gd name="connsiteY0" fmla="*/ 0 h 4137891"/>
                <a:gd name="connsiteX1" fmla="*/ 101747 w 739056"/>
                <a:gd name="connsiteY1" fmla="*/ 757382 h 4137891"/>
                <a:gd name="connsiteX2" fmla="*/ 55565 w 739056"/>
                <a:gd name="connsiteY2" fmla="*/ 1357745 h 4137891"/>
                <a:gd name="connsiteX3" fmla="*/ 18620 w 739056"/>
                <a:gd name="connsiteY3" fmla="*/ 1653309 h 4137891"/>
                <a:gd name="connsiteX4" fmla="*/ 147 w 739056"/>
                <a:gd name="connsiteY4" fmla="*/ 1847273 h 4137891"/>
                <a:gd name="connsiteX5" fmla="*/ 27856 w 739056"/>
                <a:gd name="connsiteY5" fmla="*/ 2373745 h 4137891"/>
                <a:gd name="connsiteX6" fmla="*/ 175638 w 739056"/>
                <a:gd name="connsiteY6" fmla="*/ 2927927 h 4137891"/>
                <a:gd name="connsiteX7" fmla="*/ 425020 w 739056"/>
                <a:gd name="connsiteY7" fmla="*/ 3380509 h 4137891"/>
                <a:gd name="connsiteX8" fmla="*/ 526620 w 739056"/>
                <a:gd name="connsiteY8" fmla="*/ 3546764 h 4137891"/>
                <a:gd name="connsiteX9" fmla="*/ 646693 w 739056"/>
                <a:gd name="connsiteY9" fmla="*/ 3851564 h 4137891"/>
                <a:gd name="connsiteX10" fmla="*/ 739056 w 739056"/>
                <a:gd name="connsiteY10" fmla="*/ 4137891 h 4137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9056" h="4137891">
                  <a:moveTo>
                    <a:pt x="120220" y="0"/>
                  </a:moveTo>
                  <a:cubicBezTo>
                    <a:pt x="116371" y="265545"/>
                    <a:pt x="112523" y="531091"/>
                    <a:pt x="101747" y="757382"/>
                  </a:cubicBezTo>
                  <a:cubicBezTo>
                    <a:pt x="90971" y="983673"/>
                    <a:pt x="69420" y="1208424"/>
                    <a:pt x="55565" y="1357745"/>
                  </a:cubicBezTo>
                  <a:cubicBezTo>
                    <a:pt x="41710" y="1507066"/>
                    <a:pt x="27856" y="1571721"/>
                    <a:pt x="18620" y="1653309"/>
                  </a:cubicBezTo>
                  <a:cubicBezTo>
                    <a:pt x="9384" y="1734897"/>
                    <a:pt x="-1392" y="1727200"/>
                    <a:pt x="147" y="1847273"/>
                  </a:cubicBezTo>
                  <a:cubicBezTo>
                    <a:pt x="1686" y="1967346"/>
                    <a:pt x="-1393" y="2193636"/>
                    <a:pt x="27856" y="2373745"/>
                  </a:cubicBezTo>
                  <a:cubicBezTo>
                    <a:pt x="57104" y="2553854"/>
                    <a:pt x="109444" y="2760133"/>
                    <a:pt x="175638" y="2927927"/>
                  </a:cubicBezTo>
                  <a:cubicBezTo>
                    <a:pt x="241832" y="3095721"/>
                    <a:pt x="366523" y="3277369"/>
                    <a:pt x="425020" y="3380509"/>
                  </a:cubicBezTo>
                  <a:cubicBezTo>
                    <a:pt x="483517" y="3483649"/>
                    <a:pt x="489675" y="3468255"/>
                    <a:pt x="526620" y="3546764"/>
                  </a:cubicBezTo>
                  <a:cubicBezTo>
                    <a:pt x="563566" y="3625273"/>
                    <a:pt x="611287" y="3753043"/>
                    <a:pt x="646693" y="3851564"/>
                  </a:cubicBezTo>
                  <a:cubicBezTo>
                    <a:pt x="682099" y="3950085"/>
                    <a:pt x="710577" y="4043988"/>
                    <a:pt x="739056" y="4137891"/>
                  </a:cubicBezTo>
                </a:path>
              </a:pathLst>
            </a:cu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45" name="フリーフォーム 44"/>
            <p:cNvSpPr/>
            <p:nvPr/>
          </p:nvSpPr>
          <p:spPr>
            <a:xfrm>
              <a:off x="6012873" y="3288145"/>
              <a:ext cx="3131127" cy="581891"/>
            </a:xfrm>
            <a:custGeom>
              <a:avLst/>
              <a:gdLst>
                <a:gd name="connsiteX0" fmla="*/ 0 w 3131127"/>
                <a:gd name="connsiteY0" fmla="*/ 581891 h 581891"/>
                <a:gd name="connsiteX1" fmla="*/ 221672 w 3131127"/>
                <a:gd name="connsiteY1" fmla="*/ 572655 h 581891"/>
                <a:gd name="connsiteX2" fmla="*/ 563418 w 3131127"/>
                <a:gd name="connsiteY2" fmla="*/ 572655 h 581891"/>
                <a:gd name="connsiteX3" fmla="*/ 1006763 w 3131127"/>
                <a:gd name="connsiteY3" fmla="*/ 544946 h 581891"/>
                <a:gd name="connsiteX4" fmla="*/ 1662545 w 3131127"/>
                <a:gd name="connsiteY4" fmla="*/ 498764 h 581891"/>
                <a:gd name="connsiteX5" fmla="*/ 2225963 w 3131127"/>
                <a:gd name="connsiteY5" fmla="*/ 452582 h 581891"/>
                <a:gd name="connsiteX6" fmla="*/ 2613891 w 3131127"/>
                <a:gd name="connsiteY6" fmla="*/ 341746 h 581891"/>
                <a:gd name="connsiteX7" fmla="*/ 2927927 w 3131127"/>
                <a:gd name="connsiteY7" fmla="*/ 166255 h 581891"/>
                <a:gd name="connsiteX8" fmla="*/ 3131127 w 3131127"/>
                <a:gd name="connsiteY8" fmla="*/ 0 h 581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31127" h="581891">
                  <a:moveTo>
                    <a:pt x="0" y="581891"/>
                  </a:moveTo>
                  <a:cubicBezTo>
                    <a:pt x="63884" y="578042"/>
                    <a:pt x="127769" y="574194"/>
                    <a:pt x="221672" y="572655"/>
                  </a:cubicBezTo>
                  <a:cubicBezTo>
                    <a:pt x="315575" y="571116"/>
                    <a:pt x="432570" y="577273"/>
                    <a:pt x="563418" y="572655"/>
                  </a:cubicBezTo>
                  <a:cubicBezTo>
                    <a:pt x="694266" y="568037"/>
                    <a:pt x="1006763" y="544946"/>
                    <a:pt x="1006763" y="544946"/>
                  </a:cubicBezTo>
                  <a:lnTo>
                    <a:pt x="1662545" y="498764"/>
                  </a:lnTo>
                  <a:cubicBezTo>
                    <a:pt x="1865745" y="483370"/>
                    <a:pt x="2067405" y="478752"/>
                    <a:pt x="2225963" y="452582"/>
                  </a:cubicBezTo>
                  <a:cubicBezTo>
                    <a:pt x="2384521" y="426412"/>
                    <a:pt x="2496897" y="389467"/>
                    <a:pt x="2613891" y="341746"/>
                  </a:cubicBezTo>
                  <a:cubicBezTo>
                    <a:pt x="2730885" y="294025"/>
                    <a:pt x="2841721" y="223213"/>
                    <a:pt x="2927927" y="166255"/>
                  </a:cubicBezTo>
                  <a:cubicBezTo>
                    <a:pt x="3014133" y="109297"/>
                    <a:pt x="3072630" y="54648"/>
                    <a:pt x="3131127" y="0"/>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46" name="フリーフォーム 45"/>
            <p:cNvSpPr/>
            <p:nvPr/>
          </p:nvSpPr>
          <p:spPr>
            <a:xfrm>
              <a:off x="5945909" y="969241"/>
              <a:ext cx="3188855" cy="896504"/>
            </a:xfrm>
            <a:custGeom>
              <a:avLst/>
              <a:gdLst>
                <a:gd name="connsiteX0" fmla="*/ 0 w 3112655"/>
                <a:gd name="connsiteY0" fmla="*/ 0 h 877454"/>
                <a:gd name="connsiteX1" fmla="*/ 350982 w 3112655"/>
                <a:gd name="connsiteY1" fmla="*/ 101600 h 877454"/>
                <a:gd name="connsiteX2" fmla="*/ 905164 w 3112655"/>
                <a:gd name="connsiteY2" fmla="*/ 267854 h 877454"/>
                <a:gd name="connsiteX3" fmla="*/ 1339273 w 3112655"/>
                <a:gd name="connsiteY3" fmla="*/ 397164 h 877454"/>
                <a:gd name="connsiteX4" fmla="*/ 1791855 w 3112655"/>
                <a:gd name="connsiteY4" fmla="*/ 544945 h 877454"/>
                <a:gd name="connsiteX5" fmla="*/ 2253673 w 3112655"/>
                <a:gd name="connsiteY5" fmla="*/ 701964 h 877454"/>
                <a:gd name="connsiteX6" fmla="*/ 2650836 w 3112655"/>
                <a:gd name="connsiteY6" fmla="*/ 822036 h 877454"/>
                <a:gd name="connsiteX7" fmla="*/ 3112655 w 3112655"/>
                <a:gd name="connsiteY7" fmla="*/ 877454 h 877454"/>
                <a:gd name="connsiteX0" fmla="*/ 0 w 3188855"/>
                <a:gd name="connsiteY0" fmla="*/ 0 h 896504"/>
                <a:gd name="connsiteX1" fmla="*/ 427182 w 3188855"/>
                <a:gd name="connsiteY1" fmla="*/ 120650 h 896504"/>
                <a:gd name="connsiteX2" fmla="*/ 981364 w 3188855"/>
                <a:gd name="connsiteY2" fmla="*/ 286904 h 896504"/>
                <a:gd name="connsiteX3" fmla="*/ 1415473 w 3188855"/>
                <a:gd name="connsiteY3" fmla="*/ 416214 h 896504"/>
                <a:gd name="connsiteX4" fmla="*/ 1868055 w 3188855"/>
                <a:gd name="connsiteY4" fmla="*/ 563995 h 896504"/>
                <a:gd name="connsiteX5" fmla="*/ 2329873 w 3188855"/>
                <a:gd name="connsiteY5" fmla="*/ 721014 h 896504"/>
                <a:gd name="connsiteX6" fmla="*/ 2727036 w 3188855"/>
                <a:gd name="connsiteY6" fmla="*/ 841086 h 896504"/>
                <a:gd name="connsiteX7" fmla="*/ 3188855 w 3188855"/>
                <a:gd name="connsiteY7" fmla="*/ 896504 h 896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8855" h="896504">
                  <a:moveTo>
                    <a:pt x="0" y="0"/>
                  </a:moveTo>
                  <a:lnTo>
                    <a:pt x="427182" y="120650"/>
                  </a:lnTo>
                  <a:lnTo>
                    <a:pt x="981364" y="286904"/>
                  </a:lnTo>
                  <a:lnTo>
                    <a:pt x="1415473" y="416214"/>
                  </a:lnTo>
                  <a:cubicBezTo>
                    <a:pt x="1563255" y="462396"/>
                    <a:pt x="1868055" y="563995"/>
                    <a:pt x="1868055" y="563995"/>
                  </a:cubicBezTo>
                  <a:lnTo>
                    <a:pt x="2329873" y="721014"/>
                  </a:lnTo>
                  <a:cubicBezTo>
                    <a:pt x="2473037" y="767196"/>
                    <a:pt x="2583872" y="811838"/>
                    <a:pt x="2727036" y="841086"/>
                  </a:cubicBezTo>
                  <a:cubicBezTo>
                    <a:pt x="2870200" y="870334"/>
                    <a:pt x="3029527" y="883419"/>
                    <a:pt x="3188855" y="896504"/>
                  </a:cubicBezTo>
                </a:path>
              </a:pathLst>
            </a:cu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47" name="フリーフォーム 46"/>
            <p:cNvSpPr/>
            <p:nvPr/>
          </p:nvSpPr>
          <p:spPr>
            <a:xfrm>
              <a:off x="4719782" y="3066473"/>
              <a:ext cx="558516" cy="2272145"/>
            </a:xfrm>
            <a:custGeom>
              <a:avLst/>
              <a:gdLst>
                <a:gd name="connsiteX0" fmla="*/ 0 w 558516"/>
                <a:gd name="connsiteY0" fmla="*/ 2272145 h 2272145"/>
                <a:gd name="connsiteX1" fmla="*/ 212436 w 558516"/>
                <a:gd name="connsiteY1" fmla="*/ 1588654 h 2272145"/>
                <a:gd name="connsiteX2" fmla="*/ 406400 w 558516"/>
                <a:gd name="connsiteY2" fmla="*/ 942109 h 2272145"/>
                <a:gd name="connsiteX3" fmla="*/ 544945 w 558516"/>
                <a:gd name="connsiteY3" fmla="*/ 489527 h 2272145"/>
                <a:gd name="connsiteX4" fmla="*/ 544945 w 558516"/>
                <a:gd name="connsiteY4" fmla="*/ 424872 h 2272145"/>
                <a:gd name="connsiteX5" fmla="*/ 471054 w 558516"/>
                <a:gd name="connsiteY5" fmla="*/ 0 h 2272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8516" h="2272145">
                  <a:moveTo>
                    <a:pt x="0" y="2272145"/>
                  </a:moveTo>
                  <a:cubicBezTo>
                    <a:pt x="72351" y="2041236"/>
                    <a:pt x="144703" y="1810327"/>
                    <a:pt x="212436" y="1588654"/>
                  </a:cubicBezTo>
                  <a:cubicBezTo>
                    <a:pt x="280169" y="1366981"/>
                    <a:pt x="350982" y="1125297"/>
                    <a:pt x="406400" y="942109"/>
                  </a:cubicBezTo>
                  <a:cubicBezTo>
                    <a:pt x="461818" y="758921"/>
                    <a:pt x="521854" y="575733"/>
                    <a:pt x="544945" y="489527"/>
                  </a:cubicBezTo>
                  <a:cubicBezTo>
                    <a:pt x="568036" y="403321"/>
                    <a:pt x="557260" y="506460"/>
                    <a:pt x="544945" y="424872"/>
                  </a:cubicBezTo>
                  <a:cubicBezTo>
                    <a:pt x="532630" y="343284"/>
                    <a:pt x="501842" y="171642"/>
                    <a:pt x="471054" y="0"/>
                  </a:cubicBezTo>
                </a:path>
              </a:pathLst>
            </a:cu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grpSp>
      <p:cxnSp>
        <p:nvCxnSpPr>
          <p:cNvPr id="158" name="直線コネクタ 157"/>
          <p:cNvCxnSpPr/>
          <p:nvPr/>
        </p:nvCxnSpPr>
        <p:spPr>
          <a:xfrm flipH="1">
            <a:off x="3191246" y="6020826"/>
            <a:ext cx="79411" cy="216307"/>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9" name="正方形/長方形 98"/>
          <p:cNvSpPr/>
          <p:nvPr/>
        </p:nvSpPr>
        <p:spPr>
          <a:xfrm>
            <a:off x="26815" y="29070"/>
            <a:ext cx="1488927" cy="378771"/>
          </a:xfrm>
          <a:prstGeom prst="rect">
            <a:avLst/>
          </a:prstGeom>
          <a:solidFill>
            <a:srgbClr val="FFFF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000" dirty="0" smtClean="0">
                <a:solidFill>
                  <a:srgbClr val="FF0000"/>
                </a:solidFill>
              </a:rPr>
              <a:t>Ａ市の地図</a:t>
            </a:r>
            <a:endParaRPr kumimoji="1" lang="ja-JP" altLang="en-US" sz="1600" dirty="0">
              <a:solidFill>
                <a:srgbClr val="FF0000"/>
              </a:solidFill>
            </a:endParaRPr>
          </a:p>
        </p:txBody>
      </p:sp>
      <p:grpSp>
        <p:nvGrpSpPr>
          <p:cNvPr id="2104" name="グループ化 2103"/>
          <p:cNvGrpSpPr/>
          <p:nvPr/>
        </p:nvGrpSpPr>
        <p:grpSpPr>
          <a:xfrm>
            <a:off x="4529496" y="11548"/>
            <a:ext cx="4608946" cy="6514601"/>
            <a:chOff x="4529496" y="11548"/>
            <a:chExt cx="4608946" cy="6514601"/>
          </a:xfrm>
        </p:grpSpPr>
        <p:grpSp>
          <p:nvGrpSpPr>
            <p:cNvPr id="51" name="グループ化 50"/>
            <p:cNvGrpSpPr/>
            <p:nvPr/>
          </p:nvGrpSpPr>
          <p:grpSpPr>
            <a:xfrm>
              <a:off x="4529496" y="11548"/>
              <a:ext cx="4608946" cy="6514601"/>
              <a:chOff x="4529496" y="11548"/>
              <a:chExt cx="4608946" cy="6514601"/>
            </a:xfrm>
          </p:grpSpPr>
          <p:sp>
            <p:nvSpPr>
              <p:cNvPr id="50" name="フリーフォーム 49"/>
              <p:cNvSpPr/>
              <p:nvPr/>
            </p:nvSpPr>
            <p:spPr>
              <a:xfrm>
                <a:off x="4529496" y="11548"/>
                <a:ext cx="4608946" cy="6514601"/>
              </a:xfrm>
              <a:custGeom>
                <a:avLst/>
                <a:gdLst>
                  <a:gd name="connsiteX0" fmla="*/ 0 w 4608946"/>
                  <a:gd name="connsiteY0" fmla="*/ 0 h 6514601"/>
                  <a:gd name="connsiteX1" fmla="*/ 508000 w 4608946"/>
                  <a:gd name="connsiteY1" fmla="*/ 729673 h 6514601"/>
                  <a:gd name="connsiteX2" fmla="*/ 951346 w 4608946"/>
                  <a:gd name="connsiteY2" fmla="*/ 1330036 h 6514601"/>
                  <a:gd name="connsiteX3" fmla="*/ 1182255 w 4608946"/>
                  <a:gd name="connsiteY3" fmla="*/ 1681018 h 6514601"/>
                  <a:gd name="connsiteX4" fmla="*/ 1477818 w 4608946"/>
                  <a:gd name="connsiteY4" fmla="*/ 2161309 h 6514601"/>
                  <a:gd name="connsiteX5" fmla="*/ 1514764 w 4608946"/>
                  <a:gd name="connsiteY5" fmla="*/ 2447636 h 6514601"/>
                  <a:gd name="connsiteX6" fmla="*/ 1496291 w 4608946"/>
                  <a:gd name="connsiteY6" fmla="*/ 2955636 h 6514601"/>
                  <a:gd name="connsiteX7" fmla="*/ 1440873 w 4608946"/>
                  <a:gd name="connsiteY7" fmla="*/ 3731491 h 6514601"/>
                  <a:gd name="connsiteX8" fmla="*/ 1403927 w 4608946"/>
                  <a:gd name="connsiteY8" fmla="*/ 4174836 h 6514601"/>
                  <a:gd name="connsiteX9" fmla="*/ 1366982 w 4608946"/>
                  <a:gd name="connsiteY9" fmla="*/ 4969164 h 6514601"/>
                  <a:gd name="connsiteX10" fmla="*/ 1385455 w 4608946"/>
                  <a:gd name="connsiteY10" fmla="*/ 5227782 h 6514601"/>
                  <a:gd name="connsiteX11" fmla="*/ 1422400 w 4608946"/>
                  <a:gd name="connsiteY11" fmla="*/ 5800436 h 6514601"/>
                  <a:gd name="connsiteX12" fmla="*/ 1468582 w 4608946"/>
                  <a:gd name="connsiteY12" fmla="*/ 5957455 h 6514601"/>
                  <a:gd name="connsiteX13" fmla="*/ 1607127 w 4608946"/>
                  <a:gd name="connsiteY13" fmla="*/ 6206836 h 6514601"/>
                  <a:gd name="connsiteX14" fmla="*/ 1948873 w 4608946"/>
                  <a:gd name="connsiteY14" fmla="*/ 6483927 h 6514601"/>
                  <a:gd name="connsiteX15" fmla="*/ 2503055 w 4608946"/>
                  <a:gd name="connsiteY15" fmla="*/ 6493164 h 6514601"/>
                  <a:gd name="connsiteX16" fmla="*/ 3057237 w 4608946"/>
                  <a:gd name="connsiteY16" fmla="*/ 6354618 h 6514601"/>
                  <a:gd name="connsiteX17" fmla="*/ 3611418 w 4608946"/>
                  <a:gd name="connsiteY17" fmla="*/ 6253018 h 6514601"/>
                  <a:gd name="connsiteX18" fmla="*/ 4054764 w 4608946"/>
                  <a:gd name="connsiteY18" fmla="*/ 6169891 h 6514601"/>
                  <a:gd name="connsiteX19" fmla="*/ 4267200 w 4608946"/>
                  <a:gd name="connsiteY19" fmla="*/ 6142182 h 6514601"/>
                  <a:gd name="connsiteX20" fmla="*/ 4608946 w 4608946"/>
                  <a:gd name="connsiteY20" fmla="*/ 6188364 h 6514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08946" h="6514601">
                    <a:moveTo>
                      <a:pt x="0" y="0"/>
                    </a:moveTo>
                    <a:cubicBezTo>
                      <a:pt x="174721" y="254000"/>
                      <a:pt x="349442" y="508000"/>
                      <a:pt x="508000" y="729673"/>
                    </a:cubicBezTo>
                    <a:cubicBezTo>
                      <a:pt x="666558" y="951346"/>
                      <a:pt x="838970" y="1171479"/>
                      <a:pt x="951346" y="1330036"/>
                    </a:cubicBezTo>
                    <a:cubicBezTo>
                      <a:pt x="1063722" y="1488594"/>
                      <a:pt x="1094510" y="1542472"/>
                      <a:pt x="1182255" y="1681018"/>
                    </a:cubicBezTo>
                    <a:cubicBezTo>
                      <a:pt x="1270000" y="1819564"/>
                      <a:pt x="1422400" y="2033539"/>
                      <a:pt x="1477818" y="2161309"/>
                    </a:cubicBezTo>
                    <a:cubicBezTo>
                      <a:pt x="1533236" y="2289079"/>
                      <a:pt x="1511685" y="2315248"/>
                      <a:pt x="1514764" y="2447636"/>
                    </a:cubicBezTo>
                    <a:cubicBezTo>
                      <a:pt x="1517843" y="2580024"/>
                      <a:pt x="1508606" y="2741660"/>
                      <a:pt x="1496291" y="2955636"/>
                    </a:cubicBezTo>
                    <a:cubicBezTo>
                      <a:pt x="1483976" y="3169612"/>
                      <a:pt x="1456267" y="3528291"/>
                      <a:pt x="1440873" y="3731491"/>
                    </a:cubicBezTo>
                    <a:cubicBezTo>
                      <a:pt x="1425479" y="3934691"/>
                      <a:pt x="1416242" y="3968557"/>
                      <a:pt x="1403927" y="4174836"/>
                    </a:cubicBezTo>
                    <a:cubicBezTo>
                      <a:pt x="1391612" y="4381115"/>
                      <a:pt x="1370061" y="4793673"/>
                      <a:pt x="1366982" y="4969164"/>
                    </a:cubicBezTo>
                    <a:cubicBezTo>
                      <a:pt x="1363903" y="5144655"/>
                      <a:pt x="1376219" y="5089237"/>
                      <a:pt x="1385455" y="5227782"/>
                    </a:cubicBezTo>
                    <a:cubicBezTo>
                      <a:pt x="1394691" y="5366327"/>
                      <a:pt x="1408546" y="5678824"/>
                      <a:pt x="1422400" y="5800436"/>
                    </a:cubicBezTo>
                    <a:cubicBezTo>
                      <a:pt x="1436254" y="5922048"/>
                      <a:pt x="1437794" y="5889722"/>
                      <a:pt x="1468582" y="5957455"/>
                    </a:cubicBezTo>
                    <a:cubicBezTo>
                      <a:pt x="1499370" y="6025188"/>
                      <a:pt x="1527078" y="6119091"/>
                      <a:pt x="1607127" y="6206836"/>
                    </a:cubicBezTo>
                    <a:cubicBezTo>
                      <a:pt x="1687176" y="6294581"/>
                      <a:pt x="1799552" y="6436206"/>
                      <a:pt x="1948873" y="6483927"/>
                    </a:cubicBezTo>
                    <a:cubicBezTo>
                      <a:pt x="2098194" y="6531648"/>
                      <a:pt x="2318328" y="6514715"/>
                      <a:pt x="2503055" y="6493164"/>
                    </a:cubicBezTo>
                    <a:cubicBezTo>
                      <a:pt x="2687782" y="6471613"/>
                      <a:pt x="2872510" y="6394642"/>
                      <a:pt x="3057237" y="6354618"/>
                    </a:cubicBezTo>
                    <a:cubicBezTo>
                      <a:pt x="3241964" y="6314594"/>
                      <a:pt x="3611418" y="6253018"/>
                      <a:pt x="3611418" y="6253018"/>
                    </a:cubicBezTo>
                    <a:lnTo>
                      <a:pt x="4054764" y="6169891"/>
                    </a:lnTo>
                    <a:cubicBezTo>
                      <a:pt x="4164061" y="6151418"/>
                      <a:pt x="4174836" y="6139103"/>
                      <a:pt x="4267200" y="6142182"/>
                    </a:cubicBezTo>
                    <a:cubicBezTo>
                      <a:pt x="4359564" y="6145261"/>
                      <a:pt x="4484255" y="6166812"/>
                      <a:pt x="4608946" y="6188364"/>
                    </a:cubicBezTo>
                  </a:path>
                </a:pathLst>
              </a:custGeom>
              <a:noFill/>
              <a:ln w="762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フリーフォーム 48"/>
              <p:cNvSpPr/>
              <p:nvPr/>
            </p:nvSpPr>
            <p:spPr>
              <a:xfrm>
                <a:off x="4529496" y="11548"/>
                <a:ext cx="4608946" cy="6514601"/>
              </a:xfrm>
              <a:custGeom>
                <a:avLst/>
                <a:gdLst>
                  <a:gd name="connsiteX0" fmla="*/ 0 w 4608946"/>
                  <a:gd name="connsiteY0" fmla="*/ 0 h 6514601"/>
                  <a:gd name="connsiteX1" fmla="*/ 508000 w 4608946"/>
                  <a:gd name="connsiteY1" fmla="*/ 729673 h 6514601"/>
                  <a:gd name="connsiteX2" fmla="*/ 951346 w 4608946"/>
                  <a:gd name="connsiteY2" fmla="*/ 1330036 h 6514601"/>
                  <a:gd name="connsiteX3" fmla="*/ 1182255 w 4608946"/>
                  <a:gd name="connsiteY3" fmla="*/ 1681018 h 6514601"/>
                  <a:gd name="connsiteX4" fmla="*/ 1477818 w 4608946"/>
                  <a:gd name="connsiteY4" fmla="*/ 2161309 h 6514601"/>
                  <a:gd name="connsiteX5" fmla="*/ 1514764 w 4608946"/>
                  <a:gd name="connsiteY5" fmla="*/ 2447636 h 6514601"/>
                  <a:gd name="connsiteX6" fmla="*/ 1496291 w 4608946"/>
                  <a:gd name="connsiteY6" fmla="*/ 2955636 h 6514601"/>
                  <a:gd name="connsiteX7" fmla="*/ 1440873 w 4608946"/>
                  <a:gd name="connsiteY7" fmla="*/ 3731491 h 6514601"/>
                  <a:gd name="connsiteX8" fmla="*/ 1403927 w 4608946"/>
                  <a:gd name="connsiteY8" fmla="*/ 4174836 h 6514601"/>
                  <a:gd name="connsiteX9" fmla="*/ 1366982 w 4608946"/>
                  <a:gd name="connsiteY9" fmla="*/ 4969164 h 6514601"/>
                  <a:gd name="connsiteX10" fmla="*/ 1385455 w 4608946"/>
                  <a:gd name="connsiteY10" fmla="*/ 5227782 h 6514601"/>
                  <a:gd name="connsiteX11" fmla="*/ 1422400 w 4608946"/>
                  <a:gd name="connsiteY11" fmla="*/ 5800436 h 6514601"/>
                  <a:gd name="connsiteX12" fmla="*/ 1468582 w 4608946"/>
                  <a:gd name="connsiteY12" fmla="*/ 5957455 h 6514601"/>
                  <a:gd name="connsiteX13" fmla="*/ 1607127 w 4608946"/>
                  <a:gd name="connsiteY13" fmla="*/ 6206836 h 6514601"/>
                  <a:gd name="connsiteX14" fmla="*/ 1948873 w 4608946"/>
                  <a:gd name="connsiteY14" fmla="*/ 6483927 h 6514601"/>
                  <a:gd name="connsiteX15" fmla="*/ 2503055 w 4608946"/>
                  <a:gd name="connsiteY15" fmla="*/ 6493164 h 6514601"/>
                  <a:gd name="connsiteX16" fmla="*/ 3057237 w 4608946"/>
                  <a:gd name="connsiteY16" fmla="*/ 6354618 h 6514601"/>
                  <a:gd name="connsiteX17" fmla="*/ 3611418 w 4608946"/>
                  <a:gd name="connsiteY17" fmla="*/ 6253018 h 6514601"/>
                  <a:gd name="connsiteX18" fmla="*/ 4054764 w 4608946"/>
                  <a:gd name="connsiteY18" fmla="*/ 6169891 h 6514601"/>
                  <a:gd name="connsiteX19" fmla="*/ 4267200 w 4608946"/>
                  <a:gd name="connsiteY19" fmla="*/ 6142182 h 6514601"/>
                  <a:gd name="connsiteX20" fmla="*/ 4608946 w 4608946"/>
                  <a:gd name="connsiteY20" fmla="*/ 6188364 h 6514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08946" h="6514601">
                    <a:moveTo>
                      <a:pt x="0" y="0"/>
                    </a:moveTo>
                    <a:cubicBezTo>
                      <a:pt x="174721" y="254000"/>
                      <a:pt x="349442" y="508000"/>
                      <a:pt x="508000" y="729673"/>
                    </a:cubicBezTo>
                    <a:cubicBezTo>
                      <a:pt x="666558" y="951346"/>
                      <a:pt x="838970" y="1171479"/>
                      <a:pt x="951346" y="1330036"/>
                    </a:cubicBezTo>
                    <a:cubicBezTo>
                      <a:pt x="1063722" y="1488594"/>
                      <a:pt x="1094510" y="1542472"/>
                      <a:pt x="1182255" y="1681018"/>
                    </a:cubicBezTo>
                    <a:cubicBezTo>
                      <a:pt x="1270000" y="1819564"/>
                      <a:pt x="1422400" y="2033539"/>
                      <a:pt x="1477818" y="2161309"/>
                    </a:cubicBezTo>
                    <a:cubicBezTo>
                      <a:pt x="1533236" y="2289079"/>
                      <a:pt x="1511685" y="2315248"/>
                      <a:pt x="1514764" y="2447636"/>
                    </a:cubicBezTo>
                    <a:cubicBezTo>
                      <a:pt x="1517843" y="2580024"/>
                      <a:pt x="1508606" y="2741660"/>
                      <a:pt x="1496291" y="2955636"/>
                    </a:cubicBezTo>
                    <a:cubicBezTo>
                      <a:pt x="1483976" y="3169612"/>
                      <a:pt x="1456267" y="3528291"/>
                      <a:pt x="1440873" y="3731491"/>
                    </a:cubicBezTo>
                    <a:cubicBezTo>
                      <a:pt x="1425479" y="3934691"/>
                      <a:pt x="1416242" y="3968557"/>
                      <a:pt x="1403927" y="4174836"/>
                    </a:cubicBezTo>
                    <a:cubicBezTo>
                      <a:pt x="1391612" y="4381115"/>
                      <a:pt x="1370061" y="4793673"/>
                      <a:pt x="1366982" y="4969164"/>
                    </a:cubicBezTo>
                    <a:cubicBezTo>
                      <a:pt x="1363903" y="5144655"/>
                      <a:pt x="1376219" y="5089237"/>
                      <a:pt x="1385455" y="5227782"/>
                    </a:cubicBezTo>
                    <a:cubicBezTo>
                      <a:pt x="1394691" y="5366327"/>
                      <a:pt x="1408546" y="5678824"/>
                      <a:pt x="1422400" y="5800436"/>
                    </a:cubicBezTo>
                    <a:cubicBezTo>
                      <a:pt x="1436254" y="5922048"/>
                      <a:pt x="1437794" y="5889722"/>
                      <a:pt x="1468582" y="5957455"/>
                    </a:cubicBezTo>
                    <a:cubicBezTo>
                      <a:pt x="1499370" y="6025188"/>
                      <a:pt x="1527078" y="6119091"/>
                      <a:pt x="1607127" y="6206836"/>
                    </a:cubicBezTo>
                    <a:cubicBezTo>
                      <a:pt x="1687176" y="6294581"/>
                      <a:pt x="1799552" y="6436206"/>
                      <a:pt x="1948873" y="6483927"/>
                    </a:cubicBezTo>
                    <a:cubicBezTo>
                      <a:pt x="2098194" y="6531648"/>
                      <a:pt x="2318328" y="6514715"/>
                      <a:pt x="2503055" y="6493164"/>
                    </a:cubicBezTo>
                    <a:cubicBezTo>
                      <a:pt x="2687782" y="6471613"/>
                      <a:pt x="2872510" y="6394642"/>
                      <a:pt x="3057237" y="6354618"/>
                    </a:cubicBezTo>
                    <a:cubicBezTo>
                      <a:pt x="3241964" y="6314594"/>
                      <a:pt x="3611418" y="6253018"/>
                      <a:pt x="3611418" y="6253018"/>
                    </a:cubicBezTo>
                    <a:lnTo>
                      <a:pt x="4054764" y="6169891"/>
                    </a:lnTo>
                    <a:cubicBezTo>
                      <a:pt x="4164061" y="6151418"/>
                      <a:pt x="4174836" y="6139103"/>
                      <a:pt x="4267200" y="6142182"/>
                    </a:cubicBezTo>
                    <a:cubicBezTo>
                      <a:pt x="4359564" y="6145261"/>
                      <a:pt x="4484255" y="6166812"/>
                      <a:pt x="4608946" y="6188364"/>
                    </a:cubicBezTo>
                  </a:path>
                </a:pathLst>
              </a:custGeom>
              <a:noFill/>
              <a:ln w="571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3" name="正方形/長方形 52"/>
            <p:cNvSpPr/>
            <p:nvPr/>
          </p:nvSpPr>
          <p:spPr>
            <a:xfrm rot="279618">
              <a:off x="5884517" y="3547664"/>
              <a:ext cx="153965" cy="61205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 name="グループ化 4"/>
          <p:cNvGrpSpPr/>
          <p:nvPr/>
        </p:nvGrpSpPr>
        <p:grpSpPr>
          <a:xfrm>
            <a:off x="407383" y="900422"/>
            <a:ext cx="8285003" cy="5836754"/>
            <a:chOff x="407383" y="900422"/>
            <a:chExt cx="8285003" cy="5836754"/>
          </a:xfrm>
        </p:grpSpPr>
        <p:grpSp>
          <p:nvGrpSpPr>
            <p:cNvPr id="946" name="グループ化 945"/>
            <p:cNvGrpSpPr>
              <a:grpSpLocks noChangeAspect="1"/>
            </p:cNvGrpSpPr>
            <p:nvPr/>
          </p:nvGrpSpPr>
          <p:grpSpPr>
            <a:xfrm>
              <a:off x="8279397" y="2002346"/>
              <a:ext cx="412989" cy="551769"/>
              <a:chOff x="164852" y="3068960"/>
              <a:chExt cx="2753260" cy="3678460"/>
            </a:xfrm>
          </p:grpSpPr>
          <p:sp>
            <p:nvSpPr>
              <p:cNvPr id="947" name="正方形/長方形 946"/>
              <p:cNvSpPr/>
              <p:nvPr/>
            </p:nvSpPr>
            <p:spPr>
              <a:xfrm>
                <a:off x="288169" y="3176972"/>
                <a:ext cx="2520280" cy="3570448"/>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cxnSp>
            <p:nvCxnSpPr>
              <p:cNvPr id="948" name="直線コネクタ 947"/>
              <p:cNvCxnSpPr/>
              <p:nvPr/>
            </p:nvCxnSpPr>
            <p:spPr>
              <a:xfrm>
                <a:off x="1979712" y="3176972"/>
                <a:ext cx="0" cy="334837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49" name="直線コネクタ 948"/>
              <p:cNvCxnSpPr/>
              <p:nvPr/>
            </p:nvCxnSpPr>
            <p:spPr>
              <a:xfrm>
                <a:off x="1115616" y="3176972"/>
                <a:ext cx="0" cy="334837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950" name="正方形/長方形 949"/>
              <p:cNvSpPr/>
              <p:nvPr/>
            </p:nvSpPr>
            <p:spPr>
              <a:xfrm>
                <a:off x="2397100" y="6021288"/>
                <a:ext cx="288032" cy="720080"/>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51" name="正方形/長方形 950"/>
              <p:cNvSpPr/>
              <p:nvPr/>
            </p:nvSpPr>
            <p:spPr>
              <a:xfrm>
                <a:off x="2109068" y="6021288"/>
                <a:ext cx="288032" cy="720080"/>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52" name="正方形/長方形 951"/>
              <p:cNvSpPr/>
              <p:nvPr/>
            </p:nvSpPr>
            <p:spPr>
              <a:xfrm>
                <a:off x="1533004"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53" name="正方形/長方形 952"/>
              <p:cNvSpPr/>
              <p:nvPr/>
            </p:nvSpPr>
            <p:spPr>
              <a:xfrm>
                <a:off x="1244972"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54" name="正方形/長方形 953"/>
              <p:cNvSpPr/>
              <p:nvPr/>
            </p:nvSpPr>
            <p:spPr>
              <a:xfrm>
                <a:off x="668908"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55" name="正方形/長方形 954"/>
              <p:cNvSpPr/>
              <p:nvPr/>
            </p:nvSpPr>
            <p:spPr>
              <a:xfrm>
                <a:off x="380876"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56" name="正方形/長方形 955"/>
              <p:cNvSpPr/>
              <p:nvPr/>
            </p:nvSpPr>
            <p:spPr>
              <a:xfrm>
                <a:off x="2398133"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57" name="正方形/長方形 956"/>
              <p:cNvSpPr/>
              <p:nvPr/>
            </p:nvSpPr>
            <p:spPr>
              <a:xfrm>
                <a:off x="2110101"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58" name="正方形/長方形 957"/>
              <p:cNvSpPr/>
              <p:nvPr/>
            </p:nvSpPr>
            <p:spPr>
              <a:xfrm>
                <a:off x="1534037"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59" name="正方形/長方形 958"/>
              <p:cNvSpPr/>
              <p:nvPr/>
            </p:nvSpPr>
            <p:spPr>
              <a:xfrm>
                <a:off x="1246005"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60" name="正方形/長方形 959"/>
              <p:cNvSpPr/>
              <p:nvPr/>
            </p:nvSpPr>
            <p:spPr>
              <a:xfrm>
                <a:off x="669941"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61" name="正方形/長方形 960"/>
              <p:cNvSpPr/>
              <p:nvPr/>
            </p:nvSpPr>
            <p:spPr>
              <a:xfrm>
                <a:off x="381909"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62" name="正方形/長方形 961"/>
              <p:cNvSpPr/>
              <p:nvPr/>
            </p:nvSpPr>
            <p:spPr>
              <a:xfrm>
                <a:off x="2397100"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63" name="正方形/長方形 962"/>
              <p:cNvSpPr/>
              <p:nvPr/>
            </p:nvSpPr>
            <p:spPr>
              <a:xfrm>
                <a:off x="2109068"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64" name="正方形/長方形 963"/>
              <p:cNvSpPr/>
              <p:nvPr/>
            </p:nvSpPr>
            <p:spPr>
              <a:xfrm>
                <a:off x="1533004"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65" name="正方形/長方形 964"/>
              <p:cNvSpPr/>
              <p:nvPr/>
            </p:nvSpPr>
            <p:spPr>
              <a:xfrm>
                <a:off x="1244972"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66" name="正方形/長方形 965"/>
              <p:cNvSpPr/>
              <p:nvPr/>
            </p:nvSpPr>
            <p:spPr>
              <a:xfrm>
                <a:off x="668908"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67" name="正方形/長方形 966"/>
              <p:cNvSpPr/>
              <p:nvPr/>
            </p:nvSpPr>
            <p:spPr>
              <a:xfrm>
                <a:off x="380876"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68" name="正方形/長方形 967"/>
              <p:cNvSpPr/>
              <p:nvPr/>
            </p:nvSpPr>
            <p:spPr>
              <a:xfrm>
                <a:off x="2398133"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69" name="正方形/長方形 968"/>
              <p:cNvSpPr/>
              <p:nvPr/>
            </p:nvSpPr>
            <p:spPr>
              <a:xfrm>
                <a:off x="2110101"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70" name="正方形/長方形 969"/>
              <p:cNvSpPr/>
              <p:nvPr/>
            </p:nvSpPr>
            <p:spPr>
              <a:xfrm>
                <a:off x="1534037"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71" name="正方形/長方形 970"/>
              <p:cNvSpPr/>
              <p:nvPr/>
            </p:nvSpPr>
            <p:spPr>
              <a:xfrm>
                <a:off x="1246005"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72" name="正方形/長方形 971"/>
              <p:cNvSpPr/>
              <p:nvPr/>
            </p:nvSpPr>
            <p:spPr>
              <a:xfrm>
                <a:off x="669941"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73" name="正方形/長方形 972"/>
              <p:cNvSpPr/>
              <p:nvPr/>
            </p:nvSpPr>
            <p:spPr>
              <a:xfrm>
                <a:off x="381909"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74" name="正方形/長方形 973"/>
              <p:cNvSpPr/>
              <p:nvPr/>
            </p:nvSpPr>
            <p:spPr>
              <a:xfrm>
                <a:off x="164852" y="6309320"/>
                <a:ext cx="1814860" cy="432048"/>
              </a:xfrm>
              <a:prstGeom prst="rect">
                <a:avLst/>
              </a:prstGeom>
              <a:solidFill>
                <a:schemeClr val="accent2">
                  <a:lumMod val="60000"/>
                  <a:lumOff val="4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75" name="正方形/長方形 974"/>
              <p:cNvSpPr/>
              <p:nvPr/>
            </p:nvSpPr>
            <p:spPr>
              <a:xfrm>
                <a:off x="164852" y="5444802"/>
                <a:ext cx="2753260" cy="432048"/>
              </a:xfrm>
              <a:prstGeom prst="rect">
                <a:avLst/>
              </a:prstGeom>
              <a:solidFill>
                <a:schemeClr val="accent2">
                  <a:lumMod val="60000"/>
                  <a:lumOff val="4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76" name="正方形/長方形 975"/>
              <p:cNvSpPr/>
              <p:nvPr/>
            </p:nvSpPr>
            <p:spPr>
              <a:xfrm>
                <a:off x="164852" y="4580645"/>
                <a:ext cx="2753260" cy="432048"/>
              </a:xfrm>
              <a:prstGeom prst="rect">
                <a:avLst/>
              </a:prstGeom>
              <a:solidFill>
                <a:schemeClr val="accent2">
                  <a:lumMod val="60000"/>
                  <a:lumOff val="4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77" name="正方形/長方形 976"/>
              <p:cNvSpPr/>
              <p:nvPr/>
            </p:nvSpPr>
            <p:spPr>
              <a:xfrm>
                <a:off x="164852" y="3724672"/>
                <a:ext cx="2753260" cy="432048"/>
              </a:xfrm>
              <a:prstGeom prst="rect">
                <a:avLst/>
              </a:prstGeom>
              <a:solidFill>
                <a:schemeClr val="accent2">
                  <a:lumMod val="60000"/>
                  <a:lumOff val="4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78" name="正方形/長方形 977"/>
              <p:cNvSpPr/>
              <p:nvPr/>
            </p:nvSpPr>
            <p:spPr>
              <a:xfrm>
                <a:off x="164852" y="3068960"/>
                <a:ext cx="2753260" cy="216024"/>
              </a:xfrm>
              <a:prstGeom prst="rect">
                <a:avLst/>
              </a:prstGeom>
              <a:solidFill>
                <a:schemeClr val="accent2">
                  <a:lumMod val="60000"/>
                  <a:lumOff val="4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880" name="グループ化 879"/>
            <p:cNvGrpSpPr>
              <a:grpSpLocks noChangeAspect="1"/>
            </p:cNvGrpSpPr>
            <p:nvPr/>
          </p:nvGrpSpPr>
          <p:grpSpPr>
            <a:xfrm>
              <a:off x="3177532" y="900422"/>
              <a:ext cx="412989" cy="551769"/>
              <a:chOff x="164852" y="3068960"/>
              <a:chExt cx="2753260" cy="3678460"/>
            </a:xfrm>
          </p:grpSpPr>
          <p:sp>
            <p:nvSpPr>
              <p:cNvPr id="881" name="正方形/長方形 880"/>
              <p:cNvSpPr/>
              <p:nvPr/>
            </p:nvSpPr>
            <p:spPr>
              <a:xfrm>
                <a:off x="288169" y="3176972"/>
                <a:ext cx="2520280" cy="3570448"/>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cxnSp>
            <p:nvCxnSpPr>
              <p:cNvPr id="882" name="直線コネクタ 881"/>
              <p:cNvCxnSpPr/>
              <p:nvPr/>
            </p:nvCxnSpPr>
            <p:spPr>
              <a:xfrm>
                <a:off x="1979712" y="3176972"/>
                <a:ext cx="0" cy="334837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83" name="直線コネクタ 882"/>
              <p:cNvCxnSpPr/>
              <p:nvPr/>
            </p:nvCxnSpPr>
            <p:spPr>
              <a:xfrm>
                <a:off x="1115616" y="3176972"/>
                <a:ext cx="0" cy="334837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884" name="正方形/長方形 883"/>
              <p:cNvSpPr/>
              <p:nvPr/>
            </p:nvSpPr>
            <p:spPr>
              <a:xfrm>
                <a:off x="2397100" y="6021288"/>
                <a:ext cx="288032" cy="720080"/>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85" name="正方形/長方形 884"/>
              <p:cNvSpPr/>
              <p:nvPr/>
            </p:nvSpPr>
            <p:spPr>
              <a:xfrm>
                <a:off x="2109068" y="6021288"/>
                <a:ext cx="288032" cy="720080"/>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86" name="正方形/長方形 885"/>
              <p:cNvSpPr/>
              <p:nvPr/>
            </p:nvSpPr>
            <p:spPr>
              <a:xfrm>
                <a:off x="1533004"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87" name="正方形/長方形 886"/>
              <p:cNvSpPr/>
              <p:nvPr/>
            </p:nvSpPr>
            <p:spPr>
              <a:xfrm>
                <a:off x="1244972"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88" name="正方形/長方形 887"/>
              <p:cNvSpPr/>
              <p:nvPr/>
            </p:nvSpPr>
            <p:spPr>
              <a:xfrm>
                <a:off x="668908"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89" name="正方形/長方形 888"/>
              <p:cNvSpPr/>
              <p:nvPr/>
            </p:nvSpPr>
            <p:spPr>
              <a:xfrm>
                <a:off x="380876"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90" name="正方形/長方形 889"/>
              <p:cNvSpPr/>
              <p:nvPr/>
            </p:nvSpPr>
            <p:spPr>
              <a:xfrm>
                <a:off x="2398133"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91" name="正方形/長方形 890"/>
              <p:cNvSpPr/>
              <p:nvPr/>
            </p:nvSpPr>
            <p:spPr>
              <a:xfrm>
                <a:off x="2110101"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92" name="正方形/長方形 891"/>
              <p:cNvSpPr/>
              <p:nvPr/>
            </p:nvSpPr>
            <p:spPr>
              <a:xfrm>
                <a:off x="1534037"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93" name="正方形/長方形 892"/>
              <p:cNvSpPr/>
              <p:nvPr/>
            </p:nvSpPr>
            <p:spPr>
              <a:xfrm>
                <a:off x="1246005"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94" name="正方形/長方形 893"/>
              <p:cNvSpPr/>
              <p:nvPr/>
            </p:nvSpPr>
            <p:spPr>
              <a:xfrm>
                <a:off x="669941"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95" name="正方形/長方形 894"/>
              <p:cNvSpPr/>
              <p:nvPr/>
            </p:nvSpPr>
            <p:spPr>
              <a:xfrm>
                <a:off x="381909"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96" name="正方形/長方形 895"/>
              <p:cNvSpPr/>
              <p:nvPr/>
            </p:nvSpPr>
            <p:spPr>
              <a:xfrm>
                <a:off x="2397100"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97" name="正方形/長方形 896"/>
              <p:cNvSpPr/>
              <p:nvPr/>
            </p:nvSpPr>
            <p:spPr>
              <a:xfrm>
                <a:off x="2109068"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98" name="正方形/長方形 897"/>
              <p:cNvSpPr/>
              <p:nvPr/>
            </p:nvSpPr>
            <p:spPr>
              <a:xfrm>
                <a:off x="1533004"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99" name="正方形/長方形 898"/>
              <p:cNvSpPr/>
              <p:nvPr/>
            </p:nvSpPr>
            <p:spPr>
              <a:xfrm>
                <a:off x="1244972"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00" name="正方形/長方形 899"/>
              <p:cNvSpPr/>
              <p:nvPr/>
            </p:nvSpPr>
            <p:spPr>
              <a:xfrm>
                <a:off x="668908"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01" name="正方形/長方形 900"/>
              <p:cNvSpPr/>
              <p:nvPr/>
            </p:nvSpPr>
            <p:spPr>
              <a:xfrm>
                <a:off x="380876"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02" name="正方形/長方形 901"/>
              <p:cNvSpPr/>
              <p:nvPr/>
            </p:nvSpPr>
            <p:spPr>
              <a:xfrm>
                <a:off x="2398133"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03" name="正方形/長方形 902"/>
              <p:cNvSpPr/>
              <p:nvPr/>
            </p:nvSpPr>
            <p:spPr>
              <a:xfrm>
                <a:off x="2110101"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04" name="正方形/長方形 903"/>
              <p:cNvSpPr/>
              <p:nvPr/>
            </p:nvSpPr>
            <p:spPr>
              <a:xfrm>
                <a:off x="1534037"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05" name="正方形/長方形 904"/>
              <p:cNvSpPr/>
              <p:nvPr/>
            </p:nvSpPr>
            <p:spPr>
              <a:xfrm>
                <a:off x="1246005"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06" name="正方形/長方形 905"/>
              <p:cNvSpPr/>
              <p:nvPr/>
            </p:nvSpPr>
            <p:spPr>
              <a:xfrm>
                <a:off x="669941"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07" name="正方形/長方形 906"/>
              <p:cNvSpPr/>
              <p:nvPr/>
            </p:nvSpPr>
            <p:spPr>
              <a:xfrm>
                <a:off x="381909"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08" name="正方形/長方形 907"/>
              <p:cNvSpPr/>
              <p:nvPr/>
            </p:nvSpPr>
            <p:spPr>
              <a:xfrm>
                <a:off x="164852" y="6309320"/>
                <a:ext cx="1814860" cy="432048"/>
              </a:xfrm>
              <a:prstGeom prst="rect">
                <a:avLst/>
              </a:prstGeom>
              <a:solidFill>
                <a:schemeClr val="bg1">
                  <a:lumMod val="6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09" name="正方形/長方形 908"/>
              <p:cNvSpPr/>
              <p:nvPr/>
            </p:nvSpPr>
            <p:spPr>
              <a:xfrm>
                <a:off x="164852" y="5444802"/>
                <a:ext cx="2753260" cy="432048"/>
              </a:xfrm>
              <a:prstGeom prst="rect">
                <a:avLst/>
              </a:prstGeom>
              <a:solidFill>
                <a:schemeClr val="bg1">
                  <a:lumMod val="6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10" name="正方形/長方形 909"/>
              <p:cNvSpPr/>
              <p:nvPr/>
            </p:nvSpPr>
            <p:spPr>
              <a:xfrm>
                <a:off x="164852" y="4580645"/>
                <a:ext cx="2753260" cy="432048"/>
              </a:xfrm>
              <a:prstGeom prst="rect">
                <a:avLst/>
              </a:prstGeom>
              <a:solidFill>
                <a:schemeClr val="bg1">
                  <a:lumMod val="6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11" name="正方形/長方形 910"/>
              <p:cNvSpPr/>
              <p:nvPr/>
            </p:nvSpPr>
            <p:spPr>
              <a:xfrm>
                <a:off x="164852" y="3724672"/>
                <a:ext cx="2753260" cy="432048"/>
              </a:xfrm>
              <a:prstGeom prst="rect">
                <a:avLst/>
              </a:prstGeom>
              <a:solidFill>
                <a:schemeClr val="bg1">
                  <a:lumMod val="6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12" name="正方形/長方形 911"/>
              <p:cNvSpPr/>
              <p:nvPr/>
            </p:nvSpPr>
            <p:spPr>
              <a:xfrm>
                <a:off x="164852" y="3068960"/>
                <a:ext cx="2753260" cy="216024"/>
              </a:xfrm>
              <a:prstGeom prst="rect">
                <a:avLst/>
              </a:prstGeom>
              <a:solidFill>
                <a:schemeClr val="bg1">
                  <a:lumMod val="6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847" name="グループ化 846"/>
            <p:cNvGrpSpPr>
              <a:grpSpLocks noChangeAspect="1"/>
            </p:cNvGrpSpPr>
            <p:nvPr/>
          </p:nvGrpSpPr>
          <p:grpSpPr>
            <a:xfrm>
              <a:off x="407383" y="5006273"/>
              <a:ext cx="412989" cy="551769"/>
              <a:chOff x="164852" y="3068960"/>
              <a:chExt cx="2753260" cy="3678460"/>
            </a:xfrm>
          </p:grpSpPr>
          <p:sp>
            <p:nvSpPr>
              <p:cNvPr id="848" name="正方形/長方形 847"/>
              <p:cNvSpPr/>
              <p:nvPr/>
            </p:nvSpPr>
            <p:spPr>
              <a:xfrm>
                <a:off x="288169" y="3176972"/>
                <a:ext cx="2520280" cy="3570448"/>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cxnSp>
            <p:nvCxnSpPr>
              <p:cNvPr id="849" name="直線コネクタ 848"/>
              <p:cNvCxnSpPr/>
              <p:nvPr/>
            </p:nvCxnSpPr>
            <p:spPr>
              <a:xfrm>
                <a:off x="1979712" y="3176972"/>
                <a:ext cx="0" cy="334837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50" name="直線コネクタ 849"/>
              <p:cNvCxnSpPr/>
              <p:nvPr/>
            </p:nvCxnSpPr>
            <p:spPr>
              <a:xfrm>
                <a:off x="1115616" y="3176972"/>
                <a:ext cx="0" cy="334837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851" name="正方形/長方形 850"/>
              <p:cNvSpPr/>
              <p:nvPr/>
            </p:nvSpPr>
            <p:spPr>
              <a:xfrm>
                <a:off x="2397100" y="6021288"/>
                <a:ext cx="288032" cy="720080"/>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52" name="正方形/長方形 851"/>
              <p:cNvSpPr/>
              <p:nvPr/>
            </p:nvSpPr>
            <p:spPr>
              <a:xfrm>
                <a:off x="2109068" y="6021288"/>
                <a:ext cx="288032" cy="720080"/>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53" name="正方形/長方形 852"/>
              <p:cNvSpPr/>
              <p:nvPr/>
            </p:nvSpPr>
            <p:spPr>
              <a:xfrm>
                <a:off x="1533004"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54" name="正方形/長方形 853"/>
              <p:cNvSpPr/>
              <p:nvPr/>
            </p:nvSpPr>
            <p:spPr>
              <a:xfrm>
                <a:off x="1244972"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55" name="正方形/長方形 854"/>
              <p:cNvSpPr/>
              <p:nvPr/>
            </p:nvSpPr>
            <p:spPr>
              <a:xfrm>
                <a:off x="668908"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56" name="正方形/長方形 855"/>
              <p:cNvSpPr/>
              <p:nvPr/>
            </p:nvSpPr>
            <p:spPr>
              <a:xfrm>
                <a:off x="380876"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57" name="正方形/長方形 856"/>
              <p:cNvSpPr/>
              <p:nvPr/>
            </p:nvSpPr>
            <p:spPr>
              <a:xfrm>
                <a:off x="2398133"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58" name="正方形/長方形 857"/>
              <p:cNvSpPr/>
              <p:nvPr/>
            </p:nvSpPr>
            <p:spPr>
              <a:xfrm>
                <a:off x="2110101"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59" name="正方形/長方形 858"/>
              <p:cNvSpPr/>
              <p:nvPr/>
            </p:nvSpPr>
            <p:spPr>
              <a:xfrm>
                <a:off x="1534037"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60" name="正方形/長方形 859"/>
              <p:cNvSpPr/>
              <p:nvPr/>
            </p:nvSpPr>
            <p:spPr>
              <a:xfrm>
                <a:off x="1246005"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61" name="正方形/長方形 860"/>
              <p:cNvSpPr/>
              <p:nvPr/>
            </p:nvSpPr>
            <p:spPr>
              <a:xfrm>
                <a:off x="669941"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62" name="正方形/長方形 861"/>
              <p:cNvSpPr/>
              <p:nvPr/>
            </p:nvSpPr>
            <p:spPr>
              <a:xfrm>
                <a:off x="381909"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63" name="正方形/長方形 862"/>
              <p:cNvSpPr/>
              <p:nvPr/>
            </p:nvSpPr>
            <p:spPr>
              <a:xfrm>
                <a:off x="2397100"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64" name="正方形/長方形 863"/>
              <p:cNvSpPr/>
              <p:nvPr/>
            </p:nvSpPr>
            <p:spPr>
              <a:xfrm>
                <a:off x="2109068"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65" name="正方形/長方形 864"/>
              <p:cNvSpPr/>
              <p:nvPr/>
            </p:nvSpPr>
            <p:spPr>
              <a:xfrm>
                <a:off x="1533004"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66" name="正方形/長方形 865"/>
              <p:cNvSpPr/>
              <p:nvPr/>
            </p:nvSpPr>
            <p:spPr>
              <a:xfrm>
                <a:off x="1244972"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67" name="正方形/長方形 866"/>
              <p:cNvSpPr/>
              <p:nvPr/>
            </p:nvSpPr>
            <p:spPr>
              <a:xfrm>
                <a:off x="668908"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68" name="正方形/長方形 867"/>
              <p:cNvSpPr/>
              <p:nvPr/>
            </p:nvSpPr>
            <p:spPr>
              <a:xfrm>
                <a:off x="380876"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69" name="正方形/長方形 868"/>
              <p:cNvSpPr/>
              <p:nvPr/>
            </p:nvSpPr>
            <p:spPr>
              <a:xfrm>
                <a:off x="2398133"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70" name="正方形/長方形 869"/>
              <p:cNvSpPr/>
              <p:nvPr/>
            </p:nvSpPr>
            <p:spPr>
              <a:xfrm>
                <a:off x="2110101"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71" name="正方形/長方形 870"/>
              <p:cNvSpPr/>
              <p:nvPr/>
            </p:nvSpPr>
            <p:spPr>
              <a:xfrm>
                <a:off x="1534037"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72" name="正方形/長方形 871"/>
              <p:cNvSpPr/>
              <p:nvPr/>
            </p:nvSpPr>
            <p:spPr>
              <a:xfrm>
                <a:off x="1246005"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73" name="正方形/長方形 872"/>
              <p:cNvSpPr/>
              <p:nvPr/>
            </p:nvSpPr>
            <p:spPr>
              <a:xfrm>
                <a:off x="669941"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74" name="正方形/長方形 873"/>
              <p:cNvSpPr/>
              <p:nvPr/>
            </p:nvSpPr>
            <p:spPr>
              <a:xfrm>
                <a:off x="381909"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75" name="正方形/長方形 874"/>
              <p:cNvSpPr/>
              <p:nvPr/>
            </p:nvSpPr>
            <p:spPr>
              <a:xfrm>
                <a:off x="164852" y="6309320"/>
                <a:ext cx="1814860" cy="432048"/>
              </a:xfrm>
              <a:prstGeom prst="rect">
                <a:avLst/>
              </a:prstGeom>
              <a:solidFill>
                <a:schemeClr val="bg1">
                  <a:lumMod val="6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76" name="正方形/長方形 875"/>
              <p:cNvSpPr/>
              <p:nvPr/>
            </p:nvSpPr>
            <p:spPr>
              <a:xfrm>
                <a:off x="164852" y="5444802"/>
                <a:ext cx="2753260" cy="432048"/>
              </a:xfrm>
              <a:prstGeom prst="rect">
                <a:avLst/>
              </a:prstGeom>
              <a:solidFill>
                <a:schemeClr val="bg1">
                  <a:lumMod val="6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77" name="正方形/長方形 876"/>
              <p:cNvSpPr/>
              <p:nvPr/>
            </p:nvSpPr>
            <p:spPr>
              <a:xfrm>
                <a:off x="164852" y="4580645"/>
                <a:ext cx="2753260" cy="432048"/>
              </a:xfrm>
              <a:prstGeom prst="rect">
                <a:avLst/>
              </a:prstGeom>
              <a:solidFill>
                <a:schemeClr val="bg1">
                  <a:lumMod val="6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78" name="正方形/長方形 877"/>
              <p:cNvSpPr/>
              <p:nvPr/>
            </p:nvSpPr>
            <p:spPr>
              <a:xfrm>
                <a:off x="164852" y="3724672"/>
                <a:ext cx="2753260" cy="432048"/>
              </a:xfrm>
              <a:prstGeom prst="rect">
                <a:avLst/>
              </a:prstGeom>
              <a:solidFill>
                <a:schemeClr val="bg1">
                  <a:lumMod val="6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879" name="正方形/長方形 878"/>
              <p:cNvSpPr/>
              <p:nvPr/>
            </p:nvSpPr>
            <p:spPr>
              <a:xfrm>
                <a:off x="164852" y="3068960"/>
                <a:ext cx="2753260" cy="216024"/>
              </a:xfrm>
              <a:prstGeom prst="rect">
                <a:avLst/>
              </a:prstGeom>
              <a:solidFill>
                <a:schemeClr val="bg1">
                  <a:lumMod val="6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979" name="グループ化 978"/>
            <p:cNvGrpSpPr>
              <a:grpSpLocks noChangeAspect="1"/>
            </p:cNvGrpSpPr>
            <p:nvPr/>
          </p:nvGrpSpPr>
          <p:grpSpPr>
            <a:xfrm>
              <a:off x="7175055" y="6185407"/>
              <a:ext cx="412989" cy="551769"/>
              <a:chOff x="164852" y="3068960"/>
              <a:chExt cx="2753260" cy="3678460"/>
            </a:xfrm>
          </p:grpSpPr>
          <p:sp>
            <p:nvSpPr>
              <p:cNvPr id="980" name="正方形/長方形 979"/>
              <p:cNvSpPr/>
              <p:nvPr/>
            </p:nvSpPr>
            <p:spPr>
              <a:xfrm>
                <a:off x="288169" y="3176972"/>
                <a:ext cx="2520280" cy="3570448"/>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cxnSp>
            <p:nvCxnSpPr>
              <p:cNvPr id="981" name="直線コネクタ 980"/>
              <p:cNvCxnSpPr/>
              <p:nvPr/>
            </p:nvCxnSpPr>
            <p:spPr>
              <a:xfrm>
                <a:off x="1979712" y="3176972"/>
                <a:ext cx="0" cy="334837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82" name="直線コネクタ 981"/>
              <p:cNvCxnSpPr/>
              <p:nvPr/>
            </p:nvCxnSpPr>
            <p:spPr>
              <a:xfrm>
                <a:off x="1115616" y="3176972"/>
                <a:ext cx="0" cy="334837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983" name="正方形/長方形 982"/>
              <p:cNvSpPr/>
              <p:nvPr/>
            </p:nvSpPr>
            <p:spPr>
              <a:xfrm>
                <a:off x="2397100" y="6021288"/>
                <a:ext cx="288032" cy="720080"/>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84" name="正方形/長方形 983"/>
              <p:cNvSpPr/>
              <p:nvPr/>
            </p:nvSpPr>
            <p:spPr>
              <a:xfrm>
                <a:off x="2109068" y="6021288"/>
                <a:ext cx="288032" cy="720080"/>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85" name="正方形/長方形 984"/>
              <p:cNvSpPr/>
              <p:nvPr/>
            </p:nvSpPr>
            <p:spPr>
              <a:xfrm>
                <a:off x="1533004"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86" name="正方形/長方形 985"/>
              <p:cNvSpPr/>
              <p:nvPr/>
            </p:nvSpPr>
            <p:spPr>
              <a:xfrm>
                <a:off x="1244972"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87" name="正方形/長方形 986"/>
              <p:cNvSpPr/>
              <p:nvPr/>
            </p:nvSpPr>
            <p:spPr>
              <a:xfrm>
                <a:off x="668908"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88" name="正方形/長方形 987"/>
              <p:cNvSpPr/>
              <p:nvPr/>
            </p:nvSpPr>
            <p:spPr>
              <a:xfrm>
                <a:off x="380876" y="6021288"/>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89" name="正方形/長方形 988"/>
              <p:cNvSpPr/>
              <p:nvPr/>
            </p:nvSpPr>
            <p:spPr>
              <a:xfrm>
                <a:off x="2398133"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90" name="正方形/長方形 989"/>
              <p:cNvSpPr/>
              <p:nvPr/>
            </p:nvSpPr>
            <p:spPr>
              <a:xfrm>
                <a:off x="2110101"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91" name="正方形/長方形 990"/>
              <p:cNvSpPr/>
              <p:nvPr/>
            </p:nvSpPr>
            <p:spPr>
              <a:xfrm>
                <a:off x="1534037"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92" name="正方形/長方形 991"/>
              <p:cNvSpPr/>
              <p:nvPr/>
            </p:nvSpPr>
            <p:spPr>
              <a:xfrm>
                <a:off x="1246005"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93" name="正方形/長方形 992"/>
              <p:cNvSpPr/>
              <p:nvPr/>
            </p:nvSpPr>
            <p:spPr>
              <a:xfrm>
                <a:off x="669941"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94" name="正方形/長方形 993"/>
              <p:cNvSpPr/>
              <p:nvPr/>
            </p:nvSpPr>
            <p:spPr>
              <a:xfrm>
                <a:off x="381909" y="515677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95" name="正方形/長方形 994"/>
              <p:cNvSpPr/>
              <p:nvPr/>
            </p:nvSpPr>
            <p:spPr>
              <a:xfrm>
                <a:off x="2397100"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96" name="正方形/長方形 995"/>
              <p:cNvSpPr/>
              <p:nvPr/>
            </p:nvSpPr>
            <p:spPr>
              <a:xfrm>
                <a:off x="2109068"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97" name="正方形/長方形 996"/>
              <p:cNvSpPr/>
              <p:nvPr/>
            </p:nvSpPr>
            <p:spPr>
              <a:xfrm>
                <a:off x="1533004"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98" name="正方形/長方形 997"/>
              <p:cNvSpPr/>
              <p:nvPr/>
            </p:nvSpPr>
            <p:spPr>
              <a:xfrm>
                <a:off x="1244972"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99" name="正方形/長方形 998"/>
              <p:cNvSpPr/>
              <p:nvPr/>
            </p:nvSpPr>
            <p:spPr>
              <a:xfrm>
                <a:off x="668908"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00" name="正方形/長方形 999"/>
              <p:cNvSpPr/>
              <p:nvPr/>
            </p:nvSpPr>
            <p:spPr>
              <a:xfrm>
                <a:off x="380876" y="4292613"/>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01" name="正方形/長方形 1000"/>
              <p:cNvSpPr/>
              <p:nvPr/>
            </p:nvSpPr>
            <p:spPr>
              <a:xfrm>
                <a:off x="2398133"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02" name="正方形/長方形 1001"/>
              <p:cNvSpPr/>
              <p:nvPr/>
            </p:nvSpPr>
            <p:spPr>
              <a:xfrm>
                <a:off x="2110101"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03" name="正方形/長方形 1002"/>
              <p:cNvSpPr/>
              <p:nvPr/>
            </p:nvSpPr>
            <p:spPr>
              <a:xfrm>
                <a:off x="1534037"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04" name="正方形/長方形 1003"/>
              <p:cNvSpPr/>
              <p:nvPr/>
            </p:nvSpPr>
            <p:spPr>
              <a:xfrm>
                <a:off x="1246005"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05" name="正方形/長方形 1004"/>
              <p:cNvSpPr/>
              <p:nvPr/>
            </p:nvSpPr>
            <p:spPr>
              <a:xfrm>
                <a:off x="669941"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06" name="正方形/長方形 1005"/>
              <p:cNvSpPr/>
              <p:nvPr/>
            </p:nvSpPr>
            <p:spPr>
              <a:xfrm>
                <a:off x="381909" y="3437620"/>
                <a:ext cx="288032" cy="288032"/>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07" name="正方形/長方形 1006"/>
              <p:cNvSpPr/>
              <p:nvPr/>
            </p:nvSpPr>
            <p:spPr>
              <a:xfrm>
                <a:off x="164852" y="6309320"/>
                <a:ext cx="1814860" cy="432048"/>
              </a:xfrm>
              <a:prstGeom prst="rect">
                <a:avLst/>
              </a:prstGeom>
              <a:solidFill>
                <a:schemeClr val="accent2">
                  <a:lumMod val="60000"/>
                  <a:lumOff val="4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08" name="正方形/長方形 1007"/>
              <p:cNvSpPr/>
              <p:nvPr/>
            </p:nvSpPr>
            <p:spPr>
              <a:xfrm>
                <a:off x="164852" y="5444802"/>
                <a:ext cx="2753260" cy="432048"/>
              </a:xfrm>
              <a:prstGeom prst="rect">
                <a:avLst/>
              </a:prstGeom>
              <a:solidFill>
                <a:schemeClr val="accent2">
                  <a:lumMod val="60000"/>
                  <a:lumOff val="4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09" name="正方形/長方形 1008"/>
              <p:cNvSpPr/>
              <p:nvPr/>
            </p:nvSpPr>
            <p:spPr>
              <a:xfrm>
                <a:off x="164852" y="4580645"/>
                <a:ext cx="2753260" cy="432048"/>
              </a:xfrm>
              <a:prstGeom prst="rect">
                <a:avLst/>
              </a:prstGeom>
              <a:solidFill>
                <a:schemeClr val="accent2">
                  <a:lumMod val="60000"/>
                  <a:lumOff val="4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10" name="正方形/長方形 1009"/>
              <p:cNvSpPr/>
              <p:nvPr/>
            </p:nvSpPr>
            <p:spPr>
              <a:xfrm>
                <a:off x="164852" y="3724672"/>
                <a:ext cx="2753260" cy="432048"/>
              </a:xfrm>
              <a:prstGeom prst="rect">
                <a:avLst/>
              </a:prstGeom>
              <a:solidFill>
                <a:schemeClr val="accent2">
                  <a:lumMod val="60000"/>
                  <a:lumOff val="4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11" name="正方形/長方形 1010"/>
              <p:cNvSpPr/>
              <p:nvPr/>
            </p:nvSpPr>
            <p:spPr>
              <a:xfrm>
                <a:off x="164852" y="3068960"/>
                <a:ext cx="2753260" cy="216024"/>
              </a:xfrm>
              <a:prstGeom prst="rect">
                <a:avLst/>
              </a:prstGeom>
              <a:solidFill>
                <a:schemeClr val="accent2">
                  <a:lumMod val="60000"/>
                  <a:lumOff val="4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grpSp>
        <p:nvGrpSpPr>
          <p:cNvPr id="9" name="グループ化 8"/>
          <p:cNvGrpSpPr/>
          <p:nvPr/>
        </p:nvGrpSpPr>
        <p:grpSpPr>
          <a:xfrm>
            <a:off x="6145328" y="3098607"/>
            <a:ext cx="1637637" cy="445834"/>
            <a:chOff x="6145328" y="2868794"/>
            <a:chExt cx="1637637" cy="445834"/>
          </a:xfrm>
        </p:grpSpPr>
        <p:sp>
          <p:nvSpPr>
            <p:cNvPr id="100" name="円/楕円 99"/>
            <p:cNvSpPr/>
            <p:nvPr/>
          </p:nvSpPr>
          <p:spPr>
            <a:xfrm>
              <a:off x="6145328" y="3182258"/>
              <a:ext cx="131696" cy="13237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a:solidFill>
                  <a:schemeClr val="tx1"/>
                </a:solidFill>
              </a:endParaRPr>
            </a:p>
          </p:txBody>
        </p:sp>
        <p:sp>
          <p:nvSpPr>
            <p:cNvPr id="101" name="正方形/長方形 100"/>
            <p:cNvSpPr/>
            <p:nvPr/>
          </p:nvSpPr>
          <p:spPr>
            <a:xfrm>
              <a:off x="6708672" y="2868794"/>
              <a:ext cx="1074293" cy="301818"/>
            </a:xfrm>
            <a:prstGeom prst="rect">
              <a:avLst/>
            </a:prstGeom>
            <a:solidFill>
              <a:schemeClr val="bg1"/>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000" dirty="0" smtClean="0">
                  <a:solidFill>
                    <a:srgbClr val="FF0000"/>
                  </a:solidFill>
                </a:rPr>
                <a:t>スタート</a:t>
              </a:r>
              <a:endParaRPr kumimoji="1" lang="ja-JP" altLang="en-US" sz="2000" dirty="0">
                <a:solidFill>
                  <a:srgbClr val="FF0000"/>
                </a:solidFill>
              </a:endParaRPr>
            </a:p>
          </p:txBody>
        </p:sp>
        <p:cxnSp>
          <p:nvCxnSpPr>
            <p:cNvPr id="102" name="直線矢印コネクタ 101"/>
            <p:cNvCxnSpPr>
              <a:stCxn id="101" idx="1"/>
              <a:endCxn id="100" idx="6"/>
            </p:cNvCxnSpPr>
            <p:nvPr/>
          </p:nvCxnSpPr>
          <p:spPr>
            <a:xfrm flipH="1">
              <a:off x="6277024" y="3019703"/>
              <a:ext cx="431648" cy="228740"/>
            </a:xfrm>
            <a:prstGeom prst="straightConnector1">
              <a:avLst/>
            </a:prstGeom>
            <a:ln w="38100">
              <a:solidFill>
                <a:srgbClr val="FF0000"/>
              </a:solidFill>
              <a:tailEnd type="arrow"/>
            </a:ln>
          </p:spPr>
          <p:style>
            <a:lnRef idx="1">
              <a:schemeClr val="accent2"/>
            </a:lnRef>
            <a:fillRef idx="0">
              <a:schemeClr val="accent2"/>
            </a:fillRef>
            <a:effectRef idx="0">
              <a:schemeClr val="accent2"/>
            </a:effectRef>
            <a:fontRef idx="minor">
              <a:schemeClr val="tx1"/>
            </a:fontRef>
          </p:style>
        </p:cxnSp>
      </p:grpSp>
      <p:grpSp>
        <p:nvGrpSpPr>
          <p:cNvPr id="27" name="グループ化 26"/>
          <p:cNvGrpSpPr/>
          <p:nvPr/>
        </p:nvGrpSpPr>
        <p:grpSpPr>
          <a:xfrm>
            <a:off x="407192" y="116932"/>
            <a:ext cx="8343242" cy="6626706"/>
            <a:chOff x="407192" y="116932"/>
            <a:chExt cx="8343242" cy="6626706"/>
          </a:xfrm>
        </p:grpSpPr>
        <p:grpSp>
          <p:nvGrpSpPr>
            <p:cNvPr id="919" name="グループ化 918"/>
            <p:cNvGrpSpPr/>
            <p:nvPr/>
          </p:nvGrpSpPr>
          <p:grpSpPr>
            <a:xfrm>
              <a:off x="3541592" y="3139304"/>
              <a:ext cx="333006" cy="132585"/>
              <a:chOff x="2920134" y="3070269"/>
              <a:chExt cx="333006" cy="132585"/>
            </a:xfrm>
          </p:grpSpPr>
          <p:grpSp>
            <p:nvGrpSpPr>
              <p:cNvPr id="920" name="グループ化 919"/>
              <p:cNvGrpSpPr/>
              <p:nvPr/>
            </p:nvGrpSpPr>
            <p:grpSpPr>
              <a:xfrm>
                <a:off x="2920134" y="3070269"/>
                <a:ext cx="333006" cy="129614"/>
                <a:chOff x="2920134" y="3070269"/>
                <a:chExt cx="333006" cy="129614"/>
              </a:xfrm>
            </p:grpSpPr>
            <p:sp>
              <p:nvSpPr>
                <p:cNvPr id="922" name="正方形/長方形 921"/>
                <p:cNvSpPr/>
                <p:nvPr/>
              </p:nvSpPr>
              <p:spPr>
                <a:xfrm>
                  <a:off x="2939905" y="3070269"/>
                  <a:ext cx="291633" cy="129614"/>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23" name="台形 922"/>
                <p:cNvSpPr/>
                <p:nvPr/>
              </p:nvSpPr>
              <p:spPr>
                <a:xfrm>
                  <a:off x="2920134" y="3070269"/>
                  <a:ext cx="333006" cy="3240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24" name="正方形/長方形 923"/>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25" name="正方形/長方形 924"/>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26" name="正方形/長方形 925"/>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27" name="正方形/長方形 926"/>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921" name="フローチャート : 書類 920"/>
              <p:cNvSpPr/>
              <p:nvPr/>
            </p:nvSpPr>
            <p:spPr>
              <a:xfrm flipV="1">
                <a:off x="2941244" y="3135076"/>
                <a:ext cx="291788" cy="67778"/>
              </a:xfrm>
              <a:prstGeom prst="flowChartDocument">
                <a:avLst/>
              </a:prstGeom>
              <a:solidFill>
                <a:srgbClr val="00B0F0"/>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928" name="グループ化 927"/>
            <p:cNvGrpSpPr/>
            <p:nvPr/>
          </p:nvGrpSpPr>
          <p:grpSpPr>
            <a:xfrm>
              <a:off x="739034" y="4624418"/>
              <a:ext cx="333006" cy="132585"/>
              <a:chOff x="2920134" y="3070269"/>
              <a:chExt cx="333006" cy="132585"/>
            </a:xfrm>
          </p:grpSpPr>
          <p:grpSp>
            <p:nvGrpSpPr>
              <p:cNvPr id="929" name="グループ化 928"/>
              <p:cNvGrpSpPr/>
              <p:nvPr/>
            </p:nvGrpSpPr>
            <p:grpSpPr>
              <a:xfrm>
                <a:off x="2920134" y="3070269"/>
                <a:ext cx="333006" cy="129614"/>
                <a:chOff x="2920134" y="3070269"/>
                <a:chExt cx="333006" cy="129614"/>
              </a:xfrm>
            </p:grpSpPr>
            <p:sp>
              <p:nvSpPr>
                <p:cNvPr id="931" name="正方形/長方形 930"/>
                <p:cNvSpPr/>
                <p:nvPr/>
              </p:nvSpPr>
              <p:spPr>
                <a:xfrm>
                  <a:off x="2939905" y="3070269"/>
                  <a:ext cx="291633" cy="129614"/>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32" name="台形 931"/>
                <p:cNvSpPr/>
                <p:nvPr/>
              </p:nvSpPr>
              <p:spPr>
                <a:xfrm>
                  <a:off x="2920134" y="3070269"/>
                  <a:ext cx="333006" cy="3240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33" name="正方形/長方形 932"/>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34" name="正方形/長方形 933"/>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35" name="正方形/長方形 934"/>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36" name="正方形/長方形 935"/>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930" name="フローチャート : 書類 929"/>
              <p:cNvSpPr/>
              <p:nvPr/>
            </p:nvSpPr>
            <p:spPr>
              <a:xfrm flipV="1">
                <a:off x="2941244" y="3135076"/>
                <a:ext cx="291788" cy="67778"/>
              </a:xfrm>
              <a:prstGeom prst="flowChartDocument">
                <a:avLst/>
              </a:prstGeom>
              <a:solidFill>
                <a:srgbClr val="00B0F0"/>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937" name="グループ化 936"/>
            <p:cNvGrpSpPr/>
            <p:nvPr/>
          </p:nvGrpSpPr>
          <p:grpSpPr>
            <a:xfrm>
              <a:off x="5292565" y="3579685"/>
              <a:ext cx="333006" cy="132585"/>
              <a:chOff x="2920134" y="3070269"/>
              <a:chExt cx="333006" cy="132585"/>
            </a:xfrm>
          </p:grpSpPr>
          <p:grpSp>
            <p:nvGrpSpPr>
              <p:cNvPr id="938" name="グループ化 937"/>
              <p:cNvGrpSpPr/>
              <p:nvPr/>
            </p:nvGrpSpPr>
            <p:grpSpPr>
              <a:xfrm>
                <a:off x="2920134" y="3070269"/>
                <a:ext cx="333006" cy="129614"/>
                <a:chOff x="2920134" y="3070269"/>
                <a:chExt cx="333006" cy="129614"/>
              </a:xfrm>
            </p:grpSpPr>
            <p:sp>
              <p:nvSpPr>
                <p:cNvPr id="940" name="正方形/長方形 939"/>
                <p:cNvSpPr/>
                <p:nvPr/>
              </p:nvSpPr>
              <p:spPr>
                <a:xfrm>
                  <a:off x="2939905" y="3070269"/>
                  <a:ext cx="291633" cy="129614"/>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41" name="台形 940"/>
                <p:cNvSpPr/>
                <p:nvPr/>
              </p:nvSpPr>
              <p:spPr>
                <a:xfrm>
                  <a:off x="2920134" y="3070269"/>
                  <a:ext cx="333006" cy="3240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42" name="正方形/長方形 941"/>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43" name="正方形/長方形 942"/>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44" name="正方形/長方形 943"/>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45" name="正方形/長方形 944"/>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939" name="フローチャート : 書類 938"/>
              <p:cNvSpPr/>
              <p:nvPr/>
            </p:nvSpPr>
            <p:spPr>
              <a:xfrm flipV="1">
                <a:off x="2941244" y="3135076"/>
                <a:ext cx="291788" cy="67778"/>
              </a:xfrm>
              <a:prstGeom prst="flowChartDocument">
                <a:avLst/>
              </a:prstGeom>
              <a:solidFill>
                <a:srgbClr val="00B0F0"/>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013" name="グループ化 1012"/>
            <p:cNvGrpSpPr/>
            <p:nvPr/>
          </p:nvGrpSpPr>
          <p:grpSpPr>
            <a:xfrm>
              <a:off x="7550519" y="3449798"/>
              <a:ext cx="333006" cy="132585"/>
              <a:chOff x="2920134" y="3070269"/>
              <a:chExt cx="333006" cy="132585"/>
            </a:xfrm>
          </p:grpSpPr>
          <p:grpSp>
            <p:nvGrpSpPr>
              <p:cNvPr id="1014" name="グループ化 1013"/>
              <p:cNvGrpSpPr/>
              <p:nvPr/>
            </p:nvGrpSpPr>
            <p:grpSpPr>
              <a:xfrm>
                <a:off x="2920134" y="3070269"/>
                <a:ext cx="333006" cy="129614"/>
                <a:chOff x="2920134" y="3070269"/>
                <a:chExt cx="333006" cy="129614"/>
              </a:xfrm>
            </p:grpSpPr>
            <p:sp>
              <p:nvSpPr>
                <p:cNvPr id="1016" name="正方形/長方形 1015"/>
                <p:cNvSpPr/>
                <p:nvPr/>
              </p:nvSpPr>
              <p:spPr>
                <a:xfrm>
                  <a:off x="2939905" y="3070269"/>
                  <a:ext cx="291633" cy="129614"/>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17" name="台形 1016"/>
                <p:cNvSpPr/>
                <p:nvPr/>
              </p:nvSpPr>
              <p:spPr>
                <a:xfrm>
                  <a:off x="2920134" y="3070269"/>
                  <a:ext cx="333006" cy="3240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18" name="正方形/長方形 1017"/>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19" name="正方形/長方形 1018"/>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20" name="正方形/長方形 1019"/>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21" name="正方形/長方形 1020"/>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015" name="フローチャート : 書類 1014"/>
              <p:cNvSpPr/>
              <p:nvPr/>
            </p:nvSpPr>
            <p:spPr>
              <a:xfrm flipV="1">
                <a:off x="2941244" y="3135076"/>
                <a:ext cx="291788" cy="67778"/>
              </a:xfrm>
              <a:prstGeom prst="flowChartDocument">
                <a:avLst/>
              </a:prstGeom>
              <a:solidFill>
                <a:srgbClr val="00B0F0"/>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022" name="グループ化 1021"/>
            <p:cNvGrpSpPr/>
            <p:nvPr/>
          </p:nvGrpSpPr>
          <p:grpSpPr>
            <a:xfrm>
              <a:off x="7673610" y="1701739"/>
              <a:ext cx="333006" cy="132585"/>
              <a:chOff x="2920134" y="3070269"/>
              <a:chExt cx="333006" cy="132585"/>
            </a:xfrm>
          </p:grpSpPr>
          <p:grpSp>
            <p:nvGrpSpPr>
              <p:cNvPr id="1023" name="グループ化 1022"/>
              <p:cNvGrpSpPr/>
              <p:nvPr/>
            </p:nvGrpSpPr>
            <p:grpSpPr>
              <a:xfrm>
                <a:off x="2920134" y="3070269"/>
                <a:ext cx="333006" cy="129614"/>
                <a:chOff x="2920134" y="3070269"/>
                <a:chExt cx="333006" cy="129614"/>
              </a:xfrm>
            </p:grpSpPr>
            <p:sp>
              <p:nvSpPr>
                <p:cNvPr id="1025" name="正方形/長方形 1024"/>
                <p:cNvSpPr/>
                <p:nvPr/>
              </p:nvSpPr>
              <p:spPr>
                <a:xfrm>
                  <a:off x="2939905" y="3070269"/>
                  <a:ext cx="291633" cy="129614"/>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26" name="台形 1025"/>
                <p:cNvSpPr/>
                <p:nvPr/>
              </p:nvSpPr>
              <p:spPr>
                <a:xfrm>
                  <a:off x="2920134" y="3070269"/>
                  <a:ext cx="333006" cy="3240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27" name="正方形/長方形 1026"/>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28" name="正方形/長方形 1027"/>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29" name="正方形/長方形 1028"/>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30" name="正方形/長方形 1029"/>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024" name="フローチャート : 書類 1023"/>
              <p:cNvSpPr/>
              <p:nvPr/>
            </p:nvSpPr>
            <p:spPr>
              <a:xfrm flipV="1">
                <a:off x="2941244" y="3135076"/>
                <a:ext cx="291788" cy="67778"/>
              </a:xfrm>
              <a:prstGeom prst="flowChartDocument">
                <a:avLst/>
              </a:prstGeom>
              <a:solidFill>
                <a:srgbClr val="00B0F0"/>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031" name="グループ化 1030"/>
            <p:cNvGrpSpPr/>
            <p:nvPr/>
          </p:nvGrpSpPr>
          <p:grpSpPr>
            <a:xfrm>
              <a:off x="8305318" y="950112"/>
              <a:ext cx="333006" cy="132585"/>
              <a:chOff x="2920134" y="3070269"/>
              <a:chExt cx="333006" cy="132585"/>
            </a:xfrm>
          </p:grpSpPr>
          <p:grpSp>
            <p:nvGrpSpPr>
              <p:cNvPr id="1032" name="グループ化 1031"/>
              <p:cNvGrpSpPr/>
              <p:nvPr/>
            </p:nvGrpSpPr>
            <p:grpSpPr>
              <a:xfrm>
                <a:off x="2920134" y="3070269"/>
                <a:ext cx="333006" cy="129614"/>
                <a:chOff x="2920134" y="3070269"/>
                <a:chExt cx="333006" cy="129614"/>
              </a:xfrm>
            </p:grpSpPr>
            <p:sp>
              <p:nvSpPr>
                <p:cNvPr id="1034" name="正方形/長方形 1033"/>
                <p:cNvSpPr/>
                <p:nvPr/>
              </p:nvSpPr>
              <p:spPr>
                <a:xfrm>
                  <a:off x="2939905" y="3070269"/>
                  <a:ext cx="291633" cy="129614"/>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35" name="台形 1034"/>
                <p:cNvSpPr/>
                <p:nvPr/>
              </p:nvSpPr>
              <p:spPr>
                <a:xfrm>
                  <a:off x="2920134" y="3070269"/>
                  <a:ext cx="333006" cy="3240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36" name="正方形/長方形 1035"/>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37" name="正方形/長方形 1036"/>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38" name="正方形/長方形 1037"/>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39" name="正方形/長方形 1038"/>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033" name="フローチャート : 書類 1032"/>
              <p:cNvSpPr/>
              <p:nvPr/>
            </p:nvSpPr>
            <p:spPr>
              <a:xfrm flipV="1">
                <a:off x="2941244" y="3135076"/>
                <a:ext cx="291788" cy="67778"/>
              </a:xfrm>
              <a:prstGeom prst="flowChartDocument">
                <a:avLst/>
              </a:prstGeom>
              <a:solidFill>
                <a:srgbClr val="00B0F0"/>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040" name="グループ化 1039"/>
            <p:cNvGrpSpPr/>
            <p:nvPr/>
          </p:nvGrpSpPr>
          <p:grpSpPr>
            <a:xfrm>
              <a:off x="6483205" y="797564"/>
              <a:ext cx="333006" cy="132585"/>
              <a:chOff x="2920134" y="3070269"/>
              <a:chExt cx="333006" cy="132585"/>
            </a:xfrm>
          </p:grpSpPr>
          <p:grpSp>
            <p:nvGrpSpPr>
              <p:cNvPr id="1041" name="グループ化 1040"/>
              <p:cNvGrpSpPr/>
              <p:nvPr/>
            </p:nvGrpSpPr>
            <p:grpSpPr>
              <a:xfrm>
                <a:off x="2920134" y="3070269"/>
                <a:ext cx="333006" cy="129614"/>
                <a:chOff x="2920134" y="3070269"/>
                <a:chExt cx="333006" cy="129614"/>
              </a:xfrm>
            </p:grpSpPr>
            <p:sp>
              <p:nvSpPr>
                <p:cNvPr id="1043" name="正方形/長方形 1042"/>
                <p:cNvSpPr/>
                <p:nvPr/>
              </p:nvSpPr>
              <p:spPr>
                <a:xfrm>
                  <a:off x="2939905" y="3070269"/>
                  <a:ext cx="291633" cy="129614"/>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44" name="台形 1043"/>
                <p:cNvSpPr/>
                <p:nvPr/>
              </p:nvSpPr>
              <p:spPr>
                <a:xfrm>
                  <a:off x="2920134" y="3070269"/>
                  <a:ext cx="333006" cy="3240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45" name="正方形/長方形 1044"/>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46" name="正方形/長方形 1045"/>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47" name="正方形/長方形 1046"/>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48" name="正方形/長方形 1047"/>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042" name="フローチャート : 書類 1041"/>
              <p:cNvSpPr/>
              <p:nvPr/>
            </p:nvSpPr>
            <p:spPr>
              <a:xfrm flipV="1">
                <a:off x="2941244" y="3135076"/>
                <a:ext cx="291788" cy="67778"/>
              </a:xfrm>
              <a:prstGeom prst="flowChartDocument">
                <a:avLst/>
              </a:prstGeom>
              <a:solidFill>
                <a:srgbClr val="00B0F0"/>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26" name="グループ化 25"/>
            <p:cNvGrpSpPr/>
            <p:nvPr/>
          </p:nvGrpSpPr>
          <p:grpSpPr>
            <a:xfrm>
              <a:off x="1320562" y="4754622"/>
              <a:ext cx="457123" cy="132585"/>
              <a:chOff x="1870551" y="4932909"/>
              <a:chExt cx="457123" cy="132585"/>
            </a:xfrm>
          </p:grpSpPr>
          <p:grpSp>
            <p:nvGrpSpPr>
              <p:cNvPr id="24" name="グループ化 23"/>
              <p:cNvGrpSpPr/>
              <p:nvPr/>
            </p:nvGrpSpPr>
            <p:grpSpPr>
              <a:xfrm>
                <a:off x="1870551" y="4932909"/>
                <a:ext cx="457123" cy="129614"/>
                <a:chOff x="1472737" y="4908893"/>
                <a:chExt cx="457123" cy="129614"/>
              </a:xfrm>
            </p:grpSpPr>
            <p:sp>
              <p:nvSpPr>
                <p:cNvPr id="1049" name="正方形/長方形 1048"/>
                <p:cNvSpPr/>
                <p:nvPr/>
              </p:nvSpPr>
              <p:spPr>
                <a:xfrm>
                  <a:off x="1492509" y="4908893"/>
                  <a:ext cx="412988" cy="129614"/>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50" name="台形 1049"/>
                <p:cNvSpPr/>
                <p:nvPr/>
              </p:nvSpPr>
              <p:spPr>
                <a:xfrm>
                  <a:off x="1472737" y="4908893"/>
                  <a:ext cx="457123" cy="3240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51" name="正方形/長方形 1050"/>
                <p:cNvSpPr/>
                <p:nvPr/>
              </p:nvSpPr>
              <p:spPr>
                <a:xfrm>
                  <a:off x="1827346"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52" name="正方形/長方形 1051"/>
                <p:cNvSpPr/>
                <p:nvPr/>
              </p:nvSpPr>
              <p:spPr>
                <a:xfrm>
                  <a:off x="1784141"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53" name="正方形/長方形 1052"/>
                <p:cNvSpPr/>
                <p:nvPr/>
              </p:nvSpPr>
              <p:spPr>
                <a:xfrm>
                  <a:off x="1697731"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54" name="正方形/長方形 1053"/>
                <p:cNvSpPr/>
                <p:nvPr/>
              </p:nvSpPr>
              <p:spPr>
                <a:xfrm>
                  <a:off x="1654527"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55" name="正方形/長方形 1054"/>
                <p:cNvSpPr/>
                <p:nvPr/>
              </p:nvSpPr>
              <p:spPr>
                <a:xfrm>
                  <a:off x="1568117"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56" name="正方形/長方形 1055"/>
                <p:cNvSpPr/>
                <p:nvPr/>
              </p:nvSpPr>
              <p:spPr>
                <a:xfrm>
                  <a:off x="1524912"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057" name="フローチャート : 書類 1056"/>
              <p:cNvSpPr/>
              <p:nvPr/>
            </p:nvSpPr>
            <p:spPr>
              <a:xfrm flipV="1">
                <a:off x="1890167" y="4976114"/>
                <a:ext cx="413144" cy="89380"/>
              </a:xfrm>
              <a:prstGeom prst="flowChartDocument">
                <a:avLst/>
              </a:prstGeom>
              <a:solidFill>
                <a:srgbClr val="00B0F0"/>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058" name="グループ化 1057"/>
            <p:cNvGrpSpPr/>
            <p:nvPr/>
          </p:nvGrpSpPr>
          <p:grpSpPr>
            <a:xfrm>
              <a:off x="4631981" y="2837044"/>
              <a:ext cx="457123" cy="132585"/>
              <a:chOff x="1870551" y="4932909"/>
              <a:chExt cx="457123" cy="132585"/>
            </a:xfrm>
          </p:grpSpPr>
          <p:grpSp>
            <p:nvGrpSpPr>
              <p:cNvPr id="1059" name="グループ化 1058"/>
              <p:cNvGrpSpPr/>
              <p:nvPr/>
            </p:nvGrpSpPr>
            <p:grpSpPr>
              <a:xfrm>
                <a:off x="1870551" y="4932909"/>
                <a:ext cx="457123" cy="129614"/>
                <a:chOff x="1472737" y="4908893"/>
                <a:chExt cx="457123" cy="129614"/>
              </a:xfrm>
            </p:grpSpPr>
            <p:sp>
              <p:nvSpPr>
                <p:cNvPr id="1061" name="正方形/長方形 1060"/>
                <p:cNvSpPr/>
                <p:nvPr/>
              </p:nvSpPr>
              <p:spPr>
                <a:xfrm>
                  <a:off x="1492509" y="4908893"/>
                  <a:ext cx="412988" cy="129614"/>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62" name="台形 1061"/>
                <p:cNvSpPr/>
                <p:nvPr/>
              </p:nvSpPr>
              <p:spPr>
                <a:xfrm>
                  <a:off x="1472737" y="4908893"/>
                  <a:ext cx="457123" cy="3240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63" name="正方形/長方形 1062"/>
                <p:cNvSpPr/>
                <p:nvPr/>
              </p:nvSpPr>
              <p:spPr>
                <a:xfrm>
                  <a:off x="1827346"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64" name="正方形/長方形 1063"/>
                <p:cNvSpPr/>
                <p:nvPr/>
              </p:nvSpPr>
              <p:spPr>
                <a:xfrm>
                  <a:off x="1784141"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65" name="正方形/長方形 1064"/>
                <p:cNvSpPr/>
                <p:nvPr/>
              </p:nvSpPr>
              <p:spPr>
                <a:xfrm>
                  <a:off x="1697731"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66" name="正方形/長方形 1065"/>
                <p:cNvSpPr/>
                <p:nvPr/>
              </p:nvSpPr>
              <p:spPr>
                <a:xfrm>
                  <a:off x="1654527"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67" name="正方形/長方形 1066"/>
                <p:cNvSpPr/>
                <p:nvPr/>
              </p:nvSpPr>
              <p:spPr>
                <a:xfrm>
                  <a:off x="1568117"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68" name="正方形/長方形 1067"/>
                <p:cNvSpPr/>
                <p:nvPr/>
              </p:nvSpPr>
              <p:spPr>
                <a:xfrm>
                  <a:off x="1524912"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060" name="フローチャート : 書類 1059"/>
              <p:cNvSpPr/>
              <p:nvPr/>
            </p:nvSpPr>
            <p:spPr>
              <a:xfrm flipV="1">
                <a:off x="1890167" y="4976114"/>
                <a:ext cx="413144" cy="89380"/>
              </a:xfrm>
              <a:prstGeom prst="flowChartDocument">
                <a:avLst/>
              </a:prstGeom>
              <a:solidFill>
                <a:srgbClr val="00B0F0"/>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069" name="グループ化 1068"/>
            <p:cNvGrpSpPr/>
            <p:nvPr/>
          </p:nvGrpSpPr>
          <p:grpSpPr>
            <a:xfrm>
              <a:off x="6000668" y="671004"/>
              <a:ext cx="457123" cy="132585"/>
              <a:chOff x="1870551" y="4932909"/>
              <a:chExt cx="457123" cy="132585"/>
            </a:xfrm>
          </p:grpSpPr>
          <p:grpSp>
            <p:nvGrpSpPr>
              <p:cNvPr id="1070" name="グループ化 1069"/>
              <p:cNvGrpSpPr/>
              <p:nvPr/>
            </p:nvGrpSpPr>
            <p:grpSpPr>
              <a:xfrm>
                <a:off x="1870551" y="4932909"/>
                <a:ext cx="457123" cy="129614"/>
                <a:chOff x="1472737" y="4908893"/>
                <a:chExt cx="457123" cy="129614"/>
              </a:xfrm>
            </p:grpSpPr>
            <p:sp>
              <p:nvSpPr>
                <p:cNvPr id="1072" name="正方形/長方形 1071"/>
                <p:cNvSpPr/>
                <p:nvPr/>
              </p:nvSpPr>
              <p:spPr>
                <a:xfrm>
                  <a:off x="1492509" y="4908893"/>
                  <a:ext cx="412988" cy="129614"/>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73" name="台形 1072"/>
                <p:cNvSpPr/>
                <p:nvPr/>
              </p:nvSpPr>
              <p:spPr>
                <a:xfrm>
                  <a:off x="1472737" y="4908893"/>
                  <a:ext cx="457123" cy="3240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74" name="正方形/長方形 1073"/>
                <p:cNvSpPr/>
                <p:nvPr/>
              </p:nvSpPr>
              <p:spPr>
                <a:xfrm>
                  <a:off x="1827346"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75" name="正方形/長方形 1074"/>
                <p:cNvSpPr/>
                <p:nvPr/>
              </p:nvSpPr>
              <p:spPr>
                <a:xfrm>
                  <a:off x="1784141"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76" name="正方形/長方形 1075"/>
                <p:cNvSpPr/>
                <p:nvPr/>
              </p:nvSpPr>
              <p:spPr>
                <a:xfrm>
                  <a:off x="1697731"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77" name="正方形/長方形 1076"/>
                <p:cNvSpPr/>
                <p:nvPr/>
              </p:nvSpPr>
              <p:spPr>
                <a:xfrm>
                  <a:off x="1654527"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78" name="正方形/長方形 1077"/>
                <p:cNvSpPr/>
                <p:nvPr/>
              </p:nvSpPr>
              <p:spPr>
                <a:xfrm>
                  <a:off x="1568117"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79" name="正方形/長方形 1078"/>
                <p:cNvSpPr/>
                <p:nvPr/>
              </p:nvSpPr>
              <p:spPr>
                <a:xfrm>
                  <a:off x="1524912"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071" name="フローチャート : 書類 1070"/>
              <p:cNvSpPr/>
              <p:nvPr/>
            </p:nvSpPr>
            <p:spPr>
              <a:xfrm flipV="1">
                <a:off x="1890167" y="4976114"/>
                <a:ext cx="413144" cy="89380"/>
              </a:xfrm>
              <a:prstGeom prst="flowChartDocument">
                <a:avLst/>
              </a:prstGeom>
              <a:solidFill>
                <a:srgbClr val="00B0F0"/>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080" name="グループ化 1079"/>
            <p:cNvGrpSpPr/>
            <p:nvPr/>
          </p:nvGrpSpPr>
          <p:grpSpPr>
            <a:xfrm>
              <a:off x="7682636" y="2223914"/>
              <a:ext cx="457123" cy="132585"/>
              <a:chOff x="1870551" y="4932909"/>
              <a:chExt cx="457123" cy="132585"/>
            </a:xfrm>
          </p:grpSpPr>
          <p:grpSp>
            <p:nvGrpSpPr>
              <p:cNvPr id="1081" name="グループ化 1080"/>
              <p:cNvGrpSpPr/>
              <p:nvPr/>
            </p:nvGrpSpPr>
            <p:grpSpPr>
              <a:xfrm>
                <a:off x="1870551" y="4932909"/>
                <a:ext cx="457123" cy="129614"/>
                <a:chOff x="1472737" y="4908893"/>
                <a:chExt cx="457123" cy="129614"/>
              </a:xfrm>
            </p:grpSpPr>
            <p:sp>
              <p:nvSpPr>
                <p:cNvPr id="1083" name="正方形/長方形 1082"/>
                <p:cNvSpPr/>
                <p:nvPr/>
              </p:nvSpPr>
              <p:spPr>
                <a:xfrm>
                  <a:off x="1492509" y="4908893"/>
                  <a:ext cx="412988" cy="129614"/>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84" name="台形 1083"/>
                <p:cNvSpPr/>
                <p:nvPr/>
              </p:nvSpPr>
              <p:spPr>
                <a:xfrm>
                  <a:off x="1472737" y="4908893"/>
                  <a:ext cx="457123" cy="3240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85" name="正方形/長方形 1084"/>
                <p:cNvSpPr/>
                <p:nvPr/>
              </p:nvSpPr>
              <p:spPr>
                <a:xfrm>
                  <a:off x="1827346"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86" name="正方形/長方形 1085"/>
                <p:cNvSpPr/>
                <p:nvPr/>
              </p:nvSpPr>
              <p:spPr>
                <a:xfrm>
                  <a:off x="1784141"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87" name="正方形/長方形 1086"/>
                <p:cNvSpPr/>
                <p:nvPr/>
              </p:nvSpPr>
              <p:spPr>
                <a:xfrm>
                  <a:off x="1697731"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88" name="正方形/長方形 1087"/>
                <p:cNvSpPr/>
                <p:nvPr/>
              </p:nvSpPr>
              <p:spPr>
                <a:xfrm>
                  <a:off x="1654527"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89" name="正方形/長方形 1088"/>
                <p:cNvSpPr/>
                <p:nvPr/>
              </p:nvSpPr>
              <p:spPr>
                <a:xfrm>
                  <a:off x="1568117"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90" name="正方形/長方形 1089"/>
                <p:cNvSpPr/>
                <p:nvPr/>
              </p:nvSpPr>
              <p:spPr>
                <a:xfrm>
                  <a:off x="1524912"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082" name="フローチャート : 書類 1081"/>
              <p:cNvSpPr/>
              <p:nvPr/>
            </p:nvSpPr>
            <p:spPr>
              <a:xfrm flipV="1">
                <a:off x="1890167" y="4976114"/>
                <a:ext cx="413144" cy="89380"/>
              </a:xfrm>
              <a:prstGeom prst="flowChartDocument">
                <a:avLst/>
              </a:prstGeom>
              <a:solidFill>
                <a:srgbClr val="00B0F0"/>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091" name="グループ化 1090"/>
            <p:cNvGrpSpPr/>
            <p:nvPr/>
          </p:nvGrpSpPr>
          <p:grpSpPr>
            <a:xfrm>
              <a:off x="7401951" y="1074674"/>
              <a:ext cx="333006" cy="132585"/>
              <a:chOff x="2920134" y="3070269"/>
              <a:chExt cx="333006" cy="132585"/>
            </a:xfrm>
          </p:grpSpPr>
          <p:grpSp>
            <p:nvGrpSpPr>
              <p:cNvPr id="1092" name="グループ化 1091"/>
              <p:cNvGrpSpPr/>
              <p:nvPr/>
            </p:nvGrpSpPr>
            <p:grpSpPr>
              <a:xfrm>
                <a:off x="2920134" y="3070269"/>
                <a:ext cx="333006" cy="129614"/>
                <a:chOff x="2920134" y="3070269"/>
                <a:chExt cx="333006" cy="129614"/>
              </a:xfrm>
            </p:grpSpPr>
            <p:sp>
              <p:nvSpPr>
                <p:cNvPr id="1094" name="正方形/長方形 1093"/>
                <p:cNvSpPr/>
                <p:nvPr/>
              </p:nvSpPr>
              <p:spPr>
                <a:xfrm>
                  <a:off x="2939905" y="3070269"/>
                  <a:ext cx="291633" cy="129614"/>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95" name="台形 1094"/>
                <p:cNvSpPr/>
                <p:nvPr/>
              </p:nvSpPr>
              <p:spPr>
                <a:xfrm>
                  <a:off x="2920134" y="3070269"/>
                  <a:ext cx="333006" cy="3240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96" name="正方形/長方形 1095"/>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97" name="正方形/長方形 1096"/>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98" name="正方形/長方形 1097"/>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099" name="正方形/長方形 1098"/>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093" name="フローチャート : 書類 1092"/>
              <p:cNvSpPr/>
              <p:nvPr/>
            </p:nvSpPr>
            <p:spPr>
              <a:xfrm flipV="1">
                <a:off x="2941244" y="3135076"/>
                <a:ext cx="291788" cy="67778"/>
              </a:xfrm>
              <a:prstGeom prst="flowChartDocument">
                <a:avLst/>
              </a:prstGeom>
              <a:solidFill>
                <a:srgbClr val="00B0F0"/>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100" name="グループ化 1099"/>
            <p:cNvGrpSpPr/>
            <p:nvPr/>
          </p:nvGrpSpPr>
          <p:grpSpPr>
            <a:xfrm>
              <a:off x="5259806" y="3041045"/>
              <a:ext cx="333006" cy="132585"/>
              <a:chOff x="2920134" y="3070269"/>
              <a:chExt cx="333006" cy="132585"/>
            </a:xfrm>
          </p:grpSpPr>
          <p:grpSp>
            <p:nvGrpSpPr>
              <p:cNvPr id="1101" name="グループ化 1100"/>
              <p:cNvGrpSpPr/>
              <p:nvPr/>
            </p:nvGrpSpPr>
            <p:grpSpPr>
              <a:xfrm>
                <a:off x="2920134" y="3070269"/>
                <a:ext cx="333006" cy="129614"/>
                <a:chOff x="2920134" y="3070269"/>
                <a:chExt cx="333006" cy="129614"/>
              </a:xfrm>
            </p:grpSpPr>
            <p:sp>
              <p:nvSpPr>
                <p:cNvPr id="1103" name="正方形/長方形 1102"/>
                <p:cNvSpPr/>
                <p:nvPr/>
              </p:nvSpPr>
              <p:spPr>
                <a:xfrm>
                  <a:off x="2939905" y="3070269"/>
                  <a:ext cx="291633" cy="129614"/>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04" name="台形 1103"/>
                <p:cNvSpPr/>
                <p:nvPr/>
              </p:nvSpPr>
              <p:spPr>
                <a:xfrm>
                  <a:off x="2920134" y="3070269"/>
                  <a:ext cx="333006" cy="3240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05" name="正方形/長方形 1104"/>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06" name="正方形/長方形 1105"/>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07" name="正方形/長方形 1106"/>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08" name="正方形/長方形 1107"/>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102" name="フローチャート : 書類 1101"/>
              <p:cNvSpPr/>
              <p:nvPr/>
            </p:nvSpPr>
            <p:spPr>
              <a:xfrm flipV="1">
                <a:off x="2941244" y="3135076"/>
                <a:ext cx="291788" cy="67778"/>
              </a:xfrm>
              <a:prstGeom prst="flowChartDocument">
                <a:avLst/>
              </a:prstGeom>
              <a:solidFill>
                <a:srgbClr val="00B0F0"/>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109" name="グループ化 1108"/>
            <p:cNvGrpSpPr/>
            <p:nvPr/>
          </p:nvGrpSpPr>
          <p:grpSpPr>
            <a:xfrm>
              <a:off x="4168033" y="3154246"/>
              <a:ext cx="333006" cy="132585"/>
              <a:chOff x="2920134" y="3070269"/>
              <a:chExt cx="333006" cy="132585"/>
            </a:xfrm>
          </p:grpSpPr>
          <p:grpSp>
            <p:nvGrpSpPr>
              <p:cNvPr id="1110" name="グループ化 1109"/>
              <p:cNvGrpSpPr/>
              <p:nvPr/>
            </p:nvGrpSpPr>
            <p:grpSpPr>
              <a:xfrm>
                <a:off x="2920134" y="3070269"/>
                <a:ext cx="333006" cy="129614"/>
                <a:chOff x="2920134" y="3070269"/>
                <a:chExt cx="333006" cy="129614"/>
              </a:xfrm>
            </p:grpSpPr>
            <p:sp>
              <p:nvSpPr>
                <p:cNvPr id="1112" name="正方形/長方形 1111"/>
                <p:cNvSpPr/>
                <p:nvPr/>
              </p:nvSpPr>
              <p:spPr>
                <a:xfrm>
                  <a:off x="2939905" y="3070269"/>
                  <a:ext cx="291633" cy="129614"/>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13" name="台形 1112"/>
                <p:cNvSpPr/>
                <p:nvPr/>
              </p:nvSpPr>
              <p:spPr>
                <a:xfrm>
                  <a:off x="2920134" y="3070269"/>
                  <a:ext cx="333006" cy="3240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14" name="正方形/長方形 1113"/>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15" name="正方形/長方形 1114"/>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16" name="正方形/長方形 1115"/>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17" name="正方形/長方形 1116"/>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111" name="フローチャート : 書類 1110"/>
              <p:cNvSpPr/>
              <p:nvPr/>
            </p:nvSpPr>
            <p:spPr>
              <a:xfrm flipV="1">
                <a:off x="2941244" y="3135076"/>
                <a:ext cx="291788" cy="67778"/>
              </a:xfrm>
              <a:prstGeom prst="flowChartDocument">
                <a:avLst/>
              </a:prstGeom>
              <a:solidFill>
                <a:srgbClr val="00B0F0"/>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118" name="グループ化 1117"/>
            <p:cNvGrpSpPr/>
            <p:nvPr/>
          </p:nvGrpSpPr>
          <p:grpSpPr>
            <a:xfrm>
              <a:off x="6543859" y="3913679"/>
              <a:ext cx="333006" cy="132585"/>
              <a:chOff x="2920134" y="3070269"/>
              <a:chExt cx="333006" cy="132585"/>
            </a:xfrm>
          </p:grpSpPr>
          <p:grpSp>
            <p:nvGrpSpPr>
              <p:cNvPr id="1119" name="グループ化 1118"/>
              <p:cNvGrpSpPr/>
              <p:nvPr/>
            </p:nvGrpSpPr>
            <p:grpSpPr>
              <a:xfrm>
                <a:off x="2920134" y="3070269"/>
                <a:ext cx="333006" cy="129614"/>
                <a:chOff x="2920134" y="3070269"/>
                <a:chExt cx="333006" cy="129614"/>
              </a:xfrm>
            </p:grpSpPr>
            <p:sp>
              <p:nvSpPr>
                <p:cNvPr id="1121" name="正方形/長方形 1120"/>
                <p:cNvSpPr/>
                <p:nvPr/>
              </p:nvSpPr>
              <p:spPr>
                <a:xfrm>
                  <a:off x="2939905" y="3070269"/>
                  <a:ext cx="291633" cy="129614"/>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22" name="台形 1121"/>
                <p:cNvSpPr/>
                <p:nvPr/>
              </p:nvSpPr>
              <p:spPr>
                <a:xfrm>
                  <a:off x="2920134" y="3070269"/>
                  <a:ext cx="333006" cy="3240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23" name="正方形/長方形 1122"/>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24" name="正方形/長方形 1123"/>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25" name="正方形/長方形 1124"/>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26" name="正方形/長方形 1125"/>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120" name="フローチャート : 書類 1119"/>
              <p:cNvSpPr/>
              <p:nvPr/>
            </p:nvSpPr>
            <p:spPr>
              <a:xfrm flipV="1">
                <a:off x="2941244" y="3135076"/>
                <a:ext cx="291788" cy="67778"/>
              </a:xfrm>
              <a:prstGeom prst="flowChartDocument">
                <a:avLst/>
              </a:prstGeom>
              <a:solidFill>
                <a:srgbClr val="00B0F0"/>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127" name="グループ化 1126"/>
            <p:cNvGrpSpPr/>
            <p:nvPr/>
          </p:nvGrpSpPr>
          <p:grpSpPr>
            <a:xfrm>
              <a:off x="6561794" y="4314978"/>
              <a:ext cx="333006" cy="132585"/>
              <a:chOff x="2920134" y="3070269"/>
              <a:chExt cx="333006" cy="132585"/>
            </a:xfrm>
          </p:grpSpPr>
          <p:grpSp>
            <p:nvGrpSpPr>
              <p:cNvPr id="1128" name="グループ化 1127"/>
              <p:cNvGrpSpPr/>
              <p:nvPr/>
            </p:nvGrpSpPr>
            <p:grpSpPr>
              <a:xfrm>
                <a:off x="2920134" y="3070269"/>
                <a:ext cx="333006" cy="129614"/>
                <a:chOff x="2920134" y="3070269"/>
                <a:chExt cx="333006" cy="129614"/>
              </a:xfrm>
            </p:grpSpPr>
            <p:sp>
              <p:nvSpPr>
                <p:cNvPr id="1130" name="正方形/長方形 1129"/>
                <p:cNvSpPr/>
                <p:nvPr/>
              </p:nvSpPr>
              <p:spPr>
                <a:xfrm>
                  <a:off x="2939905" y="3070269"/>
                  <a:ext cx="291633" cy="129614"/>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31" name="台形 1130"/>
                <p:cNvSpPr/>
                <p:nvPr/>
              </p:nvSpPr>
              <p:spPr>
                <a:xfrm>
                  <a:off x="2920134" y="3070269"/>
                  <a:ext cx="333006" cy="32404"/>
                </a:xfrm>
                <a:prstGeom prst="trapezoid">
                  <a:avLst>
                    <a:gd name="adj" fmla="val 58069"/>
                  </a:avLst>
                </a:prstGeom>
                <a:solidFill>
                  <a:schemeClr val="accent1">
                    <a:lumMod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32" name="正方形/長方形 1131"/>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33" name="正方形/長方形 1132"/>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34" name="正方形/長方形 1133"/>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35" name="正方形/長方形 1134"/>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129" name="フローチャート : 書類 1128"/>
              <p:cNvSpPr/>
              <p:nvPr/>
            </p:nvSpPr>
            <p:spPr>
              <a:xfrm flipV="1">
                <a:off x="2941244" y="3135076"/>
                <a:ext cx="291788" cy="67778"/>
              </a:xfrm>
              <a:prstGeom prst="flowChartDocument">
                <a:avLst/>
              </a:prstGeom>
              <a:solidFill>
                <a:srgbClr val="00B0F0"/>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136" name="グループ化 1135"/>
            <p:cNvGrpSpPr/>
            <p:nvPr/>
          </p:nvGrpSpPr>
          <p:grpSpPr>
            <a:xfrm>
              <a:off x="6639125" y="3508732"/>
              <a:ext cx="333006" cy="132585"/>
              <a:chOff x="2920134" y="3070269"/>
              <a:chExt cx="333006" cy="132585"/>
            </a:xfrm>
          </p:grpSpPr>
          <p:grpSp>
            <p:nvGrpSpPr>
              <p:cNvPr id="1137" name="グループ化 1136"/>
              <p:cNvGrpSpPr/>
              <p:nvPr/>
            </p:nvGrpSpPr>
            <p:grpSpPr>
              <a:xfrm>
                <a:off x="2920134" y="3070269"/>
                <a:ext cx="333006" cy="129614"/>
                <a:chOff x="2920134" y="3070269"/>
                <a:chExt cx="333006" cy="129614"/>
              </a:xfrm>
            </p:grpSpPr>
            <p:sp>
              <p:nvSpPr>
                <p:cNvPr id="1139" name="正方形/長方形 1138"/>
                <p:cNvSpPr/>
                <p:nvPr/>
              </p:nvSpPr>
              <p:spPr>
                <a:xfrm>
                  <a:off x="2939905" y="3070269"/>
                  <a:ext cx="291633" cy="129614"/>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40" name="台形 1139"/>
                <p:cNvSpPr/>
                <p:nvPr/>
              </p:nvSpPr>
              <p:spPr>
                <a:xfrm>
                  <a:off x="2920134" y="3070269"/>
                  <a:ext cx="333006" cy="32404"/>
                </a:xfrm>
                <a:prstGeom prst="trapezoid">
                  <a:avLst>
                    <a:gd name="adj" fmla="val 58069"/>
                  </a:avLst>
                </a:prstGeom>
                <a:solidFill>
                  <a:schemeClr val="accent1">
                    <a:lumMod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41" name="正方形/長方形 1140"/>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42" name="正方形/長方形 1141"/>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43" name="正方形/長方形 1142"/>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44" name="正方形/長方形 1143"/>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138" name="フローチャート : 書類 1137"/>
              <p:cNvSpPr/>
              <p:nvPr/>
            </p:nvSpPr>
            <p:spPr>
              <a:xfrm flipV="1">
                <a:off x="2941244" y="3135076"/>
                <a:ext cx="291788" cy="67778"/>
              </a:xfrm>
              <a:prstGeom prst="flowChartDocument">
                <a:avLst/>
              </a:prstGeom>
              <a:solidFill>
                <a:srgbClr val="00B0F0"/>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145" name="グループ化 1144"/>
            <p:cNvGrpSpPr/>
            <p:nvPr/>
          </p:nvGrpSpPr>
          <p:grpSpPr>
            <a:xfrm>
              <a:off x="5637537" y="2850020"/>
              <a:ext cx="333006" cy="132585"/>
              <a:chOff x="2920134" y="3070269"/>
              <a:chExt cx="333006" cy="132585"/>
            </a:xfrm>
          </p:grpSpPr>
          <p:grpSp>
            <p:nvGrpSpPr>
              <p:cNvPr id="1146" name="グループ化 1145"/>
              <p:cNvGrpSpPr/>
              <p:nvPr/>
            </p:nvGrpSpPr>
            <p:grpSpPr>
              <a:xfrm>
                <a:off x="2920134" y="3070269"/>
                <a:ext cx="333006" cy="129614"/>
                <a:chOff x="2920134" y="3070269"/>
                <a:chExt cx="333006" cy="129614"/>
              </a:xfrm>
            </p:grpSpPr>
            <p:sp>
              <p:nvSpPr>
                <p:cNvPr id="1148" name="正方形/長方形 1147"/>
                <p:cNvSpPr/>
                <p:nvPr/>
              </p:nvSpPr>
              <p:spPr>
                <a:xfrm>
                  <a:off x="2939905" y="3070269"/>
                  <a:ext cx="291633" cy="129614"/>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49" name="台形 1148"/>
                <p:cNvSpPr/>
                <p:nvPr/>
              </p:nvSpPr>
              <p:spPr>
                <a:xfrm>
                  <a:off x="2920134" y="3070269"/>
                  <a:ext cx="333006" cy="32404"/>
                </a:xfrm>
                <a:prstGeom prst="trapezoid">
                  <a:avLst>
                    <a:gd name="adj" fmla="val 58069"/>
                  </a:avLst>
                </a:prstGeom>
                <a:solidFill>
                  <a:schemeClr val="accent1">
                    <a:lumMod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50" name="正方形/長方形 1149"/>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51" name="正方形/長方形 1150"/>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52" name="正方形/長方形 1151"/>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53" name="正方形/長方形 1152"/>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147" name="フローチャート : 書類 1146"/>
              <p:cNvSpPr/>
              <p:nvPr/>
            </p:nvSpPr>
            <p:spPr>
              <a:xfrm flipV="1">
                <a:off x="2941244" y="3135076"/>
                <a:ext cx="291788" cy="67778"/>
              </a:xfrm>
              <a:prstGeom prst="flowChartDocument">
                <a:avLst/>
              </a:prstGeom>
              <a:solidFill>
                <a:srgbClr val="00B0F0"/>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154" name="グループ化 1153"/>
            <p:cNvGrpSpPr/>
            <p:nvPr/>
          </p:nvGrpSpPr>
          <p:grpSpPr>
            <a:xfrm>
              <a:off x="4525163" y="3479298"/>
              <a:ext cx="333006" cy="132585"/>
              <a:chOff x="2920134" y="3070269"/>
              <a:chExt cx="333006" cy="132585"/>
            </a:xfrm>
          </p:grpSpPr>
          <p:grpSp>
            <p:nvGrpSpPr>
              <p:cNvPr id="1155" name="グループ化 1154"/>
              <p:cNvGrpSpPr/>
              <p:nvPr/>
            </p:nvGrpSpPr>
            <p:grpSpPr>
              <a:xfrm>
                <a:off x="2920134" y="3070269"/>
                <a:ext cx="333006" cy="129614"/>
                <a:chOff x="2920134" y="3070269"/>
                <a:chExt cx="333006" cy="129614"/>
              </a:xfrm>
            </p:grpSpPr>
            <p:sp>
              <p:nvSpPr>
                <p:cNvPr id="1157" name="正方形/長方形 1156"/>
                <p:cNvSpPr/>
                <p:nvPr/>
              </p:nvSpPr>
              <p:spPr>
                <a:xfrm>
                  <a:off x="2939905" y="3070269"/>
                  <a:ext cx="291633" cy="129614"/>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58" name="台形 1157"/>
                <p:cNvSpPr/>
                <p:nvPr/>
              </p:nvSpPr>
              <p:spPr>
                <a:xfrm>
                  <a:off x="2920134" y="3070269"/>
                  <a:ext cx="333006" cy="3240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59" name="正方形/長方形 1158"/>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60" name="正方形/長方形 1159"/>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61" name="正方形/長方形 1160"/>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62" name="正方形/長方形 1161"/>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156" name="フローチャート : 書類 1155"/>
              <p:cNvSpPr/>
              <p:nvPr/>
            </p:nvSpPr>
            <p:spPr>
              <a:xfrm flipV="1">
                <a:off x="2941244" y="3135076"/>
                <a:ext cx="291788" cy="67778"/>
              </a:xfrm>
              <a:prstGeom prst="flowChartDocument">
                <a:avLst/>
              </a:prstGeom>
              <a:solidFill>
                <a:srgbClr val="00B0F0"/>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163" name="グループ化 1162"/>
            <p:cNvGrpSpPr/>
            <p:nvPr/>
          </p:nvGrpSpPr>
          <p:grpSpPr>
            <a:xfrm>
              <a:off x="3708730" y="3437371"/>
              <a:ext cx="333006" cy="132585"/>
              <a:chOff x="2920134" y="3070269"/>
              <a:chExt cx="333006" cy="132585"/>
            </a:xfrm>
          </p:grpSpPr>
          <p:grpSp>
            <p:nvGrpSpPr>
              <p:cNvPr id="1164" name="グループ化 1163"/>
              <p:cNvGrpSpPr/>
              <p:nvPr/>
            </p:nvGrpSpPr>
            <p:grpSpPr>
              <a:xfrm>
                <a:off x="2920134" y="3070269"/>
                <a:ext cx="333006" cy="129614"/>
                <a:chOff x="2920134" y="3070269"/>
                <a:chExt cx="333006" cy="129614"/>
              </a:xfrm>
            </p:grpSpPr>
            <p:sp>
              <p:nvSpPr>
                <p:cNvPr id="1166" name="正方形/長方形 1165"/>
                <p:cNvSpPr/>
                <p:nvPr/>
              </p:nvSpPr>
              <p:spPr>
                <a:xfrm>
                  <a:off x="2939905" y="3070269"/>
                  <a:ext cx="291633" cy="129614"/>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67" name="台形 1166"/>
                <p:cNvSpPr/>
                <p:nvPr/>
              </p:nvSpPr>
              <p:spPr>
                <a:xfrm>
                  <a:off x="2920134" y="3070269"/>
                  <a:ext cx="333006" cy="3240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68" name="正方形/長方形 1167"/>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69" name="正方形/長方形 1168"/>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70" name="正方形/長方形 1169"/>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71" name="正方形/長方形 1170"/>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165" name="フローチャート : 書類 1164"/>
              <p:cNvSpPr/>
              <p:nvPr/>
            </p:nvSpPr>
            <p:spPr>
              <a:xfrm flipV="1">
                <a:off x="2941244" y="3135076"/>
                <a:ext cx="291788" cy="67778"/>
              </a:xfrm>
              <a:prstGeom prst="flowChartDocument">
                <a:avLst/>
              </a:prstGeom>
              <a:solidFill>
                <a:srgbClr val="00B0F0"/>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172" name="グループ化 1171"/>
            <p:cNvGrpSpPr/>
            <p:nvPr/>
          </p:nvGrpSpPr>
          <p:grpSpPr>
            <a:xfrm>
              <a:off x="5153522" y="2609309"/>
              <a:ext cx="333006" cy="132585"/>
              <a:chOff x="2920134" y="3070269"/>
              <a:chExt cx="333006" cy="132585"/>
            </a:xfrm>
          </p:grpSpPr>
          <p:grpSp>
            <p:nvGrpSpPr>
              <p:cNvPr id="1173" name="グループ化 1172"/>
              <p:cNvGrpSpPr/>
              <p:nvPr/>
            </p:nvGrpSpPr>
            <p:grpSpPr>
              <a:xfrm>
                <a:off x="2920134" y="3070269"/>
                <a:ext cx="333006" cy="129614"/>
                <a:chOff x="2920134" y="3070269"/>
                <a:chExt cx="333006" cy="129614"/>
              </a:xfrm>
            </p:grpSpPr>
            <p:sp>
              <p:nvSpPr>
                <p:cNvPr id="1175" name="正方形/長方形 1174"/>
                <p:cNvSpPr/>
                <p:nvPr/>
              </p:nvSpPr>
              <p:spPr>
                <a:xfrm>
                  <a:off x="2939905" y="3070269"/>
                  <a:ext cx="291633" cy="129614"/>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76" name="台形 1175"/>
                <p:cNvSpPr/>
                <p:nvPr/>
              </p:nvSpPr>
              <p:spPr>
                <a:xfrm>
                  <a:off x="2920134" y="3070269"/>
                  <a:ext cx="333006" cy="3240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77" name="正方形/長方形 1176"/>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78" name="正方形/長方形 1177"/>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79" name="正方形/長方形 1178"/>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80" name="正方形/長方形 1179"/>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174" name="フローチャート : 書類 1173"/>
              <p:cNvSpPr/>
              <p:nvPr/>
            </p:nvSpPr>
            <p:spPr>
              <a:xfrm flipV="1">
                <a:off x="2941244" y="3135076"/>
                <a:ext cx="291788" cy="67778"/>
              </a:xfrm>
              <a:prstGeom prst="flowChartDocument">
                <a:avLst/>
              </a:prstGeom>
              <a:solidFill>
                <a:srgbClr val="00B0F0"/>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181" name="グループ化 1180"/>
            <p:cNvGrpSpPr/>
            <p:nvPr/>
          </p:nvGrpSpPr>
          <p:grpSpPr>
            <a:xfrm>
              <a:off x="6156549" y="1689603"/>
              <a:ext cx="333006" cy="132585"/>
              <a:chOff x="2920134" y="3070269"/>
              <a:chExt cx="333006" cy="132585"/>
            </a:xfrm>
          </p:grpSpPr>
          <p:grpSp>
            <p:nvGrpSpPr>
              <p:cNvPr id="1182" name="グループ化 1181"/>
              <p:cNvGrpSpPr/>
              <p:nvPr/>
            </p:nvGrpSpPr>
            <p:grpSpPr>
              <a:xfrm>
                <a:off x="2920134" y="3070269"/>
                <a:ext cx="333006" cy="129614"/>
                <a:chOff x="2920134" y="3070269"/>
                <a:chExt cx="333006" cy="129614"/>
              </a:xfrm>
            </p:grpSpPr>
            <p:sp>
              <p:nvSpPr>
                <p:cNvPr id="1184" name="正方形/長方形 1183"/>
                <p:cNvSpPr/>
                <p:nvPr/>
              </p:nvSpPr>
              <p:spPr>
                <a:xfrm>
                  <a:off x="2939905" y="3070269"/>
                  <a:ext cx="291633" cy="129614"/>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85" name="台形 1184"/>
                <p:cNvSpPr/>
                <p:nvPr/>
              </p:nvSpPr>
              <p:spPr>
                <a:xfrm>
                  <a:off x="2920134" y="3070269"/>
                  <a:ext cx="333006" cy="3240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86" name="正方形/長方形 1185"/>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87" name="正方形/長方形 1186"/>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88" name="正方形/長方形 1187"/>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89" name="正方形/長方形 1188"/>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183" name="フローチャート : 書類 1182"/>
              <p:cNvSpPr/>
              <p:nvPr/>
            </p:nvSpPr>
            <p:spPr>
              <a:xfrm flipV="1">
                <a:off x="2941244" y="3135076"/>
                <a:ext cx="291788" cy="67778"/>
              </a:xfrm>
              <a:prstGeom prst="flowChartDocument">
                <a:avLst/>
              </a:prstGeom>
              <a:solidFill>
                <a:srgbClr val="00B0F0"/>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190" name="グループ化 1189"/>
            <p:cNvGrpSpPr/>
            <p:nvPr/>
          </p:nvGrpSpPr>
          <p:grpSpPr>
            <a:xfrm>
              <a:off x="6123103" y="1194559"/>
              <a:ext cx="333006" cy="132585"/>
              <a:chOff x="2920134" y="3070269"/>
              <a:chExt cx="333006" cy="132585"/>
            </a:xfrm>
          </p:grpSpPr>
          <p:grpSp>
            <p:nvGrpSpPr>
              <p:cNvPr id="1191" name="グループ化 1190"/>
              <p:cNvGrpSpPr/>
              <p:nvPr/>
            </p:nvGrpSpPr>
            <p:grpSpPr>
              <a:xfrm>
                <a:off x="2920134" y="3070269"/>
                <a:ext cx="333006" cy="129614"/>
                <a:chOff x="2920134" y="3070269"/>
                <a:chExt cx="333006" cy="129614"/>
              </a:xfrm>
            </p:grpSpPr>
            <p:sp>
              <p:nvSpPr>
                <p:cNvPr id="1193" name="正方形/長方形 1192"/>
                <p:cNvSpPr/>
                <p:nvPr/>
              </p:nvSpPr>
              <p:spPr>
                <a:xfrm>
                  <a:off x="2939905" y="3070269"/>
                  <a:ext cx="291633" cy="129614"/>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94" name="台形 1193"/>
                <p:cNvSpPr/>
                <p:nvPr/>
              </p:nvSpPr>
              <p:spPr>
                <a:xfrm>
                  <a:off x="2920134" y="3070269"/>
                  <a:ext cx="333006" cy="32404"/>
                </a:xfrm>
                <a:prstGeom prst="trapezoid">
                  <a:avLst>
                    <a:gd name="adj" fmla="val 58069"/>
                  </a:avLst>
                </a:prstGeom>
                <a:solidFill>
                  <a:schemeClr val="accent1">
                    <a:lumMod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95" name="正方形/長方形 1194"/>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96" name="正方形/長方形 1195"/>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97" name="正方形/長方形 1196"/>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198" name="正方形/長方形 1197"/>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192" name="フローチャート : 書類 1191"/>
              <p:cNvSpPr/>
              <p:nvPr/>
            </p:nvSpPr>
            <p:spPr>
              <a:xfrm flipV="1">
                <a:off x="2941244" y="3135076"/>
                <a:ext cx="291788" cy="67778"/>
              </a:xfrm>
              <a:prstGeom prst="flowChartDocument">
                <a:avLst/>
              </a:prstGeom>
              <a:solidFill>
                <a:srgbClr val="00B0F0"/>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199" name="グループ化 1198"/>
            <p:cNvGrpSpPr/>
            <p:nvPr/>
          </p:nvGrpSpPr>
          <p:grpSpPr>
            <a:xfrm>
              <a:off x="5623623" y="419270"/>
              <a:ext cx="333006" cy="132585"/>
              <a:chOff x="2920134" y="3070269"/>
              <a:chExt cx="333006" cy="132585"/>
            </a:xfrm>
          </p:grpSpPr>
          <p:grpSp>
            <p:nvGrpSpPr>
              <p:cNvPr id="1200" name="グループ化 1199"/>
              <p:cNvGrpSpPr/>
              <p:nvPr/>
            </p:nvGrpSpPr>
            <p:grpSpPr>
              <a:xfrm>
                <a:off x="2920134" y="3070269"/>
                <a:ext cx="333006" cy="129614"/>
                <a:chOff x="2920134" y="3070269"/>
                <a:chExt cx="333006" cy="129614"/>
              </a:xfrm>
            </p:grpSpPr>
            <p:sp>
              <p:nvSpPr>
                <p:cNvPr id="1202" name="正方形/長方形 1201"/>
                <p:cNvSpPr/>
                <p:nvPr/>
              </p:nvSpPr>
              <p:spPr>
                <a:xfrm>
                  <a:off x="2939905" y="3070269"/>
                  <a:ext cx="291633" cy="129614"/>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03" name="台形 1202"/>
                <p:cNvSpPr/>
                <p:nvPr/>
              </p:nvSpPr>
              <p:spPr>
                <a:xfrm>
                  <a:off x="2920134" y="3070269"/>
                  <a:ext cx="333006" cy="3240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04" name="正方形/長方形 1203"/>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05" name="正方形/長方形 1204"/>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06" name="正方形/長方形 1205"/>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07" name="正方形/長方形 1206"/>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201" name="フローチャート : 書類 1200"/>
              <p:cNvSpPr/>
              <p:nvPr/>
            </p:nvSpPr>
            <p:spPr>
              <a:xfrm flipV="1">
                <a:off x="2941244" y="3135076"/>
                <a:ext cx="291788" cy="67778"/>
              </a:xfrm>
              <a:prstGeom prst="flowChartDocument">
                <a:avLst/>
              </a:prstGeom>
              <a:solidFill>
                <a:srgbClr val="00B0F0"/>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208" name="グループ化 1207"/>
            <p:cNvGrpSpPr/>
            <p:nvPr/>
          </p:nvGrpSpPr>
          <p:grpSpPr>
            <a:xfrm>
              <a:off x="5206596" y="116932"/>
              <a:ext cx="333006" cy="132585"/>
              <a:chOff x="2920134" y="3070269"/>
              <a:chExt cx="333006" cy="132585"/>
            </a:xfrm>
          </p:grpSpPr>
          <p:grpSp>
            <p:nvGrpSpPr>
              <p:cNvPr id="1209" name="グループ化 1208"/>
              <p:cNvGrpSpPr/>
              <p:nvPr/>
            </p:nvGrpSpPr>
            <p:grpSpPr>
              <a:xfrm>
                <a:off x="2920134" y="3070269"/>
                <a:ext cx="333006" cy="129614"/>
                <a:chOff x="2920134" y="3070269"/>
                <a:chExt cx="333006" cy="129614"/>
              </a:xfrm>
            </p:grpSpPr>
            <p:sp>
              <p:nvSpPr>
                <p:cNvPr id="1211" name="正方形/長方形 1210"/>
                <p:cNvSpPr/>
                <p:nvPr/>
              </p:nvSpPr>
              <p:spPr>
                <a:xfrm>
                  <a:off x="2939905" y="3070269"/>
                  <a:ext cx="291633" cy="129614"/>
                </a:xfrm>
                <a:prstGeom prst="rect">
                  <a:avLst/>
                </a:prstGeom>
                <a:solidFill>
                  <a:srgbClr val="CC9900"/>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12" name="台形 1211"/>
                <p:cNvSpPr/>
                <p:nvPr/>
              </p:nvSpPr>
              <p:spPr>
                <a:xfrm>
                  <a:off x="2920134" y="3070269"/>
                  <a:ext cx="333006" cy="32404"/>
                </a:xfrm>
                <a:prstGeom prst="trapezoid">
                  <a:avLst>
                    <a:gd name="adj" fmla="val 58069"/>
                  </a:avLst>
                </a:prstGeom>
                <a:solidFill>
                  <a:srgbClr val="6633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13" name="正方形/長方形 1212"/>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14" name="正方形/長方形 1213"/>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15" name="正方形/長方形 1214"/>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16" name="正方形/長方形 1215"/>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210" name="フローチャート : 書類 1209"/>
              <p:cNvSpPr/>
              <p:nvPr/>
            </p:nvSpPr>
            <p:spPr>
              <a:xfrm flipV="1">
                <a:off x="2941244" y="3135076"/>
                <a:ext cx="291788" cy="67778"/>
              </a:xfrm>
              <a:prstGeom prst="flowChartDocument">
                <a:avLst/>
              </a:prstGeom>
              <a:solidFill>
                <a:srgbClr val="00B0F0"/>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217" name="グループ化 1216"/>
            <p:cNvGrpSpPr/>
            <p:nvPr/>
          </p:nvGrpSpPr>
          <p:grpSpPr>
            <a:xfrm>
              <a:off x="4391868" y="504690"/>
              <a:ext cx="333006" cy="132585"/>
              <a:chOff x="2920134" y="3070269"/>
              <a:chExt cx="333006" cy="132585"/>
            </a:xfrm>
          </p:grpSpPr>
          <p:grpSp>
            <p:nvGrpSpPr>
              <p:cNvPr id="1218" name="グループ化 1217"/>
              <p:cNvGrpSpPr/>
              <p:nvPr/>
            </p:nvGrpSpPr>
            <p:grpSpPr>
              <a:xfrm>
                <a:off x="2920134" y="3070269"/>
                <a:ext cx="333006" cy="129614"/>
                <a:chOff x="2920134" y="3070269"/>
                <a:chExt cx="333006" cy="129614"/>
              </a:xfrm>
            </p:grpSpPr>
            <p:sp>
              <p:nvSpPr>
                <p:cNvPr id="1220" name="正方形/長方形 1219"/>
                <p:cNvSpPr/>
                <p:nvPr/>
              </p:nvSpPr>
              <p:spPr>
                <a:xfrm>
                  <a:off x="2939905" y="3070269"/>
                  <a:ext cx="291633" cy="129614"/>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21" name="台形 1220"/>
                <p:cNvSpPr/>
                <p:nvPr/>
              </p:nvSpPr>
              <p:spPr>
                <a:xfrm>
                  <a:off x="2920134" y="3070269"/>
                  <a:ext cx="333006" cy="3240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22" name="正方形/長方形 1221"/>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23" name="正方形/長方形 1222"/>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24" name="正方形/長方形 1223"/>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25" name="正方形/長方形 1224"/>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219" name="フローチャート : 書類 1218"/>
              <p:cNvSpPr/>
              <p:nvPr/>
            </p:nvSpPr>
            <p:spPr>
              <a:xfrm flipV="1">
                <a:off x="2941244" y="3135076"/>
                <a:ext cx="291788" cy="67778"/>
              </a:xfrm>
              <a:prstGeom prst="flowChartDocument">
                <a:avLst/>
              </a:prstGeom>
              <a:solidFill>
                <a:srgbClr val="00B0F0"/>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226" name="グループ化 1225"/>
            <p:cNvGrpSpPr/>
            <p:nvPr/>
          </p:nvGrpSpPr>
          <p:grpSpPr>
            <a:xfrm>
              <a:off x="3798512" y="714745"/>
              <a:ext cx="333006" cy="132585"/>
              <a:chOff x="2920134" y="3070269"/>
              <a:chExt cx="333006" cy="132585"/>
            </a:xfrm>
          </p:grpSpPr>
          <p:grpSp>
            <p:nvGrpSpPr>
              <p:cNvPr id="1227" name="グループ化 1226"/>
              <p:cNvGrpSpPr/>
              <p:nvPr/>
            </p:nvGrpSpPr>
            <p:grpSpPr>
              <a:xfrm>
                <a:off x="2920134" y="3070269"/>
                <a:ext cx="333006" cy="129614"/>
                <a:chOff x="2920134" y="3070269"/>
                <a:chExt cx="333006" cy="129614"/>
              </a:xfrm>
            </p:grpSpPr>
            <p:sp>
              <p:nvSpPr>
                <p:cNvPr id="1229" name="正方形/長方形 1228"/>
                <p:cNvSpPr/>
                <p:nvPr/>
              </p:nvSpPr>
              <p:spPr>
                <a:xfrm>
                  <a:off x="2939905" y="3070269"/>
                  <a:ext cx="291633" cy="129614"/>
                </a:xfrm>
                <a:prstGeom prst="rect">
                  <a:avLst/>
                </a:prstGeom>
                <a:solidFill>
                  <a:srgbClr val="FFFFCC"/>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30" name="台形 1229"/>
                <p:cNvSpPr/>
                <p:nvPr/>
              </p:nvSpPr>
              <p:spPr>
                <a:xfrm>
                  <a:off x="2920134" y="3070269"/>
                  <a:ext cx="333006" cy="32404"/>
                </a:xfrm>
                <a:prstGeom prst="trapezoid">
                  <a:avLst>
                    <a:gd name="adj" fmla="val 58069"/>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31" name="正方形/長方形 1230"/>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32" name="正方形/長方形 1231"/>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33" name="正方形/長方形 1232"/>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34" name="正方形/長方形 1233"/>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228" name="フローチャート : 書類 1227"/>
              <p:cNvSpPr/>
              <p:nvPr/>
            </p:nvSpPr>
            <p:spPr>
              <a:xfrm flipV="1">
                <a:off x="2941244" y="3135076"/>
                <a:ext cx="291788" cy="67778"/>
              </a:xfrm>
              <a:prstGeom prst="flowChartDocument">
                <a:avLst/>
              </a:prstGeom>
              <a:solidFill>
                <a:srgbClr val="00B0F0"/>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235" name="グループ化 1234"/>
            <p:cNvGrpSpPr/>
            <p:nvPr/>
          </p:nvGrpSpPr>
          <p:grpSpPr>
            <a:xfrm>
              <a:off x="7866592" y="1221401"/>
              <a:ext cx="333006" cy="132585"/>
              <a:chOff x="2920134" y="3070269"/>
              <a:chExt cx="333006" cy="132585"/>
            </a:xfrm>
          </p:grpSpPr>
          <p:grpSp>
            <p:nvGrpSpPr>
              <p:cNvPr id="1236" name="グループ化 1235"/>
              <p:cNvGrpSpPr/>
              <p:nvPr/>
            </p:nvGrpSpPr>
            <p:grpSpPr>
              <a:xfrm>
                <a:off x="2920134" y="3070269"/>
                <a:ext cx="333006" cy="129614"/>
                <a:chOff x="2920134" y="3070269"/>
                <a:chExt cx="333006" cy="129614"/>
              </a:xfrm>
            </p:grpSpPr>
            <p:sp>
              <p:nvSpPr>
                <p:cNvPr id="1238" name="正方形/長方形 1237"/>
                <p:cNvSpPr/>
                <p:nvPr/>
              </p:nvSpPr>
              <p:spPr>
                <a:xfrm>
                  <a:off x="2939905" y="3070269"/>
                  <a:ext cx="291633" cy="129614"/>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39" name="台形 1238"/>
                <p:cNvSpPr/>
                <p:nvPr/>
              </p:nvSpPr>
              <p:spPr>
                <a:xfrm>
                  <a:off x="2920134" y="3070269"/>
                  <a:ext cx="333006" cy="32404"/>
                </a:xfrm>
                <a:prstGeom prst="trapezoid">
                  <a:avLst>
                    <a:gd name="adj" fmla="val 58069"/>
                  </a:avLst>
                </a:prstGeom>
                <a:solidFill>
                  <a:schemeClr val="accent1">
                    <a:lumMod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40" name="正方形/長方形 1239"/>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41" name="正方形/長方形 1240"/>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42" name="正方形/長方形 1241"/>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43" name="正方形/長方形 1242"/>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237" name="フローチャート : 書類 1236"/>
              <p:cNvSpPr/>
              <p:nvPr/>
            </p:nvSpPr>
            <p:spPr>
              <a:xfrm flipV="1">
                <a:off x="2941244" y="3135076"/>
                <a:ext cx="291788" cy="67778"/>
              </a:xfrm>
              <a:prstGeom prst="flowChartDocument">
                <a:avLst/>
              </a:prstGeom>
              <a:solidFill>
                <a:srgbClr val="00B0F0"/>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244" name="グループ化 1243"/>
            <p:cNvGrpSpPr/>
            <p:nvPr/>
          </p:nvGrpSpPr>
          <p:grpSpPr>
            <a:xfrm>
              <a:off x="8293311" y="1369674"/>
              <a:ext cx="457123" cy="132585"/>
              <a:chOff x="1870551" y="4932909"/>
              <a:chExt cx="457123" cy="132585"/>
            </a:xfrm>
          </p:grpSpPr>
          <p:grpSp>
            <p:nvGrpSpPr>
              <p:cNvPr id="1245" name="グループ化 1244"/>
              <p:cNvGrpSpPr/>
              <p:nvPr/>
            </p:nvGrpSpPr>
            <p:grpSpPr>
              <a:xfrm>
                <a:off x="1870551" y="4932909"/>
                <a:ext cx="457123" cy="129614"/>
                <a:chOff x="1472737" y="4908893"/>
                <a:chExt cx="457123" cy="129614"/>
              </a:xfrm>
            </p:grpSpPr>
            <p:sp>
              <p:nvSpPr>
                <p:cNvPr id="1247" name="正方形/長方形 1246"/>
                <p:cNvSpPr/>
                <p:nvPr/>
              </p:nvSpPr>
              <p:spPr>
                <a:xfrm>
                  <a:off x="1492509" y="4908893"/>
                  <a:ext cx="412988" cy="129614"/>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48" name="台形 1247"/>
                <p:cNvSpPr/>
                <p:nvPr/>
              </p:nvSpPr>
              <p:spPr>
                <a:xfrm>
                  <a:off x="1472737" y="4908893"/>
                  <a:ext cx="457123" cy="3240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49" name="正方形/長方形 1248"/>
                <p:cNvSpPr/>
                <p:nvPr/>
              </p:nvSpPr>
              <p:spPr>
                <a:xfrm>
                  <a:off x="1827346"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50" name="正方形/長方形 1249"/>
                <p:cNvSpPr/>
                <p:nvPr/>
              </p:nvSpPr>
              <p:spPr>
                <a:xfrm>
                  <a:off x="1784141"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51" name="正方形/長方形 1250"/>
                <p:cNvSpPr/>
                <p:nvPr/>
              </p:nvSpPr>
              <p:spPr>
                <a:xfrm>
                  <a:off x="1697731"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52" name="正方形/長方形 1251"/>
                <p:cNvSpPr/>
                <p:nvPr/>
              </p:nvSpPr>
              <p:spPr>
                <a:xfrm>
                  <a:off x="1654527"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53" name="正方形/長方形 1252"/>
                <p:cNvSpPr/>
                <p:nvPr/>
              </p:nvSpPr>
              <p:spPr>
                <a:xfrm>
                  <a:off x="1568117"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54" name="正方形/長方形 1253"/>
                <p:cNvSpPr/>
                <p:nvPr/>
              </p:nvSpPr>
              <p:spPr>
                <a:xfrm>
                  <a:off x="1524912"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246" name="フローチャート : 書類 1245"/>
              <p:cNvSpPr/>
              <p:nvPr/>
            </p:nvSpPr>
            <p:spPr>
              <a:xfrm flipV="1">
                <a:off x="1890167" y="4976114"/>
                <a:ext cx="413144" cy="89380"/>
              </a:xfrm>
              <a:prstGeom prst="flowChartDocument">
                <a:avLst/>
              </a:prstGeom>
              <a:solidFill>
                <a:srgbClr val="00B0F0"/>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264" name="グループ化 1263"/>
            <p:cNvGrpSpPr/>
            <p:nvPr/>
          </p:nvGrpSpPr>
          <p:grpSpPr>
            <a:xfrm>
              <a:off x="7971955" y="2928292"/>
              <a:ext cx="333006" cy="132585"/>
              <a:chOff x="2920134" y="3070269"/>
              <a:chExt cx="333006" cy="132585"/>
            </a:xfrm>
          </p:grpSpPr>
          <p:grpSp>
            <p:nvGrpSpPr>
              <p:cNvPr id="1265" name="グループ化 1264"/>
              <p:cNvGrpSpPr/>
              <p:nvPr/>
            </p:nvGrpSpPr>
            <p:grpSpPr>
              <a:xfrm>
                <a:off x="2920134" y="3070269"/>
                <a:ext cx="333006" cy="129614"/>
                <a:chOff x="2920134" y="3070269"/>
                <a:chExt cx="333006" cy="129614"/>
              </a:xfrm>
            </p:grpSpPr>
            <p:sp>
              <p:nvSpPr>
                <p:cNvPr id="1267" name="正方形/長方形 1266"/>
                <p:cNvSpPr/>
                <p:nvPr/>
              </p:nvSpPr>
              <p:spPr>
                <a:xfrm>
                  <a:off x="2939905" y="3070269"/>
                  <a:ext cx="291633" cy="129614"/>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68" name="台形 1267"/>
                <p:cNvSpPr/>
                <p:nvPr/>
              </p:nvSpPr>
              <p:spPr>
                <a:xfrm>
                  <a:off x="2920134" y="3070269"/>
                  <a:ext cx="333006" cy="32404"/>
                </a:xfrm>
                <a:prstGeom prst="trapezoid">
                  <a:avLst>
                    <a:gd name="adj" fmla="val 58069"/>
                  </a:avLst>
                </a:prstGeom>
                <a:solidFill>
                  <a:schemeClr val="accent1">
                    <a:lumMod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69" name="正方形/長方形 1268"/>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70" name="正方形/長方形 1269"/>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71" name="正方形/長方形 1270"/>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72" name="正方形/長方形 1271"/>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266" name="フローチャート : 書類 1265"/>
              <p:cNvSpPr/>
              <p:nvPr/>
            </p:nvSpPr>
            <p:spPr>
              <a:xfrm flipV="1">
                <a:off x="2941244" y="3135076"/>
                <a:ext cx="291788" cy="67778"/>
              </a:xfrm>
              <a:prstGeom prst="flowChartDocument">
                <a:avLst/>
              </a:prstGeom>
              <a:solidFill>
                <a:srgbClr val="00B0F0"/>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273" name="グループ化 1272"/>
            <p:cNvGrpSpPr/>
            <p:nvPr/>
          </p:nvGrpSpPr>
          <p:grpSpPr>
            <a:xfrm>
              <a:off x="8399415" y="2737037"/>
              <a:ext cx="333006" cy="132585"/>
              <a:chOff x="2920134" y="3070269"/>
              <a:chExt cx="333006" cy="132585"/>
            </a:xfrm>
          </p:grpSpPr>
          <p:grpSp>
            <p:nvGrpSpPr>
              <p:cNvPr id="1274" name="グループ化 1273"/>
              <p:cNvGrpSpPr/>
              <p:nvPr/>
            </p:nvGrpSpPr>
            <p:grpSpPr>
              <a:xfrm>
                <a:off x="2920134" y="3070269"/>
                <a:ext cx="333006" cy="129614"/>
                <a:chOff x="2920134" y="3070269"/>
                <a:chExt cx="333006" cy="129614"/>
              </a:xfrm>
            </p:grpSpPr>
            <p:sp>
              <p:nvSpPr>
                <p:cNvPr id="1276" name="正方形/長方形 1275"/>
                <p:cNvSpPr/>
                <p:nvPr/>
              </p:nvSpPr>
              <p:spPr>
                <a:xfrm>
                  <a:off x="2939905" y="3070269"/>
                  <a:ext cx="291633" cy="129614"/>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77" name="台形 1276"/>
                <p:cNvSpPr/>
                <p:nvPr/>
              </p:nvSpPr>
              <p:spPr>
                <a:xfrm>
                  <a:off x="2920134" y="3070269"/>
                  <a:ext cx="333006" cy="3240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78" name="正方形/長方形 1277"/>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79" name="正方形/長方形 1278"/>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80" name="正方形/長方形 1279"/>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81" name="正方形/長方形 1280"/>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275" name="フローチャート : 書類 1274"/>
              <p:cNvSpPr/>
              <p:nvPr/>
            </p:nvSpPr>
            <p:spPr>
              <a:xfrm flipV="1">
                <a:off x="2941244" y="3135076"/>
                <a:ext cx="291788" cy="67778"/>
              </a:xfrm>
              <a:prstGeom prst="flowChartDocument">
                <a:avLst/>
              </a:prstGeom>
              <a:solidFill>
                <a:srgbClr val="00B0F0"/>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282" name="グループ化 1281"/>
            <p:cNvGrpSpPr/>
            <p:nvPr/>
          </p:nvGrpSpPr>
          <p:grpSpPr>
            <a:xfrm>
              <a:off x="7058531" y="3477812"/>
              <a:ext cx="457123" cy="132585"/>
              <a:chOff x="1870551" y="4932909"/>
              <a:chExt cx="457123" cy="132585"/>
            </a:xfrm>
          </p:grpSpPr>
          <p:grpSp>
            <p:nvGrpSpPr>
              <p:cNvPr id="1283" name="グループ化 1282"/>
              <p:cNvGrpSpPr/>
              <p:nvPr/>
            </p:nvGrpSpPr>
            <p:grpSpPr>
              <a:xfrm>
                <a:off x="1870551" y="4932909"/>
                <a:ext cx="457123" cy="129614"/>
                <a:chOff x="1472737" y="4908893"/>
                <a:chExt cx="457123" cy="129614"/>
              </a:xfrm>
            </p:grpSpPr>
            <p:sp>
              <p:nvSpPr>
                <p:cNvPr id="1285" name="正方形/長方形 1284"/>
                <p:cNvSpPr/>
                <p:nvPr/>
              </p:nvSpPr>
              <p:spPr>
                <a:xfrm>
                  <a:off x="1492509" y="4908893"/>
                  <a:ext cx="412988" cy="129614"/>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86" name="台形 1285"/>
                <p:cNvSpPr/>
                <p:nvPr/>
              </p:nvSpPr>
              <p:spPr>
                <a:xfrm>
                  <a:off x="1472737" y="4908893"/>
                  <a:ext cx="457123" cy="3240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87" name="正方形/長方形 1286"/>
                <p:cNvSpPr/>
                <p:nvPr/>
              </p:nvSpPr>
              <p:spPr>
                <a:xfrm>
                  <a:off x="1827346"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88" name="正方形/長方形 1287"/>
                <p:cNvSpPr/>
                <p:nvPr/>
              </p:nvSpPr>
              <p:spPr>
                <a:xfrm>
                  <a:off x="1784141"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89" name="正方形/長方形 1288"/>
                <p:cNvSpPr/>
                <p:nvPr/>
              </p:nvSpPr>
              <p:spPr>
                <a:xfrm>
                  <a:off x="1697731"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90" name="正方形/長方形 1289"/>
                <p:cNvSpPr/>
                <p:nvPr/>
              </p:nvSpPr>
              <p:spPr>
                <a:xfrm>
                  <a:off x="1654527"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91" name="正方形/長方形 1290"/>
                <p:cNvSpPr/>
                <p:nvPr/>
              </p:nvSpPr>
              <p:spPr>
                <a:xfrm>
                  <a:off x="1568117"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92" name="正方形/長方形 1291"/>
                <p:cNvSpPr/>
                <p:nvPr/>
              </p:nvSpPr>
              <p:spPr>
                <a:xfrm>
                  <a:off x="1524912"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284" name="フローチャート : 書類 1283"/>
              <p:cNvSpPr/>
              <p:nvPr/>
            </p:nvSpPr>
            <p:spPr>
              <a:xfrm flipV="1">
                <a:off x="1890167" y="4976114"/>
                <a:ext cx="413144" cy="89380"/>
              </a:xfrm>
              <a:prstGeom prst="flowChartDocument">
                <a:avLst/>
              </a:prstGeom>
              <a:solidFill>
                <a:srgbClr val="00B0F0"/>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293" name="グループ化 1292"/>
            <p:cNvGrpSpPr/>
            <p:nvPr/>
          </p:nvGrpSpPr>
          <p:grpSpPr>
            <a:xfrm>
              <a:off x="7108994" y="3887420"/>
              <a:ext cx="333006" cy="132585"/>
              <a:chOff x="2920134" y="3070269"/>
              <a:chExt cx="333006" cy="132585"/>
            </a:xfrm>
          </p:grpSpPr>
          <p:grpSp>
            <p:nvGrpSpPr>
              <p:cNvPr id="1294" name="グループ化 1293"/>
              <p:cNvGrpSpPr/>
              <p:nvPr/>
            </p:nvGrpSpPr>
            <p:grpSpPr>
              <a:xfrm>
                <a:off x="2920134" y="3070269"/>
                <a:ext cx="333006" cy="129614"/>
                <a:chOff x="2920134" y="3070269"/>
                <a:chExt cx="333006" cy="129614"/>
              </a:xfrm>
            </p:grpSpPr>
            <p:sp>
              <p:nvSpPr>
                <p:cNvPr id="1296" name="正方形/長方形 1295"/>
                <p:cNvSpPr/>
                <p:nvPr/>
              </p:nvSpPr>
              <p:spPr>
                <a:xfrm>
                  <a:off x="2939905" y="3070269"/>
                  <a:ext cx="291633" cy="129614"/>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97" name="台形 1296"/>
                <p:cNvSpPr/>
                <p:nvPr/>
              </p:nvSpPr>
              <p:spPr>
                <a:xfrm>
                  <a:off x="2920134" y="3070269"/>
                  <a:ext cx="333006" cy="3240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98" name="正方形/長方形 1297"/>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299" name="正方形/長方形 1298"/>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00" name="正方形/長方形 1299"/>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01" name="正方形/長方形 1300"/>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295" name="フローチャート : 書類 1294"/>
              <p:cNvSpPr/>
              <p:nvPr/>
            </p:nvSpPr>
            <p:spPr>
              <a:xfrm flipV="1">
                <a:off x="2941244" y="3135076"/>
                <a:ext cx="291788" cy="67778"/>
              </a:xfrm>
              <a:prstGeom prst="flowChartDocument">
                <a:avLst/>
              </a:prstGeom>
              <a:solidFill>
                <a:srgbClr val="00B0F0"/>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302" name="グループ化 1301"/>
            <p:cNvGrpSpPr/>
            <p:nvPr/>
          </p:nvGrpSpPr>
          <p:grpSpPr>
            <a:xfrm>
              <a:off x="6279942" y="4702465"/>
              <a:ext cx="457123" cy="132585"/>
              <a:chOff x="1870551" y="4932909"/>
              <a:chExt cx="457123" cy="132585"/>
            </a:xfrm>
          </p:grpSpPr>
          <p:grpSp>
            <p:nvGrpSpPr>
              <p:cNvPr id="1303" name="グループ化 1302"/>
              <p:cNvGrpSpPr/>
              <p:nvPr/>
            </p:nvGrpSpPr>
            <p:grpSpPr>
              <a:xfrm>
                <a:off x="1870551" y="4932909"/>
                <a:ext cx="457123" cy="129614"/>
                <a:chOff x="1472737" y="4908893"/>
                <a:chExt cx="457123" cy="129614"/>
              </a:xfrm>
            </p:grpSpPr>
            <p:sp>
              <p:nvSpPr>
                <p:cNvPr id="1305" name="正方形/長方形 1304"/>
                <p:cNvSpPr/>
                <p:nvPr/>
              </p:nvSpPr>
              <p:spPr>
                <a:xfrm>
                  <a:off x="1492509" y="4908893"/>
                  <a:ext cx="412988" cy="129614"/>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06" name="台形 1305"/>
                <p:cNvSpPr/>
                <p:nvPr/>
              </p:nvSpPr>
              <p:spPr>
                <a:xfrm>
                  <a:off x="1472737" y="4908893"/>
                  <a:ext cx="457123" cy="3240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07" name="正方形/長方形 1306"/>
                <p:cNvSpPr/>
                <p:nvPr/>
              </p:nvSpPr>
              <p:spPr>
                <a:xfrm>
                  <a:off x="1827346"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08" name="正方形/長方形 1307"/>
                <p:cNvSpPr/>
                <p:nvPr/>
              </p:nvSpPr>
              <p:spPr>
                <a:xfrm>
                  <a:off x="1784141"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09" name="正方形/長方形 1308"/>
                <p:cNvSpPr/>
                <p:nvPr/>
              </p:nvSpPr>
              <p:spPr>
                <a:xfrm>
                  <a:off x="1697731"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10" name="正方形/長方形 1309"/>
                <p:cNvSpPr/>
                <p:nvPr/>
              </p:nvSpPr>
              <p:spPr>
                <a:xfrm>
                  <a:off x="1654527"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11" name="正方形/長方形 1310"/>
                <p:cNvSpPr/>
                <p:nvPr/>
              </p:nvSpPr>
              <p:spPr>
                <a:xfrm>
                  <a:off x="1568117"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12" name="正方形/長方形 1311"/>
                <p:cNvSpPr/>
                <p:nvPr/>
              </p:nvSpPr>
              <p:spPr>
                <a:xfrm>
                  <a:off x="1524912"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304" name="フローチャート : 書類 1303"/>
              <p:cNvSpPr/>
              <p:nvPr/>
            </p:nvSpPr>
            <p:spPr>
              <a:xfrm flipV="1">
                <a:off x="1890167" y="4976114"/>
                <a:ext cx="413144" cy="89380"/>
              </a:xfrm>
              <a:prstGeom prst="flowChartDocument">
                <a:avLst/>
              </a:prstGeom>
              <a:solidFill>
                <a:srgbClr val="00B0F0"/>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313" name="グループ化 1312"/>
            <p:cNvGrpSpPr/>
            <p:nvPr/>
          </p:nvGrpSpPr>
          <p:grpSpPr>
            <a:xfrm>
              <a:off x="1056080" y="5146398"/>
              <a:ext cx="333006" cy="132585"/>
              <a:chOff x="2920134" y="3070269"/>
              <a:chExt cx="333006" cy="132585"/>
            </a:xfrm>
          </p:grpSpPr>
          <p:grpSp>
            <p:nvGrpSpPr>
              <p:cNvPr id="1314" name="グループ化 1313"/>
              <p:cNvGrpSpPr/>
              <p:nvPr/>
            </p:nvGrpSpPr>
            <p:grpSpPr>
              <a:xfrm>
                <a:off x="2920134" y="3070269"/>
                <a:ext cx="333006" cy="129614"/>
                <a:chOff x="2920134" y="3070269"/>
                <a:chExt cx="333006" cy="129614"/>
              </a:xfrm>
            </p:grpSpPr>
            <p:sp>
              <p:nvSpPr>
                <p:cNvPr id="1316" name="正方形/長方形 1315"/>
                <p:cNvSpPr/>
                <p:nvPr/>
              </p:nvSpPr>
              <p:spPr>
                <a:xfrm>
                  <a:off x="2939905" y="3070269"/>
                  <a:ext cx="291633" cy="129614"/>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17" name="台形 1316"/>
                <p:cNvSpPr/>
                <p:nvPr/>
              </p:nvSpPr>
              <p:spPr>
                <a:xfrm>
                  <a:off x="2920134" y="3070269"/>
                  <a:ext cx="333006" cy="32404"/>
                </a:xfrm>
                <a:prstGeom prst="trapezoid">
                  <a:avLst>
                    <a:gd name="adj" fmla="val 58069"/>
                  </a:avLst>
                </a:prstGeom>
                <a:solidFill>
                  <a:schemeClr val="accent1">
                    <a:lumMod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18" name="正方形/長方形 1317"/>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19" name="正方形/長方形 1318"/>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20" name="正方形/長方形 1319"/>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21" name="正方形/長方形 1320"/>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315" name="フローチャート : 書類 1314"/>
              <p:cNvSpPr/>
              <p:nvPr/>
            </p:nvSpPr>
            <p:spPr>
              <a:xfrm flipV="1">
                <a:off x="2941244" y="3135076"/>
                <a:ext cx="291788" cy="67778"/>
              </a:xfrm>
              <a:prstGeom prst="flowChartDocument">
                <a:avLst/>
              </a:prstGeom>
              <a:solidFill>
                <a:srgbClr val="00B0F0"/>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322" name="グループ化 1321"/>
            <p:cNvGrpSpPr/>
            <p:nvPr/>
          </p:nvGrpSpPr>
          <p:grpSpPr>
            <a:xfrm>
              <a:off x="3963928" y="6271390"/>
              <a:ext cx="333006" cy="132585"/>
              <a:chOff x="2920134" y="3070269"/>
              <a:chExt cx="333006" cy="132585"/>
            </a:xfrm>
          </p:grpSpPr>
          <p:grpSp>
            <p:nvGrpSpPr>
              <p:cNvPr id="1323" name="グループ化 1322"/>
              <p:cNvGrpSpPr/>
              <p:nvPr/>
            </p:nvGrpSpPr>
            <p:grpSpPr>
              <a:xfrm>
                <a:off x="2920134" y="3070269"/>
                <a:ext cx="333006" cy="129614"/>
                <a:chOff x="2920134" y="3070269"/>
                <a:chExt cx="333006" cy="129614"/>
              </a:xfrm>
            </p:grpSpPr>
            <p:sp>
              <p:nvSpPr>
                <p:cNvPr id="1325" name="正方形/長方形 1324"/>
                <p:cNvSpPr/>
                <p:nvPr/>
              </p:nvSpPr>
              <p:spPr>
                <a:xfrm>
                  <a:off x="2939905" y="3070269"/>
                  <a:ext cx="291633" cy="129614"/>
                </a:xfrm>
                <a:prstGeom prst="rect">
                  <a:avLst/>
                </a:prstGeom>
                <a:solidFill>
                  <a:schemeClr val="accent1">
                    <a:lumMod val="40000"/>
                    <a:lumOff val="60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26" name="台形 1325"/>
                <p:cNvSpPr/>
                <p:nvPr/>
              </p:nvSpPr>
              <p:spPr>
                <a:xfrm>
                  <a:off x="2920134" y="3070269"/>
                  <a:ext cx="333006" cy="32404"/>
                </a:xfrm>
                <a:prstGeom prst="trapezoid">
                  <a:avLst>
                    <a:gd name="adj" fmla="val 58069"/>
                  </a:avLst>
                </a:prstGeom>
                <a:solidFill>
                  <a:schemeClr val="accent1">
                    <a:lumMod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27" name="正方形/長方形 1326"/>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28" name="正方形/長方形 1327"/>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29" name="正方形/長方形 1328"/>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30" name="正方形/長方形 1329"/>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324" name="フローチャート : 書類 1323"/>
              <p:cNvSpPr/>
              <p:nvPr/>
            </p:nvSpPr>
            <p:spPr>
              <a:xfrm flipV="1">
                <a:off x="2941244" y="3135076"/>
                <a:ext cx="291788" cy="67778"/>
              </a:xfrm>
              <a:prstGeom prst="flowChartDocument">
                <a:avLst/>
              </a:prstGeom>
              <a:solidFill>
                <a:srgbClr val="00B0F0"/>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331" name="グループ化 1330"/>
            <p:cNvGrpSpPr/>
            <p:nvPr/>
          </p:nvGrpSpPr>
          <p:grpSpPr>
            <a:xfrm>
              <a:off x="3526616" y="5762140"/>
              <a:ext cx="333006" cy="132585"/>
              <a:chOff x="2920134" y="3070269"/>
              <a:chExt cx="333006" cy="132585"/>
            </a:xfrm>
          </p:grpSpPr>
          <p:grpSp>
            <p:nvGrpSpPr>
              <p:cNvPr id="1332" name="グループ化 1331"/>
              <p:cNvGrpSpPr/>
              <p:nvPr/>
            </p:nvGrpSpPr>
            <p:grpSpPr>
              <a:xfrm>
                <a:off x="2920134" y="3070269"/>
                <a:ext cx="333006" cy="129614"/>
                <a:chOff x="2920134" y="3070269"/>
                <a:chExt cx="333006" cy="129614"/>
              </a:xfrm>
            </p:grpSpPr>
            <p:sp>
              <p:nvSpPr>
                <p:cNvPr id="1334" name="正方形/長方形 1333"/>
                <p:cNvSpPr/>
                <p:nvPr/>
              </p:nvSpPr>
              <p:spPr>
                <a:xfrm>
                  <a:off x="2939905" y="3070269"/>
                  <a:ext cx="291633" cy="129614"/>
                </a:xfrm>
                <a:prstGeom prst="rect">
                  <a:avLst/>
                </a:prstGeom>
                <a:solidFill>
                  <a:schemeClr val="bg1"/>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35" name="台形 1334"/>
                <p:cNvSpPr/>
                <p:nvPr/>
              </p:nvSpPr>
              <p:spPr>
                <a:xfrm>
                  <a:off x="2920134" y="3070269"/>
                  <a:ext cx="333006" cy="3240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36" name="正方形/長方形 1335"/>
                <p:cNvSpPr/>
                <p:nvPr/>
              </p:nvSpPr>
              <p:spPr>
                <a:xfrm>
                  <a:off x="297230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37" name="正方形/長方形 1336"/>
                <p:cNvSpPr/>
                <p:nvPr/>
              </p:nvSpPr>
              <p:spPr>
                <a:xfrm>
                  <a:off x="3004712"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38" name="正方形/長方形 1337"/>
                <p:cNvSpPr/>
                <p:nvPr/>
              </p:nvSpPr>
              <p:spPr>
                <a:xfrm>
                  <a:off x="3097794"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39" name="正方形/長方形 1338"/>
                <p:cNvSpPr/>
                <p:nvPr/>
              </p:nvSpPr>
              <p:spPr>
                <a:xfrm>
                  <a:off x="3130198" y="3126850"/>
                  <a:ext cx="32404" cy="43205"/>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333" name="フローチャート : 書類 1332"/>
              <p:cNvSpPr/>
              <p:nvPr/>
            </p:nvSpPr>
            <p:spPr>
              <a:xfrm flipV="1">
                <a:off x="2941244" y="3135076"/>
                <a:ext cx="291788" cy="67778"/>
              </a:xfrm>
              <a:prstGeom prst="flowChartDocument">
                <a:avLst/>
              </a:prstGeom>
              <a:solidFill>
                <a:srgbClr val="00B0F0"/>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1340" name="グループ化 1339"/>
            <p:cNvGrpSpPr/>
            <p:nvPr/>
          </p:nvGrpSpPr>
          <p:grpSpPr>
            <a:xfrm>
              <a:off x="3408600" y="6191707"/>
              <a:ext cx="457123" cy="132585"/>
              <a:chOff x="1870551" y="4932909"/>
              <a:chExt cx="457123" cy="132585"/>
            </a:xfrm>
          </p:grpSpPr>
          <p:grpSp>
            <p:nvGrpSpPr>
              <p:cNvPr id="1341" name="グループ化 1340"/>
              <p:cNvGrpSpPr/>
              <p:nvPr/>
            </p:nvGrpSpPr>
            <p:grpSpPr>
              <a:xfrm>
                <a:off x="1870551" y="4932909"/>
                <a:ext cx="457123" cy="129614"/>
                <a:chOff x="1472737" y="4908893"/>
                <a:chExt cx="457123" cy="129614"/>
              </a:xfrm>
            </p:grpSpPr>
            <p:sp>
              <p:nvSpPr>
                <p:cNvPr id="1343" name="正方形/長方形 1342"/>
                <p:cNvSpPr/>
                <p:nvPr/>
              </p:nvSpPr>
              <p:spPr>
                <a:xfrm>
                  <a:off x="1492509" y="4908893"/>
                  <a:ext cx="412988" cy="129614"/>
                </a:xfrm>
                <a:prstGeom prst="rect">
                  <a:avLst/>
                </a:prstGeom>
                <a:solidFill>
                  <a:schemeClr val="bg1">
                    <a:lumMod val="85000"/>
                  </a:schemeClr>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44" name="台形 1343"/>
                <p:cNvSpPr/>
                <p:nvPr/>
              </p:nvSpPr>
              <p:spPr>
                <a:xfrm>
                  <a:off x="1472737" y="4908893"/>
                  <a:ext cx="457123" cy="32404"/>
                </a:xfrm>
                <a:prstGeom prst="trapezoid">
                  <a:avLst>
                    <a:gd name="adj" fmla="val 58069"/>
                  </a:avLst>
                </a:prstGeom>
                <a:solidFill>
                  <a:schemeClr val="tx1">
                    <a:lumMod val="75000"/>
                    <a:lumOff val="2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45" name="正方形/長方形 1344"/>
                <p:cNvSpPr/>
                <p:nvPr/>
              </p:nvSpPr>
              <p:spPr>
                <a:xfrm>
                  <a:off x="1827346"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46" name="正方形/長方形 1345"/>
                <p:cNvSpPr/>
                <p:nvPr/>
              </p:nvSpPr>
              <p:spPr>
                <a:xfrm>
                  <a:off x="1784141"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47" name="正方形/長方形 1346"/>
                <p:cNvSpPr/>
                <p:nvPr/>
              </p:nvSpPr>
              <p:spPr>
                <a:xfrm>
                  <a:off x="1697731"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48" name="正方形/長方形 1347"/>
                <p:cNvSpPr/>
                <p:nvPr/>
              </p:nvSpPr>
              <p:spPr>
                <a:xfrm>
                  <a:off x="1654527"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49" name="正方形/長方形 1348"/>
                <p:cNvSpPr/>
                <p:nvPr/>
              </p:nvSpPr>
              <p:spPr>
                <a:xfrm>
                  <a:off x="1568117"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50" name="正方形/長方形 1349"/>
                <p:cNvSpPr/>
                <p:nvPr/>
              </p:nvSpPr>
              <p:spPr>
                <a:xfrm>
                  <a:off x="1524912" y="4952098"/>
                  <a:ext cx="43205" cy="64807"/>
                </a:xfrm>
                <a:prstGeom prst="rect">
                  <a:avLst/>
                </a:prstGeom>
                <a:solidFill>
                  <a:srgbClr val="CCFFFF"/>
                </a:solidFill>
                <a:ln w="3175">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342" name="フローチャート : 書類 1341"/>
              <p:cNvSpPr/>
              <p:nvPr/>
            </p:nvSpPr>
            <p:spPr>
              <a:xfrm flipV="1">
                <a:off x="1890167" y="4976114"/>
                <a:ext cx="413144" cy="89380"/>
              </a:xfrm>
              <a:prstGeom prst="flowChartDocument">
                <a:avLst/>
              </a:prstGeom>
              <a:solidFill>
                <a:srgbClr val="00B0F0"/>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351" name="フローチャート : 書類 1350"/>
            <p:cNvSpPr/>
            <p:nvPr/>
          </p:nvSpPr>
          <p:spPr>
            <a:xfrm flipV="1">
              <a:off x="407192" y="5301208"/>
              <a:ext cx="423387" cy="256734"/>
            </a:xfrm>
            <a:prstGeom prst="flowChartDocument">
              <a:avLst/>
            </a:prstGeom>
            <a:solidFill>
              <a:srgbClr val="00B0F0"/>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52" name="フローチャート : 書類 1351"/>
            <p:cNvSpPr/>
            <p:nvPr/>
          </p:nvSpPr>
          <p:spPr>
            <a:xfrm flipV="1">
              <a:off x="7168327" y="6486904"/>
              <a:ext cx="423387" cy="256734"/>
            </a:xfrm>
            <a:prstGeom prst="flowChartDocument">
              <a:avLst/>
            </a:prstGeom>
            <a:solidFill>
              <a:srgbClr val="00B0F0"/>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53" name="フローチャート : 書類 1352"/>
            <p:cNvSpPr/>
            <p:nvPr/>
          </p:nvSpPr>
          <p:spPr>
            <a:xfrm flipV="1">
              <a:off x="8272612" y="2304029"/>
              <a:ext cx="423387" cy="256734"/>
            </a:xfrm>
            <a:prstGeom prst="flowChartDocument">
              <a:avLst/>
            </a:prstGeom>
            <a:solidFill>
              <a:srgbClr val="00B0F0"/>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54" name="フローチャート : 書類 1353"/>
            <p:cNvSpPr/>
            <p:nvPr/>
          </p:nvSpPr>
          <p:spPr>
            <a:xfrm flipV="1">
              <a:off x="3176006" y="1205989"/>
              <a:ext cx="423387" cy="256734"/>
            </a:xfrm>
            <a:prstGeom prst="flowChartDocument">
              <a:avLst/>
            </a:prstGeom>
            <a:solidFill>
              <a:srgbClr val="00B0F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sp>
        <p:nvSpPr>
          <p:cNvPr id="159" name="正方形/長方形 158"/>
          <p:cNvSpPr/>
          <p:nvPr/>
        </p:nvSpPr>
        <p:spPr>
          <a:xfrm>
            <a:off x="0" y="-168"/>
            <a:ext cx="9129442" cy="684844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7988217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356"/>
                                        </p:tgtEl>
                                        <p:attrNameLst>
                                          <p:attrName>style.visibility</p:attrName>
                                        </p:attrNameLst>
                                      </p:cBhvr>
                                      <p:to>
                                        <p:strVal val="visible"/>
                                      </p:to>
                                    </p:set>
                                    <p:animEffect transition="in" filter="wipe(right)">
                                      <p:cBhvr>
                                        <p:cTn id="7" dur="5000"/>
                                        <p:tgtEl>
                                          <p:spTgt spid="1356"/>
                                        </p:tgtEl>
                                      </p:cBhvr>
                                    </p:animEffect>
                                  </p:childTnLst>
                                </p:cTn>
                              </p:par>
                              <p:par>
                                <p:cTn id="8" presetID="22" presetClass="entr" presetSubtype="2"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right)">
                                      <p:cBhvr>
                                        <p:cTn id="10" dur="5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MA311A\Desktop\ma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42" y="319016"/>
            <a:ext cx="9117846" cy="6525344"/>
          </a:xfrm>
          <a:prstGeom prst="rect">
            <a:avLst/>
          </a:prstGeom>
          <a:noFill/>
          <a:extLst>
            <a:ext uri="{909E8E84-426E-40DD-AFC4-6F175D3DCCD1}">
              <a14:hiddenFill xmlns:a14="http://schemas.microsoft.com/office/drawing/2010/main">
                <a:solidFill>
                  <a:srgbClr val="FFFFFF"/>
                </a:solidFill>
              </a14:hiddenFill>
            </a:ext>
          </a:extLst>
        </p:spPr>
      </p:pic>
      <p:sp>
        <p:nvSpPr>
          <p:cNvPr id="4" name="正方形/長方形 3"/>
          <p:cNvSpPr/>
          <p:nvPr/>
        </p:nvSpPr>
        <p:spPr>
          <a:xfrm>
            <a:off x="3131840" y="2924944"/>
            <a:ext cx="5112568" cy="3600400"/>
          </a:xfrm>
          <a:prstGeom prst="rect">
            <a:avLst/>
          </a:prstGeom>
          <a:noFill/>
          <a:ln w="5715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5" name="正方形/長方形 4"/>
          <p:cNvSpPr/>
          <p:nvPr/>
        </p:nvSpPr>
        <p:spPr>
          <a:xfrm>
            <a:off x="8604448" y="692696"/>
            <a:ext cx="432048" cy="936104"/>
          </a:xfrm>
          <a:prstGeom prst="rect">
            <a:avLst/>
          </a:prstGeom>
          <a:solidFill>
            <a:srgbClr val="FFFFFF"/>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 name="テキスト ボックス 5"/>
          <p:cNvSpPr txBox="1"/>
          <p:nvPr/>
        </p:nvSpPr>
        <p:spPr>
          <a:xfrm>
            <a:off x="0" y="-3504"/>
            <a:ext cx="9144000" cy="830997"/>
          </a:xfrm>
          <a:prstGeom prst="rect">
            <a:avLst/>
          </a:prstGeom>
          <a:solidFill>
            <a:srgbClr val="FFFFCC"/>
          </a:solidFill>
        </p:spPr>
        <p:txBody>
          <a:bodyPr wrap="square" rtlCol="0">
            <a:spAutoFit/>
          </a:bodyPr>
          <a:lstStyle/>
          <a:p>
            <a:pPr algn="ctr"/>
            <a:r>
              <a:rPr kumimoji="1" lang="ja-JP" altLang="en-US" sz="4800" dirty="0" smtClean="0">
                <a:latin typeface="+mj-ea"/>
                <a:ea typeface="+mj-ea"/>
              </a:rPr>
              <a:t>Ａ市の津波ハザードマップ</a:t>
            </a:r>
            <a:endParaRPr lang="en-US" altLang="ja-JP" sz="4800" dirty="0" smtClean="0">
              <a:solidFill>
                <a:srgbClr val="FF0000"/>
              </a:solidFill>
              <a:latin typeface="ＭＳ ゴシック" panose="020B0609070205080204" pitchFamily="49" charset="-128"/>
              <a:ea typeface="ＭＳ ゴシック" panose="020B0609070205080204" pitchFamily="49" charset="-128"/>
            </a:endParaRPr>
          </a:p>
        </p:txBody>
      </p:sp>
    </p:spTree>
    <p:extLst>
      <p:ext uri="{BB962C8B-B14F-4D97-AF65-F5344CB8AC3E}">
        <p14:creationId xmlns:p14="http://schemas.microsoft.com/office/powerpoint/2010/main" val="14361664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2571" y="2924944"/>
            <a:ext cx="9144000" cy="769441"/>
          </a:xfrm>
          <a:prstGeom prst="rect">
            <a:avLst/>
          </a:prstGeom>
          <a:noFill/>
        </p:spPr>
        <p:txBody>
          <a:bodyPr wrap="square" rtlCol="0">
            <a:spAutoFit/>
          </a:bodyPr>
          <a:lstStyle/>
          <a:p>
            <a:pPr algn="ctr"/>
            <a:r>
              <a:rPr lang="ja-JP" altLang="en-US" sz="4400" dirty="0" smtClean="0">
                <a:solidFill>
                  <a:srgbClr val="0000FF"/>
                </a:solidFill>
              </a:rPr>
              <a:t>地震・津波について学ぼう</a:t>
            </a:r>
            <a:endParaRPr lang="ja-JP" altLang="en-US" sz="4400" dirty="0">
              <a:solidFill>
                <a:srgbClr val="0000FF"/>
              </a:solidFill>
            </a:endParaRPr>
          </a:p>
        </p:txBody>
      </p:sp>
      <p:pic>
        <p:nvPicPr>
          <p:cNvPr id="3" name="図 2"/>
          <p:cNvPicPr>
            <a:picLocks noChangeAspect="1"/>
          </p:cNvPicPr>
          <p:nvPr/>
        </p:nvPicPr>
        <p:blipFill rotWithShape="1">
          <a:blip r:embed="rId3" cstate="print">
            <a:extLst>
              <a:ext uri="{28A0092B-C50C-407E-A947-70E740481C1C}">
                <a14:useLocalDpi xmlns:a14="http://schemas.microsoft.com/office/drawing/2010/main" val="0"/>
              </a:ext>
            </a:extLst>
          </a:blip>
          <a:srcRect l="-318" t="1708" r="50318" b="-1708"/>
          <a:stretch/>
        </p:blipFill>
        <p:spPr>
          <a:xfrm>
            <a:off x="6948264" y="3861048"/>
            <a:ext cx="1920323" cy="2902629"/>
          </a:xfrm>
          <a:prstGeom prst="rect">
            <a:avLst/>
          </a:prstGeom>
        </p:spPr>
      </p:pic>
      <p:sp>
        <p:nvSpPr>
          <p:cNvPr id="4" name="テキスト ボックス 3"/>
          <p:cNvSpPr txBox="1"/>
          <p:nvPr/>
        </p:nvSpPr>
        <p:spPr>
          <a:xfrm>
            <a:off x="0" y="-3504"/>
            <a:ext cx="9144000" cy="830997"/>
          </a:xfrm>
          <a:prstGeom prst="rect">
            <a:avLst/>
          </a:prstGeom>
          <a:solidFill>
            <a:srgbClr val="CCFFCC"/>
          </a:solidFill>
        </p:spPr>
        <p:txBody>
          <a:bodyPr wrap="square" rtlCol="0">
            <a:spAutoFit/>
          </a:bodyPr>
          <a:lstStyle/>
          <a:p>
            <a:pPr algn="ctr"/>
            <a:r>
              <a:rPr kumimoji="1" lang="ja-JP" altLang="en-US" sz="4800" dirty="0" smtClean="0">
                <a:latin typeface="+mj-ea"/>
                <a:ea typeface="+mj-ea"/>
              </a:rPr>
              <a:t>各場面のふりかえり</a:t>
            </a:r>
            <a:endParaRPr lang="en-US" altLang="ja-JP" sz="4800" dirty="0" smtClean="0">
              <a:solidFill>
                <a:srgbClr val="FF0000"/>
              </a:solidFill>
              <a:latin typeface="ＭＳ ゴシック" panose="020B0609070205080204" pitchFamily="49" charset="-128"/>
              <a:ea typeface="ＭＳ ゴシック" panose="020B0609070205080204" pitchFamily="49" charset="-128"/>
            </a:endParaRPr>
          </a:p>
        </p:txBody>
      </p:sp>
    </p:spTree>
    <p:extLst>
      <p:ext uri="{BB962C8B-B14F-4D97-AF65-F5344CB8AC3E}">
        <p14:creationId xmlns:p14="http://schemas.microsoft.com/office/powerpoint/2010/main" val="33853771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0" y="-3504"/>
            <a:ext cx="9144000" cy="830997"/>
          </a:xfrm>
          <a:prstGeom prst="rect">
            <a:avLst/>
          </a:prstGeom>
          <a:solidFill>
            <a:srgbClr val="CCFFCC"/>
          </a:solidFill>
        </p:spPr>
        <p:txBody>
          <a:bodyPr wrap="square" rtlCol="0">
            <a:spAutoFit/>
          </a:bodyPr>
          <a:lstStyle/>
          <a:p>
            <a:pPr algn="ctr"/>
            <a:r>
              <a:rPr lang="ja-JP" altLang="en-US" sz="4800" dirty="0" smtClean="0"/>
              <a:t>地震から命を守る</a:t>
            </a:r>
            <a:endParaRPr kumimoji="1" lang="en-US" altLang="ja-JP" sz="1000" dirty="0" smtClean="0"/>
          </a:p>
        </p:txBody>
      </p:sp>
      <p:pic>
        <p:nvPicPr>
          <p:cNvPr id="5" name="Picture 2" descr="C:\Users\JMA311A\Desktop\津波イラスト0822\8pのコピー.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1680" y="1124744"/>
            <a:ext cx="5760640" cy="285858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グループ化 6"/>
          <p:cNvGrpSpPr/>
          <p:nvPr/>
        </p:nvGrpSpPr>
        <p:grpSpPr>
          <a:xfrm>
            <a:off x="251520" y="1556792"/>
            <a:ext cx="8787431" cy="2952328"/>
            <a:chOff x="251520" y="1556792"/>
            <a:chExt cx="8787431" cy="2952328"/>
          </a:xfrm>
        </p:grpSpPr>
        <p:sp>
          <p:nvSpPr>
            <p:cNvPr id="8" name="テキスト ボックス 7"/>
            <p:cNvSpPr txBox="1"/>
            <p:nvPr/>
          </p:nvSpPr>
          <p:spPr>
            <a:xfrm>
              <a:off x="6012160" y="3806449"/>
              <a:ext cx="3026791" cy="400110"/>
            </a:xfrm>
            <a:prstGeom prst="rect">
              <a:avLst/>
            </a:prstGeom>
            <a:noFill/>
          </p:spPr>
          <p:txBody>
            <a:bodyPr wrap="none" rtlCol="0">
              <a:spAutoFit/>
            </a:bodyPr>
            <a:lstStyle/>
            <a:p>
              <a:r>
                <a:rPr kumimoji="1" lang="ja-JP" altLang="en-US" sz="2000" dirty="0" smtClean="0"/>
                <a:t>棚から物が落ちてきたり・・</a:t>
              </a:r>
              <a:endParaRPr kumimoji="1" lang="ja-JP" altLang="en-US" sz="2000" dirty="0"/>
            </a:p>
          </p:txBody>
        </p:sp>
        <p:sp>
          <p:nvSpPr>
            <p:cNvPr id="9" name="テキスト ボックス 8"/>
            <p:cNvSpPr txBox="1"/>
            <p:nvPr/>
          </p:nvSpPr>
          <p:spPr>
            <a:xfrm>
              <a:off x="5905911" y="1556792"/>
              <a:ext cx="2512226" cy="400110"/>
            </a:xfrm>
            <a:prstGeom prst="rect">
              <a:avLst/>
            </a:prstGeom>
            <a:noFill/>
          </p:spPr>
          <p:txBody>
            <a:bodyPr wrap="none" rtlCol="0">
              <a:spAutoFit/>
            </a:bodyPr>
            <a:lstStyle/>
            <a:p>
              <a:r>
                <a:rPr kumimoji="1" lang="ja-JP" altLang="en-US" sz="2000" dirty="0" smtClean="0"/>
                <a:t>棚ごと倒れてきたり・・</a:t>
              </a:r>
              <a:endParaRPr kumimoji="1" lang="ja-JP" altLang="en-US" sz="2000" dirty="0"/>
            </a:p>
          </p:txBody>
        </p:sp>
        <p:sp>
          <p:nvSpPr>
            <p:cNvPr id="10" name="テキスト ボックス 9"/>
            <p:cNvSpPr txBox="1"/>
            <p:nvPr/>
          </p:nvSpPr>
          <p:spPr>
            <a:xfrm>
              <a:off x="2771800" y="3801234"/>
              <a:ext cx="2605200" cy="707886"/>
            </a:xfrm>
            <a:prstGeom prst="rect">
              <a:avLst/>
            </a:prstGeom>
            <a:noFill/>
          </p:spPr>
          <p:txBody>
            <a:bodyPr wrap="none" rtlCol="0">
              <a:spAutoFit/>
            </a:bodyPr>
            <a:lstStyle/>
            <a:p>
              <a:r>
                <a:rPr kumimoji="1" lang="ja-JP" altLang="en-US" sz="2000" dirty="0" smtClean="0"/>
                <a:t>ビンが割れて</a:t>
              </a:r>
              <a:endParaRPr kumimoji="1" lang="en-US" altLang="ja-JP" sz="2000" dirty="0" smtClean="0"/>
            </a:p>
            <a:p>
              <a:r>
                <a:rPr kumimoji="1" lang="ja-JP" altLang="en-US" sz="2000" dirty="0" smtClean="0"/>
                <a:t>破片が飛び散ったり・・</a:t>
              </a:r>
              <a:endParaRPr kumimoji="1" lang="ja-JP" altLang="en-US" sz="2000" dirty="0"/>
            </a:p>
          </p:txBody>
        </p:sp>
        <p:sp>
          <p:nvSpPr>
            <p:cNvPr id="11" name="テキスト ボックス 10"/>
            <p:cNvSpPr txBox="1"/>
            <p:nvPr/>
          </p:nvSpPr>
          <p:spPr>
            <a:xfrm>
              <a:off x="251520" y="2996952"/>
              <a:ext cx="1819729" cy="707886"/>
            </a:xfrm>
            <a:prstGeom prst="rect">
              <a:avLst/>
            </a:prstGeom>
            <a:noFill/>
          </p:spPr>
          <p:txBody>
            <a:bodyPr wrap="none" rtlCol="0">
              <a:spAutoFit/>
            </a:bodyPr>
            <a:lstStyle/>
            <a:p>
              <a:r>
                <a:rPr kumimoji="1" lang="ja-JP" altLang="en-US" sz="2000" dirty="0" smtClean="0"/>
                <a:t>重たい缶詰が</a:t>
              </a:r>
              <a:endParaRPr kumimoji="1" lang="en-US" altLang="ja-JP" sz="2000" dirty="0" smtClean="0"/>
            </a:p>
            <a:p>
              <a:r>
                <a:rPr lang="ja-JP" altLang="en-US" sz="2000" dirty="0"/>
                <a:t>飛んで</a:t>
              </a:r>
              <a:r>
                <a:rPr lang="ja-JP" altLang="en-US" sz="2000" dirty="0" smtClean="0"/>
                <a:t>きたり・・</a:t>
              </a:r>
              <a:endParaRPr kumimoji="1" lang="ja-JP" altLang="en-US" sz="2000" dirty="0"/>
            </a:p>
          </p:txBody>
        </p:sp>
      </p:grpSp>
      <p:sp>
        <p:nvSpPr>
          <p:cNvPr id="12" name="テキスト ボックス 11"/>
          <p:cNvSpPr txBox="1"/>
          <p:nvPr/>
        </p:nvSpPr>
        <p:spPr>
          <a:xfrm>
            <a:off x="395892" y="4791923"/>
            <a:ext cx="8398453" cy="1877437"/>
          </a:xfrm>
          <a:prstGeom prst="rect">
            <a:avLst/>
          </a:prstGeom>
          <a:solidFill>
            <a:srgbClr val="FFFF00"/>
          </a:solidFill>
          <a:ln>
            <a:solidFill>
              <a:srgbClr val="FF0000"/>
            </a:solidFill>
          </a:ln>
        </p:spPr>
        <p:txBody>
          <a:bodyPr wrap="none" rtlCol="0">
            <a:spAutoFit/>
          </a:bodyPr>
          <a:lstStyle/>
          <a:p>
            <a:r>
              <a:rPr kumimoji="1" lang="ja-JP" altLang="en-US" sz="2000" dirty="0" smtClean="0"/>
              <a:t>揺れを感じた時、緊急地震速報を聞いた時は、</a:t>
            </a:r>
            <a:endParaRPr kumimoji="1" lang="en-US" altLang="ja-JP" sz="2000" dirty="0" smtClean="0"/>
          </a:p>
          <a:p>
            <a:r>
              <a:rPr lang="ja-JP" altLang="en-US" sz="3200" dirty="0" smtClean="0">
                <a:solidFill>
                  <a:srgbClr val="FF0000"/>
                </a:solidFill>
              </a:rPr>
              <a:t>・落ちて</a:t>
            </a:r>
            <a:r>
              <a:rPr lang="ja-JP" altLang="en-US" sz="3200" dirty="0">
                <a:solidFill>
                  <a:srgbClr val="FF0000"/>
                </a:solidFill>
              </a:rPr>
              <a:t>くる</a:t>
            </a:r>
            <a:r>
              <a:rPr lang="ja-JP" altLang="en-US" sz="3200" dirty="0" smtClean="0">
                <a:solidFill>
                  <a:srgbClr val="FF0000"/>
                </a:solidFill>
              </a:rPr>
              <a:t>ものや、倒れてくるものから離れる！</a:t>
            </a:r>
            <a:endParaRPr lang="en-US" altLang="ja-JP" sz="3200" dirty="0" smtClean="0">
              <a:solidFill>
                <a:srgbClr val="FF0000"/>
              </a:solidFill>
            </a:endParaRPr>
          </a:p>
          <a:p>
            <a:r>
              <a:rPr lang="ja-JP" altLang="en-US" sz="3200" dirty="0" smtClean="0">
                <a:solidFill>
                  <a:srgbClr val="FF0000"/>
                </a:solidFill>
              </a:rPr>
              <a:t>・飛ばされないように、姿勢を低く！</a:t>
            </a:r>
            <a:endParaRPr lang="en-US" altLang="ja-JP" sz="3200" dirty="0" smtClean="0">
              <a:solidFill>
                <a:srgbClr val="FF0000"/>
              </a:solidFill>
            </a:endParaRPr>
          </a:p>
          <a:p>
            <a:r>
              <a:rPr lang="ja-JP" altLang="en-US" sz="3200" dirty="0" smtClean="0">
                <a:solidFill>
                  <a:srgbClr val="FF0000"/>
                </a:solidFill>
              </a:rPr>
              <a:t>・頭を守る！</a:t>
            </a:r>
            <a:endParaRPr kumimoji="1" lang="ja-JP" altLang="en-US" sz="3200" dirty="0">
              <a:solidFill>
                <a:srgbClr val="FF0000"/>
              </a:solidFill>
            </a:endParaRPr>
          </a:p>
        </p:txBody>
      </p:sp>
      <p:sp>
        <p:nvSpPr>
          <p:cNvPr id="13" name="正方形/長方形 12"/>
          <p:cNvSpPr/>
          <p:nvPr/>
        </p:nvSpPr>
        <p:spPr>
          <a:xfrm>
            <a:off x="81216" y="66720"/>
            <a:ext cx="1224135" cy="504056"/>
          </a:xfrm>
          <a:prstGeom prst="rect">
            <a:avLst/>
          </a:prstGeom>
          <a:solidFill>
            <a:srgbClr val="FFFF0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3600" dirty="0" smtClean="0">
                <a:solidFill>
                  <a:srgbClr val="FF0000"/>
                </a:solidFill>
              </a:rPr>
              <a:t>復習</a:t>
            </a:r>
            <a:endParaRPr kumimoji="1" lang="ja-JP" altLang="en-US" sz="3600" dirty="0">
              <a:solidFill>
                <a:srgbClr val="FF0000"/>
              </a:solidFill>
            </a:endParaRPr>
          </a:p>
        </p:txBody>
      </p:sp>
    </p:spTree>
    <p:extLst>
      <p:ext uri="{BB962C8B-B14F-4D97-AF65-F5344CB8AC3E}">
        <p14:creationId xmlns:p14="http://schemas.microsoft.com/office/powerpoint/2010/main" val="42222311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MA311A\Desktop\無題.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309" y="1124744"/>
            <a:ext cx="8124952" cy="2592288"/>
          </a:xfrm>
          <a:prstGeom prst="rect">
            <a:avLst/>
          </a:prstGeom>
          <a:noFill/>
          <a:extLst>
            <a:ext uri="{909E8E84-426E-40DD-AFC4-6F175D3DCCD1}">
              <a14:hiddenFill xmlns:a14="http://schemas.microsoft.com/office/drawing/2010/main">
                <a:solidFill>
                  <a:srgbClr val="FFFFFF"/>
                </a:solidFill>
              </a14:hiddenFill>
            </a:ext>
          </a:extLst>
        </p:spPr>
      </p:pic>
      <p:sp>
        <p:nvSpPr>
          <p:cNvPr id="5" name="正方形/長方形 4"/>
          <p:cNvSpPr/>
          <p:nvPr/>
        </p:nvSpPr>
        <p:spPr>
          <a:xfrm>
            <a:off x="8244408" y="1230288"/>
            <a:ext cx="877163" cy="90256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8" name="テキスト ボックス 17"/>
          <p:cNvSpPr txBox="1"/>
          <p:nvPr/>
        </p:nvSpPr>
        <p:spPr>
          <a:xfrm>
            <a:off x="12032" y="0"/>
            <a:ext cx="9121571" cy="830997"/>
          </a:xfrm>
          <a:prstGeom prst="rect">
            <a:avLst/>
          </a:prstGeom>
          <a:solidFill>
            <a:srgbClr val="CCFFCC"/>
          </a:solidFill>
        </p:spPr>
        <p:txBody>
          <a:bodyPr wrap="square" rtlCol="0">
            <a:spAutoFit/>
          </a:bodyPr>
          <a:lstStyle/>
          <a:p>
            <a:pPr algn="ctr"/>
            <a:r>
              <a:rPr lang="ja-JP" altLang="en-US" sz="4800" dirty="0" smtClean="0"/>
              <a:t>津波から命を守る</a:t>
            </a:r>
            <a:endParaRPr kumimoji="1" lang="ja-JP" altLang="en-US" sz="4800" dirty="0"/>
          </a:p>
        </p:txBody>
      </p:sp>
      <p:grpSp>
        <p:nvGrpSpPr>
          <p:cNvPr id="4" name="グループ化 3"/>
          <p:cNvGrpSpPr/>
          <p:nvPr/>
        </p:nvGrpSpPr>
        <p:grpSpPr>
          <a:xfrm>
            <a:off x="298240" y="3717032"/>
            <a:ext cx="8509061" cy="2976609"/>
            <a:chOff x="308030" y="3789040"/>
            <a:chExt cx="8509061" cy="2976609"/>
          </a:xfrm>
        </p:grpSpPr>
        <p:sp>
          <p:nvSpPr>
            <p:cNvPr id="15" name="テキスト ボックス 14"/>
            <p:cNvSpPr txBox="1"/>
            <p:nvPr/>
          </p:nvSpPr>
          <p:spPr>
            <a:xfrm>
              <a:off x="308030" y="3789040"/>
              <a:ext cx="8327921" cy="830997"/>
            </a:xfrm>
            <a:prstGeom prst="rect">
              <a:avLst/>
            </a:prstGeom>
            <a:noFill/>
          </p:spPr>
          <p:txBody>
            <a:bodyPr wrap="none" rtlCol="0">
              <a:spAutoFit/>
            </a:bodyPr>
            <a:lstStyle/>
            <a:p>
              <a:r>
                <a:rPr kumimoji="1" lang="ja-JP" altLang="en-US" sz="2400" dirty="0" smtClean="0"/>
                <a:t>・津波は、放送が流れるより前にやって来ることも・・！</a:t>
              </a:r>
              <a:endParaRPr kumimoji="1" lang="en-US" altLang="ja-JP" sz="2400" dirty="0" smtClean="0"/>
            </a:p>
            <a:p>
              <a:r>
                <a:rPr lang="ja-JP" altLang="en-US" sz="2400" dirty="0" smtClean="0"/>
                <a:t>・みなさんがいる場所の近くに、防災行政無線が無いことも・・！</a:t>
              </a:r>
              <a:endParaRPr kumimoji="1" lang="ja-JP" altLang="en-US" sz="2400" dirty="0"/>
            </a:p>
          </p:txBody>
        </p:sp>
        <p:sp>
          <p:nvSpPr>
            <p:cNvPr id="29" name="テキスト ボックス 28"/>
            <p:cNvSpPr txBox="1"/>
            <p:nvPr/>
          </p:nvSpPr>
          <p:spPr>
            <a:xfrm>
              <a:off x="324060" y="4888212"/>
              <a:ext cx="8493031" cy="1877437"/>
            </a:xfrm>
            <a:prstGeom prst="rect">
              <a:avLst/>
            </a:prstGeom>
            <a:solidFill>
              <a:srgbClr val="FFFF00"/>
            </a:solidFill>
            <a:ln>
              <a:solidFill>
                <a:srgbClr val="FF0000"/>
              </a:solidFill>
            </a:ln>
          </p:spPr>
          <p:txBody>
            <a:bodyPr wrap="square" rtlCol="0">
              <a:spAutoFit/>
            </a:bodyPr>
            <a:lstStyle/>
            <a:p>
              <a:r>
                <a:rPr kumimoji="1" lang="ja-JP" altLang="en-US" sz="2000" dirty="0" smtClean="0"/>
                <a:t>揺れがおさまったら、</a:t>
              </a:r>
              <a:endParaRPr kumimoji="1" lang="en-US" altLang="ja-JP" sz="2000" dirty="0" smtClean="0"/>
            </a:p>
            <a:p>
              <a:r>
                <a:rPr lang="ja-JP" altLang="en-US" sz="3200" dirty="0" smtClean="0">
                  <a:solidFill>
                    <a:srgbClr val="FF0000"/>
                  </a:solidFill>
                </a:rPr>
                <a:t>・海の近くにいたら、念のため海からはなれる！</a:t>
              </a:r>
              <a:endParaRPr lang="en-US" altLang="ja-JP" sz="3200" dirty="0" smtClean="0">
                <a:solidFill>
                  <a:srgbClr val="FF0000"/>
                </a:solidFill>
              </a:endParaRPr>
            </a:p>
            <a:p>
              <a:r>
                <a:rPr lang="ja-JP" altLang="en-US" sz="3200" dirty="0" smtClean="0">
                  <a:solidFill>
                    <a:srgbClr val="FF0000"/>
                  </a:solidFill>
                </a:rPr>
                <a:t>・津波警報が出ていないか確認！</a:t>
              </a:r>
              <a:endParaRPr lang="en-US" altLang="ja-JP" sz="3200" dirty="0" smtClean="0">
                <a:solidFill>
                  <a:srgbClr val="FF0000"/>
                </a:solidFill>
              </a:endParaRPr>
            </a:p>
            <a:p>
              <a:r>
                <a:rPr lang="ja-JP" altLang="en-US" sz="3200" dirty="0" smtClean="0">
                  <a:solidFill>
                    <a:srgbClr val="FF0000"/>
                  </a:solidFill>
                </a:rPr>
                <a:t>・津波警報が出ていたら、すぐ高い所に逃げる！</a:t>
              </a:r>
              <a:endParaRPr kumimoji="1" lang="ja-JP" altLang="en-US" sz="3200" dirty="0">
                <a:solidFill>
                  <a:srgbClr val="FF0000"/>
                </a:solidFill>
              </a:endParaRPr>
            </a:p>
          </p:txBody>
        </p:sp>
        <p:sp>
          <p:nvSpPr>
            <p:cNvPr id="16" name="下矢印 15"/>
            <p:cNvSpPr/>
            <p:nvPr/>
          </p:nvSpPr>
          <p:spPr>
            <a:xfrm>
              <a:off x="4178813" y="4612387"/>
              <a:ext cx="783525" cy="427666"/>
            </a:xfrm>
            <a:prstGeom prst="downArrow">
              <a:avLst/>
            </a:prstGeom>
            <a:ln/>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grpSp>
        <p:nvGrpSpPr>
          <p:cNvPr id="3" name="グループ化 2"/>
          <p:cNvGrpSpPr/>
          <p:nvPr/>
        </p:nvGrpSpPr>
        <p:grpSpPr>
          <a:xfrm>
            <a:off x="1886387" y="1665640"/>
            <a:ext cx="5348796" cy="707886"/>
            <a:chOff x="1824055" y="1665640"/>
            <a:chExt cx="5348796" cy="707886"/>
          </a:xfrm>
        </p:grpSpPr>
        <p:sp>
          <p:nvSpPr>
            <p:cNvPr id="12" name="テキスト ボックス 11"/>
            <p:cNvSpPr txBox="1"/>
            <p:nvPr/>
          </p:nvSpPr>
          <p:spPr>
            <a:xfrm>
              <a:off x="1824055" y="1665640"/>
              <a:ext cx="1814920" cy="707886"/>
            </a:xfrm>
            <a:prstGeom prst="rect">
              <a:avLst/>
            </a:prstGeom>
            <a:solidFill>
              <a:srgbClr val="FF0000"/>
            </a:solidFill>
            <a:ln>
              <a:solidFill>
                <a:srgbClr val="FF0000"/>
              </a:solidFill>
            </a:ln>
          </p:spPr>
          <p:txBody>
            <a:bodyPr wrap="none" rtlCol="0">
              <a:spAutoFit/>
            </a:bodyPr>
            <a:lstStyle/>
            <a:p>
              <a:pPr algn="ctr"/>
              <a:r>
                <a:rPr kumimoji="1" lang="ja-JP" altLang="en-US" sz="2000" u="sng" dirty="0" smtClean="0">
                  <a:solidFill>
                    <a:schemeClr val="bg1"/>
                  </a:solidFill>
                </a:rPr>
                <a:t>大津波警報</a:t>
              </a:r>
              <a:r>
                <a:rPr kumimoji="1" lang="ja-JP" altLang="en-US" sz="2000" dirty="0" smtClean="0">
                  <a:solidFill>
                    <a:schemeClr val="bg1"/>
                  </a:solidFill>
                </a:rPr>
                <a:t>が</a:t>
              </a:r>
              <a:endParaRPr kumimoji="1" lang="en-US" altLang="ja-JP" sz="2000" dirty="0" smtClean="0">
                <a:solidFill>
                  <a:schemeClr val="bg1"/>
                </a:solidFill>
              </a:endParaRPr>
            </a:p>
            <a:p>
              <a:pPr algn="ctr"/>
              <a:r>
                <a:rPr kumimoji="1" lang="ja-JP" altLang="en-US" sz="2000" dirty="0" smtClean="0">
                  <a:solidFill>
                    <a:schemeClr val="bg1"/>
                  </a:solidFill>
                </a:rPr>
                <a:t>発表されました</a:t>
              </a:r>
              <a:endParaRPr kumimoji="1" lang="ja-JP" altLang="en-US" sz="2000" dirty="0">
                <a:solidFill>
                  <a:schemeClr val="bg1"/>
                </a:solidFill>
              </a:endParaRPr>
            </a:p>
          </p:txBody>
        </p:sp>
        <p:sp>
          <p:nvSpPr>
            <p:cNvPr id="24" name="テキスト ボックス 23"/>
            <p:cNvSpPr txBox="1"/>
            <p:nvPr/>
          </p:nvSpPr>
          <p:spPr>
            <a:xfrm>
              <a:off x="5220072" y="1665640"/>
              <a:ext cx="1952779" cy="707886"/>
            </a:xfrm>
            <a:prstGeom prst="rect">
              <a:avLst/>
            </a:prstGeom>
            <a:solidFill>
              <a:srgbClr val="FF0000"/>
            </a:solidFill>
            <a:ln>
              <a:solidFill>
                <a:srgbClr val="FF0000"/>
              </a:solidFill>
            </a:ln>
          </p:spPr>
          <p:txBody>
            <a:bodyPr wrap="none" rtlCol="0">
              <a:spAutoFit/>
            </a:bodyPr>
            <a:lstStyle/>
            <a:p>
              <a:pPr algn="ctr"/>
              <a:r>
                <a:rPr kumimoji="1" lang="ja-JP" altLang="en-US" sz="2000" u="sng" dirty="0" smtClean="0">
                  <a:solidFill>
                    <a:schemeClr val="bg1"/>
                  </a:solidFill>
                </a:rPr>
                <a:t>高台</a:t>
              </a:r>
              <a:r>
                <a:rPr kumimoji="1" lang="ja-JP" altLang="en-US" sz="2000" dirty="0" smtClean="0">
                  <a:solidFill>
                    <a:schemeClr val="bg1"/>
                  </a:solidFill>
                </a:rPr>
                <a:t>に</a:t>
              </a:r>
              <a:endParaRPr kumimoji="1" lang="en-US" altLang="ja-JP" sz="2000" dirty="0" smtClean="0">
                <a:solidFill>
                  <a:schemeClr val="bg1"/>
                </a:solidFill>
              </a:endParaRPr>
            </a:p>
            <a:p>
              <a:pPr algn="ctr"/>
              <a:r>
                <a:rPr kumimoji="1" lang="ja-JP" altLang="en-US" sz="2000" dirty="0" smtClean="0">
                  <a:solidFill>
                    <a:schemeClr val="bg1"/>
                  </a:solidFill>
                </a:rPr>
                <a:t>避難してください</a:t>
              </a:r>
              <a:endParaRPr kumimoji="1" lang="ja-JP" altLang="en-US" sz="2000" dirty="0">
                <a:solidFill>
                  <a:schemeClr val="bg1"/>
                </a:solidFill>
              </a:endParaRPr>
            </a:p>
          </p:txBody>
        </p:sp>
      </p:grpSp>
      <p:sp>
        <p:nvSpPr>
          <p:cNvPr id="2" name="テキスト ボックス 1"/>
          <p:cNvSpPr txBox="1"/>
          <p:nvPr/>
        </p:nvSpPr>
        <p:spPr>
          <a:xfrm>
            <a:off x="3545123" y="966608"/>
            <a:ext cx="2031325" cy="461665"/>
          </a:xfrm>
          <a:prstGeom prst="rect">
            <a:avLst/>
          </a:prstGeom>
          <a:solidFill>
            <a:schemeClr val="bg1"/>
          </a:solidFill>
          <a:ln>
            <a:solidFill>
              <a:schemeClr val="tx1"/>
            </a:solidFill>
          </a:ln>
        </p:spPr>
        <p:txBody>
          <a:bodyPr wrap="none" rtlCol="0">
            <a:spAutoFit/>
          </a:bodyPr>
          <a:lstStyle/>
          <a:p>
            <a:r>
              <a:rPr kumimoji="1" lang="ja-JP" altLang="en-US" sz="2400" dirty="0" smtClean="0"/>
              <a:t>防災行政無線</a:t>
            </a:r>
            <a:endParaRPr kumimoji="1" lang="ja-JP" altLang="en-US" sz="2400" dirty="0"/>
          </a:p>
        </p:txBody>
      </p:sp>
      <p:sp>
        <p:nvSpPr>
          <p:cNvPr id="14" name="正方形/長方形 13"/>
          <p:cNvSpPr/>
          <p:nvPr/>
        </p:nvSpPr>
        <p:spPr>
          <a:xfrm>
            <a:off x="81216" y="66720"/>
            <a:ext cx="1224135" cy="504056"/>
          </a:xfrm>
          <a:prstGeom prst="rect">
            <a:avLst/>
          </a:prstGeom>
          <a:solidFill>
            <a:srgbClr val="FFFF0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3600" dirty="0" smtClean="0">
                <a:solidFill>
                  <a:srgbClr val="FF0000"/>
                </a:solidFill>
              </a:rPr>
              <a:t>復習</a:t>
            </a:r>
            <a:endParaRPr kumimoji="1" lang="ja-JP" altLang="en-US" sz="3600" dirty="0">
              <a:solidFill>
                <a:srgbClr val="FF0000"/>
              </a:solidFill>
            </a:endParaRPr>
          </a:p>
        </p:txBody>
      </p:sp>
    </p:spTree>
    <p:extLst>
      <p:ext uri="{BB962C8B-B14F-4D97-AF65-F5344CB8AC3E}">
        <p14:creationId xmlns:p14="http://schemas.microsoft.com/office/powerpoint/2010/main" val="16664071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テキスト ボックス 17"/>
          <p:cNvSpPr txBox="1"/>
          <p:nvPr/>
        </p:nvSpPr>
        <p:spPr>
          <a:xfrm>
            <a:off x="10633" y="0"/>
            <a:ext cx="9121571" cy="830997"/>
          </a:xfrm>
          <a:prstGeom prst="rect">
            <a:avLst/>
          </a:prstGeom>
          <a:solidFill>
            <a:srgbClr val="CCFFCC"/>
          </a:solidFill>
        </p:spPr>
        <p:txBody>
          <a:bodyPr wrap="square" rtlCol="0">
            <a:spAutoFit/>
          </a:bodyPr>
          <a:lstStyle/>
          <a:p>
            <a:pPr algn="ctr"/>
            <a:r>
              <a:rPr lang="ja-JP" altLang="en-US" sz="4800" dirty="0" smtClean="0">
                <a:latin typeface="+mj-ea"/>
                <a:ea typeface="+mj-ea"/>
              </a:rPr>
              <a:t>　</a:t>
            </a:r>
            <a:r>
              <a:rPr lang="en-US" altLang="ja-JP" sz="4800" dirty="0" smtClean="0">
                <a:latin typeface="+mj-ea"/>
                <a:ea typeface="+mj-ea"/>
              </a:rPr>
              <a:t>50cm</a:t>
            </a:r>
            <a:r>
              <a:rPr lang="ja-JP" altLang="en-US" sz="4800" dirty="0" smtClean="0">
                <a:latin typeface="+mj-ea"/>
                <a:ea typeface="+mj-ea"/>
              </a:rPr>
              <a:t>の津波なら大丈夫？</a:t>
            </a:r>
            <a:endParaRPr kumimoji="1" lang="ja-JP" altLang="en-US" sz="4800" dirty="0">
              <a:latin typeface="+mj-ea"/>
              <a:ea typeface="+mj-ea"/>
            </a:endParaRPr>
          </a:p>
        </p:txBody>
      </p:sp>
      <p:pic>
        <p:nvPicPr>
          <p:cNvPr id="10" name="波浪と津波.wmv">
            <a:hlinkClick r:id="" action="ppaction://media"/>
          </p:cNvPr>
          <p:cNvPicPr>
            <a:picLocks noChangeAspect="1"/>
          </p:cNvPicPr>
          <p:nvPr>
            <a:videoFile r:link="rId1"/>
            <p:extLst>
              <p:ext uri="{DAA4B4D4-6D71-4841-9C94-3DE7FCFB9230}">
                <p14:media xmlns:p14="http://schemas.microsoft.com/office/powerpoint/2010/main" r:embed="rId2">
                  <p14:trim st="330"/>
                </p14:media>
              </p:ext>
            </p:extLst>
          </p:nvPr>
        </p:nvPicPr>
        <p:blipFill>
          <a:blip r:embed="rId5"/>
          <a:stretch>
            <a:fillRect/>
          </a:stretch>
        </p:blipFill>
        <p:spPr>
          <a:xfrm>
            <a:off x="0" y="1143000"/>
            <a:ext cx="9151632" cy="5143774"/>
          </a:xfrm>
          <a:prstGeom prst="rect">
            <a:avLst/>
          </a:prstGeom>
        </p:spPr>
      </p:pic>
      <p:sp>
        <p:nvSpPr>
          <p:cNvPr id="4" name="正方形/長方形 3"/>
          <p:cNvSpPr/>
          <p:nvPr/>
        </p:nvSpPr>
        <p:spPr>
          <a:xfrm>
            <a:off x="81216" y="66720"/>
            <a:ext cx="1224135" cy="504056"/>
          </a:xfrm>
          <a:prstGeom prst="rect">
            <a:avLst/>
          </a:prstGeom>
          <a:solidFill>
            <a:srgbClr val="FFFF0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3600" dirty="0" smtClean="0">
                <a:solidFill>
                  <a:srgbClr val="FF0000"/>
                </a:solidFill>
              </a:rPr>
              <a:t>復習</a:t>
            </a:r>
            <a:endParaRPr kumimoji="1" lang="ja-JP" altLang="en-US" sz="3600" dirty="0">
              <a:solidFill>
                <a:srgbClr val="FF0000"/>
              </a:solidFill>
            </a:endParaRPr>
          </a:p>
        </p:txBody>
      </p:sp>
    </p:spTree>
    <p:extLst>
      <p:ext uri="{BB962C8B-B14F-4D97-AF65-F5344CB8AC3E}">
        <p14:creationId xmlns:p14="http://schemas.microsoft.com/office/powerpoint/2010/main" val="9477668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MA311A\Desktop\無題.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542999">
            <a:off x="5712825" y="2862087"/>
            <a:ext cx="2912115" cy="2174497"/>
          </a:xfrm>
          <a:prstGeom prst="rect">
            <a:avLst/>
          </a:prstGeom>
          <a:noFill/>
          <a:ln w="6350">
            <a:solidFill>
              <a:schemeClr val="tx1"/>
            </a:solidFill>
          </a:ln>
          <a:extLst>
            <a:ext uri="{909E8E84-426E-40DD-AFC4-6F175D3DCCD1}">
              <a14:hiddenFill xmlns:a14="http://schemas.microsoft.com/office/drawing/2010/main">
                <a:solidFill>
                  <a:srgbClr val="FFFFFF"/>
                </a:solidFill>
              </a14:hiddenFill>
            </a:ext>
          </a:extLst>
        </p:spPr>
      </p:pic>
      <p:pic>
        <p:nvPicPr>
          <p:cNvPr id="4" name="図 3"/>
          <p:cNvPicPr>
            <a:picLocks noChangeAspect="1"/>
          </p:cNvPicPr>
          <p:nvPr/>
        </p:nvPicPr>
        <p:blipFill rotWithShape="1">
          <a:blip r:embed="rId4" cstate="print">
            <a:extLst>
              <a:ext uri="{28A0092B-C50C-407E-A947-70E740481C1C}">
                <a14:useLocalDpi xmlns:a14="http://schemas.microsoft.com/office/drawing/2010/main" val="0"/>
              </a:ext>
            </a:extLst>
          </a:blip>
          <a:srcRect r="63540"/>
          <a:stretch/>
        </p:blipFill>
        <p:spPr>
          <a:xfrm>
            <a:off x="592375" y="2142967"/>
            <a:ext cx="2245737" cy="3017520"/>
          </a:xfrm>
          <a:prstGeom prst="rect">
            <a:avLst/>
          </a:prstGeom>
        </p:spPr>
      </p:pic>
      <p:pic>
        <p:nvPicPr>
          <p:cNvPr id="3074" name="Picture 2" descr="C:\Users\JMA311A\Desktop\無題.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890" y="1809629"/>
            <a:ext cx="1823223" cy="2657797"/>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1196555" y="5112784"/>
            <a:ext cx="1107996" cy="646331"/>
          </a:xfrm>
          <a:prstGeom prst="rect">
            <a:avLst/>
          </a:prstGeom>
          <a:noFill/>
        </p:spPr>
        <p:txBody>
          <a:bodyPr wrap="none" rtlCol="0">
            <a:spAutoFit/>
          </a:bodyPr>
          <a:lstStyle/>
          <a:p>
            <a:r>
              <a:rPr kumimoji="1" lang="ja-JP" altLang="en-US" sz="3600" u="sng" dirty="0" smtClean="0"/>
              <a:t>財布</a:t>
            </a:r>
            <a:endParaRPr kumimoji="1" lang="ja-JP" altLang="en-US" sz="3600" u="sng" dirty="0"/>
          </a:p>
        </p:txBody>
      </p:sp>
      <p:sp>
        <p:nvSpPr>
          <p:cNvPr id="104" name="テキスト ボックス 103"/>
          <p:cNvSpPr txBox="1"/>
          <p:nvPr/>
        </p:nvSpPr>
        <p:spPr>
          <a:xfrm>
            <a:off x="0" y="-3445"/>
            <a:ext cx="9144000" cy="830997"/>
          </a:xfrm>
          <a:prstGeom prst="rect">
            <a:avLst/>
          </a:prstGeom>
          <a:solidFill>
            <a:srgbClr val="FFFFCC"/>
          </a:solidFill>
        </p:spPr>
        <p:txBody>
          <a:bodyPr wrap="square" rtlCol="0">
            <a:spAutoFit/>
          </a:bodyPr>
          <a:lstStyle/>
          <a:p>
            <a:pPr algn="ctr"/>
            <a:r>
              <a:rPr kumimoji="1" lang="ja-JP" altLang="en-US" sz="4800" dirty="0" smtClean="0"/>
              <a:t>今、持っているものを確認</a:t>
            </a:r>
            <a:endParaRPr kumimoji="1" lang="en-US" altLang="ja-JP" sz="4800" dirty="0" smtClean="0"/>
          </a:p>
        </p:txBody>
      </p:sp>
      <p:sp>
        <p:nvSpPr>
          <p:cNvPr id="15" name="テキスト ボックス 14"/>
          <p:cNvSpPr txBox="1"/>
          <p:nvPr/>
        </p:nvSpPr>
        <p:spPr>
          <a:xfrm>
            <a:off x="3131840" y="1133865"/>
            <a:ext cx="2031325" cy="646331"/>
          </a:xfrm>
          <a:prstGeom prst="rect">
            <a:avLst/>
          </a:prstGeom>
          <a:noFill/>
        </p:spPr>
        <p:txBody>
          <a:bodyPr wrap="none" rtlCol="0">
            <a:spAutoFit/>
          </a:bodyPr>
          <a:lstStyle/>
          <a:p>
            <a:r>
              <a:rPr kumimoji="1" lang="ja-JP" altLang="en-US" sz="3600" u="sng" dirty="0" smtClean="0"/>
              <a:t>携帯電話</a:t>
            </a:r>
            <a:endParaRPr kumimoji="1" lang="ja-JP" altLang="en-US" sz="3600" u="sng" dirty="0"/>
          </a:p>
        </p:txBody>
      </p:sp>
      <p:sp>
        <p:nvSpPr>
          <p:cNvPr id="17" name="テキスト ボックス 16"/>
          <p:cNvSpPr txBox="1"/>
          <p:nvPr/>
        </p:nvSpPr>
        <p:spPr>
          <a:xfrm>
            <a:off x="7568460" y="5013176"/>
            <a:ext cx="1107996" cy="646331"/>
          </a:xfrm>
          <a:prstGeom prst="rect">
            <a:avLst/>
          </a:prstGeom>
          <a:noFill/>
        </p:spPr>
        <p:txBody>
          <a:bodyPr wrap="none" rtlCol="0">
            <a:spAutoFit/>
          </a:bodyPr>
          <a:lstStyle/>
          <a:p>
            <a:r>
              <a:rPr kumimoji="1" lang="ja-JP" altLang="en-US" sz="3600" u="sng" dirty="0" smtClean="0"/>
              <a:t>地図</a:t>
            </a:r>
            <a:endParaRPr kumimoji="1" lang="ja-JP" altLang="en-US" sz="3600" u="sng" dirty="0"/>
          </a:p>
        </p:txBody>
      </p:sp>
      <p:sp>
        <p:nvSpPr>
          <p:cNvPr id="9" name="テキスト ボックス 8"/>
          <p:cNvSpPr txBox="1"/>
          <p:nvPr/>
        </p:nvSpPr>
        <p:spPr>
          <a:xfrm>
            <a:off x="683568" y="6046947"/>
            <a:ext cx="7656263" cy="646331"/>
          </a:xfrm>
          <a:prstGeom prst="rect">
            <a:avLst/>
          </a:prstGeom>
          <a:noFill/>
        </p:spPr>
        <p:txBody>
          <a:bodyPr wrap="none" rtlCol="0">
            <a:spAutoFit/>
          </a:bodyPr>
          <a:lstStyle/>
          <a:p>
            <a:r>
              <a:rPr kumimoji="1" lang="ja-JP" altLang="en-US" sz="3600" dirty="0" smtClean="0"/>
              <a:t>その他、みなさんがいつも持ち歩くもの</a:t>
            </a:r>
            <a:endParaRPr kumimoji="1" lang="ja-JP" altLang="en-US" sz="3600" dirty="0"/>
          </a:p>
        </p:txBody>
      </p:sp>
    </p:spTree>
    <p:extLst>
      <p:ext uri="{BB962C8B-B14F-4D97-AF65-F5344CB8AC3E}">
        <p14:creationId xmlns:p14="http://schemas.microsoft.com/office/powerpoint/2010/main" val="15855788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テキスト ボックス 17"/>
          <p:cNvSpPr txBox="1"/>
          <p:nvPr/>
        </p:nvSpPr>
        <p:spPr>
          <a:xfrm>
            <a:off x="0" y="0"/>
            <a:ext cx="9121571" cy="830997"/>
          </a:xfrm>
          <a:prstGeom prst="rect">
            <a:avLst/>
          </a:prstGeom>
          <a:solidFill>
            <a:srgbClr val="CCFFCC"/>
          </a:solidFill>
        </p:spPr>
        <p:txBody>
          <a:bodyPr wrap="square" rtlCol="0">
            <a:spAutoFit/>
          </a:bodyPr>
          <a:lstStyle/>
          <a:p>
            <a:pPr algn="ctr"/>
            <a:r>
              <a:rPr lang="ja-JP" altLang="en-US" sz="4800" dirty="0" smtClean="0"/>
              <a:t>家族の命を守る</a:t>
            </a:r>
            <a:endParaRPr kumimoji="1" lang="ja-JP" altLang="en-US" sz="4800" dirty="0"/>
          </a:p>
        </p:txBody>
      </p:sp>
      <p:pic>
        <p:nvPicPr>
          <p:cNvPr id="17" name="Picture 3" descr="C:\Users\JMA311A\Desktop\無題.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6620" y="1644632"/>
            <a:ext cx="2228401" cy="306085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Users\JMA311A\Desktop\無題.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93" y="1624970"/>
            <a:ext cx="1849684" cy="3100174"/>
          </a:xfrm>
          <a:prstGeom prst="rect">
            <a:avLst/>
          </a:prstGeom>
          <a:noFill/>
          <a:extLst>
            <a:ext uri="{909E8E84-426E-40DD-AFC4-6F175D3DCCD1}">
              <a14:hiddenFill xmlns:a14="http://schemas.microsoft.com/office/drawing/2010/main">
                <a:solidFill>
                  <a:srgbClr val="FFFFFF"/>
                </a:solidFill>
              </a14:hiddenFill>
            </a:ext>
          </a:extLst>
        </p:spPr>
      </p:pic>
      <p:grpSp>
        <p:nvGrpSpPr>
          <p:cNvPr id="8" name="グループ化 7"/>
          <p:cNvGrpSpPr/>
          <p:nvPr/>
        </p:nvGrpSpPr>
        <p:grpSpPr>
          <a:xfrm>
            <a:off x="2051720" y="1052736"/>
            <a:ext cx="5112568" cy="1728192"/>
            <a:chOff x="2051720" y="1052736"/>
            <a:chExt cx="5112568" cy="1728192"/>
          </a:xfrm>
        </p:grpSpPr>
        <p:sp>
          <p:nvSpPr>
            <p:cNvPr id="2" name="角丸四角形吹き出し 1"/>
            <p:cNvSpPr/>
            <p:nvPr/>
          </p:nvSpPr>
          <p:spPr>
            <a:xfrm>
              <a:off x="2051720" y="1052736"/>
              <a:ext cx="5112568" cy="1728192"/>
            </a:xfrm>
            <a:prstGeom prst="wedgeRoundRectCallout">
              <a:avLst>
                <a:gd name="adj1" fmla="val 56073"/>
                <a:gd name="adj2" fmla="val 38080"/>
                <a:gd name="adj3" fmla="val 16667"/>
              </a:avLst>
            </a:prstGeom>
            <a:solidFill>
              <a:srgbClr val="FFFFFF"/>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20" name="角丸四角形吹き出し 19"/>
            <p:cNvSpPr/>
            <p:nvPr/>
          </p:nvSpPr>
          <p:spPr>
            <a:xfrm>
              <a:off x="2051720" y="1052736"/>
              <a:ext cx="5112568" cy="1728192"/>
            </a:xfrm>
            <a:prstGeom prst="wedgeRoundRectCallout">
              <a:avLst>
                <a:gd name="adj1" fmla="val -55022"/>
                <a:gd name="adj2" fmla="val 34010"/>
                <a:gd name="adj3" fmla="val 16667"/>
              </a:avLst>
            </a:prstGeom>
            <a:solidFill>
              <a:srgbClr val="FFFFFF"/>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cxnSp>
          <p:nvCxnSpPr>
            <p:cNvPr id="4" name="直線コネクタ 3"/>
            <p:cNvCxnSpPr/>
            <p:nvPr/>
          </p:nvCxnSpPr>
          <p:spPr>
            <a:xfrm>
              <a:off x="7164288" y="2102376"/>
              <a:ext cx="0" cy="36004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テキスト ボックス 6"/>
            <p:cNvSpPr txBox="1"/>
            <p:nvPr/>
          </p:nvSpPr>
          <p:spPr>
            <a:xfrm>
              <a:off x="2267744" y="1284258"/>
              <a:ext cx="4608876" cy="1200329"/>
            </a:xfrm>
            <a:prstGeom prst="rect">
              <a:avLst/>
            </a:prstGeom>
            <a:noFill/>
          </p:spPr>
          <p:txBody>
            <a:bodyPr wrap="square" rtlCol="0">
              <a:spAutoFit/>
            </a:bodyPr>
            <a:lstStyle/>
            <a:p>
              <a:r>
                <a:rPr lang="ja-JP" altLang="en-US" sz="3600" dirty="0" smtClean="0">
                  <a:latin typeface="+mn-ea"/>
                </a:rPr>
                <a:t>「・・・・・」</a:t>
              </a:r>
              <a:endParaRPr lang="en-US" altLang="ja-JP" sz="3600" dirty="0" smtClean="0">
                <a:latin typeface="+mn-ea"/>
              </a:endParaRPr>
            </a:p>
            <a:p>
              <a:pPr algn="r"/>
              <a:r>
                <a:rPr lang="ja-JP" altLang="en-US" sz="3600" dirty="0" smtClean="0">
                  <a:latin typeface="+mn-ea"/>
                </a:rPr>
                <a:t>「・・・・・」</a:t>
              </a:r>
              <a:endParaRPr lang="en-US" altLang="ja-JP" sz="3600" dirty="0">
                <a:latin typeface="+mn-ea"/>
              </a:endParaRPr>
            </a:p>
          </p:txBody>
        </p:sp>
      </p:grpSp>
      <p:sp>
        <p:nvSpPr>
          <p:cNvPr id="40" name="テキスト ボックス 39"/>
          <p:cNvSpPr txBox="1"/>
          <p:nvPr/>
        </p:nvSpPr>
        <p:spPr>
          <a:xfrm>
            <a:off x="157735" y="5013176"/>
            <a:ext cx="8847765" cy="1384995"/>
          </a:xfrm>
          <a:prstGeom prst="rect">
            <a:avLst/>
          </a:prstGeom>
          <a:solidFill>
            <a:srgbClr val="FFFF00"/>
          </a:solidFill>
          <a:ln>
            <a:solidFill>
              <a:srgbClr val="FF0000"/>
            </a:solidFill>
          </a:ln>
        </p:spPr>
        <p:txBody>
          <a:bodyPr wrap="square" rtlCol="0">
            <a:spAutoFit/>
          </a:bodyPr>
          <a:lstStyle/>
          <a:p>
            <a:r>
              <a:rPr kumimoji="1" lang="ja-JP" altLang="en-US" sz="2000" dirty="0" smtClean="0"/>
              <a:t>地震が起こる前に（まさに今日）、家族全員で、</a:t>
            </a:r>
            <a:endParaRPr kumimoji="1" lang="en-US" altLang="ja-JP" sz="2000" dirty="0" smtClean="0"/>
          </a:p>
          <a:p>
            <a:r>
              <a:rPr lang="ja-JP" altLang="en-US" sz="3200" dirty="0">
                <a:solidFill>
                  <a:srgbClr val="FF0000"/>
                </a:solidFill>
              </a:rPr>
              <a:t>「津波の時は、自分の命は自分で</a:t>
            </a:r>
            <a:r>
              <a:rPr lang="ja-JP" altLang="en-US" sz="3200" dirty="0" smtClean="0">
                <a:solidFill>
                  <a:srgbClr val="FF0000"/>
                </a:solidFill>
              </a:rPr>
              <a:t>守る！家族全員が必ず逃げる！」ことを約束しておく！</a:t>
            </a:r>
            <a:endParaRPr lang="en-US" altLang="ja-JP" sz="3200" dirty="0" smtClean="0">
              <a:solidFill>
                <a:srgbClr val="FF0000"/>
              </a:solidFill>
            </a:endParaRPr>
          </a:p>
        </p:txBody>
      </p:sp>
      <p:grpSp>
        <p:nvGrpSpPr>
          <p:cNvPr id="30" name="グループ化 29"/>
          <p:cNvGrpSpPr/>
          <p:nvPr/>
        </p:nvGrpSpPr>
        <p:grpSpPr>
          <a:xfrm>
            <a:off x="35894" y="764053"/>
            <a:ext cx="9158570" cy="4103192"/>
            <a:chOff x="35894" y="764053"/>
            <a:chExt cx="9158570" cy="4103192"/>
          </a:xfrm>
        </p:grpSpPr>
        <p:sp>
          <p:nvSpPr>
            <p:cNvPr id="32" name="正方形/長方形 31"/>
            <p:cNvSpPr/>
            <p:nvPr/>
          </p:nvSpPr>
          <p:spPr>
            <a:xfrm>
              <a:off x="35894" y="1482869"/>
              <a:ext cx="1849684" cy="3384376"/>
            </a:xfrm>
            <a:prstGeom prst="rect">
              <a:avLst/>
            </a:prstGeom>
            <a:solidFill>
              <a:srgbClr val="FFFFFF">
                <a:alpha val="90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2" name="雲形吹き出し 41"/>
            <p:cNvSpPr/>
            <p:nvPr/>
          </p:nvSpPr>
          <p:spPr>
            <a:xfrm>
              <a:off x="1619672" y="764053"/>
              <a:ext cx="6048672" cy="2232899"/>
            </a:xfrm>
            <a:prstGeom prst="cloudCallout">
              <a:avLst>
                <a:gd name="adj1" fmla="val 48499"/>
                <a:gd name="adj2" fmla="val 47532"/>
              </a:avLst>
            </a:prstGeom>
            <a:solidFill>
              <a:srgbClr val="FFFFFF"/>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2400" dirty="0" smtClean="0">
                  <a:solidFill>
                    <a:schemeClr val="tx1"/>
                  </a:solidFill>
                  <a:latin typeface="+mj-ea"/>
                  <a:ea typeface="+mj-ea"/>
                </a:rPr>
                <a:t>母さんが家で待っているかも</a:t>
              </a:r>
              <a:endParaRPr kumimoji="1" lang="en-US" altLang="ja-JP" sz="2400" dirty="0" smtClean="0">
                <a:solidFill>
                  <a:schemeClr val="tx1"/>
                </a:solidFill>
                <a:latin typeface="+mj-ea"/>
                <a:ea typeface="+mj-ea"/>
              </a:endParaRPr>
            </a:p>
            <a:p>
              <a:r>
                <a:rPr lang="ja-JP" altLang="en-US" sz="2400" dirty="0" smtClean="0">
                  <a:solidFill>
                    <a:schemeClr val="tx1"/>
                  </a:solidFill>
                  <a:latin typeface="+mj-ea"/>
                  <a:ea typeface="+mj-ea"/>
                </a:rPr>
                <a:t>急いで家に帰った方が・・</a:t>
              </a:r>
              <a:endParaRPr kumimoji="1" lang="ja-JP" altLang="en-US" sz="2400" dirty="0" smtClean="0">
                <a:solidFill>
                  <a:schemeClr val="tx1"/>
                </a:solidFill>
                <a:latin typeface="+mj-ea"/>
                <a:ea typeface="+mj-ea"/>
              </a:endParaRPr>
            </a:p>
          </p:txBody>
        </p:sp>
        <p:grpSp>
          <p:nvGrpSpPr>
            <p:cNvPr id="43" name="グループ化 42"/>
            <p:cNvGrpSpPr/>
            <p:nvPr/>
          </p:nvGrpSpPr>
          <p:grpSpPr>
            <a:xfrm>
              <a:off x="8241290" y="1202319"/>
              <a:ext cx="953174" cy="1103581"/>
              <a:chOff x="4207024" y="4380880"/>
              <a:chExt cx="953174" cy="1103581"/>
            </a:xfrm>
          </p:grpSpPr>
          <p:sp>
            <p:nvSpPr>
              <p:cNvPr id="44" name="テキスト ボックス 43"/>
              <p:cNvSpPr txBox="1"/>
              <p:nvPr/>
            </p:nvSpPr>
            <p:spPr>
              <a:xfrm rot="20854010">
                <a:off x="4207024" y="4380880"/>
                <a:ext cx="615553" cy="810478"/>
              </a:xfrm>
              <a:prstGeom prst="rect">
                <a:avLst/>
              </a:prstGeom>
              <a:noFill/>
            </p:spPr>
            <p:txBody>
              <a:bodyPr vert="eaVert" wrap="none" rtlCol="0">
                <a:spAutoFit/>
              </a:bodyPr>
              <a:lstStyle/>
              <a:p>
                <a:r>
                  <a:rPr kumimoji="1" lang="ja-JP" altLang="en-US" sz="2800" dirty="0" smtClean="0">
                    <a:latin typeface="HG創英角ｺﾞｼｯｸUB" panose="020B0909000000000000" pitchFamily="49" charset="-128"/>
                    <a:ea typeface="HG創英角ｺﾞｼｯｸUB" panose="020B0909000000000000" pitchFamily="49" charset="-128"/>
                  </a:rPr>
                  <a:t>ツー</a:t>
                </a:r>
                <a:endParaRPr kumimoji="1" lang="ja-JP" altLang="en-US" sz="2800" dirty="0">
                  <a:latin typeface="HG創英角ｺﾞｼｯｸUB" panose="020B0909000000000000" pitchFamily="49" charset="-128"/>
                  <a:ea typeface="HG創英角ｺﾞｼｯｸUB" panose="020B0909000000000000" pitchFamily="49" charset="-128"/>
                </a:endParaRPr>
              </a:p>
            </p:txBody>
          </p:sp>
          <p:sp>
            <p:nvSpPr>
              <p:cNvPr id="45" name="テキスト ボックス 44"/>
              <p:cNvSpPr txBox="1"/>
              <p:nvPr/>
            </p:nvSpPr>
            <p:spPr>
              <a:xfrm rot="397075">
                <a:off x="4544645" y="4673983"/>
                <a:ext cx="615553" cy="810478"/>
              </a:xfrm>
              <a:prstGeom prst="rect">
                <a:avLst/>
              </a:prstGeom>
              <a:noFill/>
            </p:spPr>
            <p:txBody>
              <a:bodyPr vert="eaVert" wrap="none" rtlCol="0">
                <a:spAutoFit/>
              </a:bodyPr>
              <a:lstStyle/>
              <a:p>
                <a:r>
                  <a:rPr kumimoji="1" lang="ja-JP" altLang="en-US" sz="2800" dirty="0" smtClean="0">
                    <a:latin typeface="HG創英角ｺﾞｼｯｸUB" panose="020B0909000000000000" pitchFamily="49" charset="-128"/>
                    <a:ea typeface="HG創英角ｺﾞｼｯｸUB" panose="020B0909000000000000" pitchFamily="49" charset="-128"/>
                  </a:rPr>
                  <a:t>ツー</a:t>
                </a:r>
                <a:endParaRPr kumimoji="1" lang="ja-JP" altLang="en-US" sz="2800" dirty="0">
                  <a:latin typeface="HG創英角ｺﾞｼｯｸUB" panose="020B0909000000000000" pitchFamily="49" charset="-128"/>
                  <a:ea typeface="HG創英角ｺﾞｼｯｸUB" panose="020B0909000000000000" pitchFamily="49" charset="-128"/>
                </a:endParaRPr>
              </a:p>
            </p:txBody>
          </p:sp>
        </p:grpSp>
      </p:grpSp>
      <p:grpSp>
        <p:nvGrpSpPr>
          <p:cNvPr id="46" name="グループ化 45"/>
          <p:cNvGrpSpPr/>
          <p:nvPr/>
        </p:nvGrpSpPr>
        <p:grpSpPr>
          <a:xfrm>
            <a:off x="908312" y="764704"/>
            <a:ext cx="8155843" cy="4103192"/>
            <a:chOff x="908312" y="764704"/>
            <a:chExt cx="8155843" cy="4103192"/>
          </a:xfrm>
        </p:grpSpPr>
        <p:sp>
          <p:nvSpPr>
            <p:cNvPr id="47" name="正方形/長方形 46"/>
            <p:cNvSpPr/>
            <p:nvPr/>
          </p:nvSpPr>
          <p:spPr>
            <a:xfrm>
              <a:off x="6690241" y="1483520"/>
              <a:ext cx="2373914" cy="3384376"/>
            </a:xfrm>
            <a:prstGeom prst="rect">
              <a:avLst/>
            </a:prstGeom>
            <a:solidFill>
              <a:srgbClr val="FFFFFF">
                <a:alpha val="90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8" name="雲形吹き出し 47"/>
            <p:cNvSpPr/>
            <p:nvPr/>
          </p:nvSpPr>
          <p:spPr>
            <a:xfrm>
              <a:off x="1604364" y="764704"/>
              <a:ext cx="6048672" cy="2232899"/>
            </a:xfrm>
            <a:prstGeom prst="cloudCallout">
              <a:avLst>
                <a:gd name="adj1" fmla="val -45325"/>
                <a:gd name="adj2" fmla="val 57932"/>
              </a:avLst>
            </a:prstGeom>
            <a:solidFill>
              <a:srgbClr val="FFFFFF"/>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2400" dirty="0" smtClean="0">
                  <a:solidFill>
                    <a:schemeClr val="tx1"/>
                  </a:solidFill>
                  <a:latin typeface="+mj-ea"/>
                  <a:ea typeface="+mj-ea"/>
                </a:rPr>
                <a:t>早く逃げないといけないのに</a:t>
              </a:r>
              <a:endParaRPr kumimoji="1" lang="en-US" altLang="ja-JP" sz="2400" dirty="0" smtClean="0">
                <a:solidFill>
                  <a:schemeClr val="tx1"/>
                </a:solidFill>
                <a:latin typeface="+mj-ea"/>
                <a:ea typeface="+mj-ea"/>
              </a:endParaRPr>
            </a:p>
            <a:p>
              <a:r>
                <a:rPr kumimoji="1" lang="ja-JP" altLang="en-US" sz="2400" dirty="0" smtClean="0">
                  <a:solidFill>
                    <a:schemeClr val="tx1"/>
                  </a:solidFill>
                  <a:latin typeface="+mj-ea"/>
                  <a:ea typeface="+mj-ea"/>
                </a:rPr>
                <a:t>でも、残して行けないわ・・</a:t>
              </a:r>
            </a:p>
          </p:txBody>
        </p:sp>
        <p:grpSp>
          <p:nvGrpSpPr>
            <p:cNvPr id="49" name="グループ化 48"/>
            <p:cNvGrpSpPr/>
            <p:nvPr/>
          </p:nvGrpSpPr>
          <p:grpSpPr>
            <a:xfrm>
              <a:off x="908312" y="912690"/>
              <a:ext cx="953174" cy="1103581"/>
              <a:chOff x="-2950992" y="4090600"/>
              <a:chExt cx="953174" cy="1103581"/>
            </a:xfrm>
          </p:grpSpPr>
          <p:sp>
            <p:nvSpPr>
              <p:cNvPr id="51" name="テキスト ボックス 50"/>
              <p:cNvSpPr txBox="1"/>
              <p:nvPr/>
            </p:nvSpPr>
            <p:spPr>
              <a:xfrm rot="20854010">
                <a:off x="-2950992" y="4090600"/>
                <a:ext cx="615553" cy="810478"/>
              </a:xfrm>
              <a:prstGeom prst="rect">
                <a:avLst/>
              </a:prstGeom>
              <a:noFill/>
            </p:spPr>
            <p:txBody>
              <a:bodyPr vert="eaVert" wrap="none" rtlCol="0">
                <a:spAutoFit/>
              </a:bodyPr>
              <a:lstStyle/>
              <a:p>
                <a:r>
                  <a:rPr kumimoji="1" lang="ja-JP" altLang="en-US" sz="2800" dirty="0" smtClean="0">
                    <a:latin typeface="HG創英角ｺﾞｼｯｸUB" panose="020B0909000000000000" pitchFamily="49" charset="-128"/>
                    <a:ea typeface="HG創英角ｺﾞｼｯｸUB" panose="020B0909000000000000" pitchFamily="49" charset="-128"/>
                  </a:rPr>
                  <a:t>ツー</a:t>
                </a:r>
                <a:endParaRPr kumimoji="1" lang="ja-JP" altLang="en-US" sz="2800" dirty="0">
                  <a:latin typeface="HG創英角ｺﾞｼｯｸUB" panose="020B0909000000000000" pitchFamily="49" charset="-128"/>
                  <a:ea typeface="HG創英角ｺﾞｼｯｸUB" panose="020B0909000000000000" pitchFamily="49" charset="-128"/>
                </a:endParaRPr>
              </a:p>
            </p:txBody>
          </p:sp>
          <p:sp>
            <p:nvSpPr>
              <p:cNvPr id="52" name="テキスト ボックス 51"/>
              <p:cNvSpPr txBox="1"/>
              <p:nvPr/>
            </p:nvSpPr>
            <p:spPr>
              <a:xfrm rot="397075">
                <a:off x="-2613371" y="4383703"/>
                <a:ext cx="615553" cy="810478"/>
              </a:xfrm>
              <a:prstGeom prst="rect">
                <a:avLst/>
              </a:prstGeom>
              <a:noFill/>
            </p:spPr>
            <p:txBody>
              <a:bodyPr vert="eaVert" wrap="none" rtlCol="0">
                <a:spAutoFit/>
              </a:bodyPr>
              <a:lstStyle/>
              <a:p>
                <a:r>
                  <a:rPr kumimoji="1" lang="ja-JP" altLang="en-US" sz="2800" dirty="0" smtClean="0">
                    <a:latin typeface="HG創英角ｺﾞｼｯｸUB" panose="020B0909000000000000" pitchFamily="49" charset="-128"/>
                    <a:ea typeface="HG創英角ｺﾞｼｯｸUB" panose="020B0909000000000000" pitchFamily="49" charset="-128"/>
                  </a:rPr>
                  <a:t>ツー</a:t>
                </a:r>
                <a:endParaRPr kumimoji="1" lang="ja-JP" altLang="en-US" sz="2800" dirty="0">
                  <a:latin typeface="HG創英角ｺﾞｼｯｸUB" panose="020B0909000000000000" pitchFamily="49" charset="-128"/>
                  <a:ea typeface="HG創英角ｺﾞｼｯｸUB" panose="020B0909000000000000" pitchFamily="49" charset="-128"/>
                </a:endParaRPr>
              </a:p>
            </p:txBody>
          </p:sp>
        </p:grpSp>
        <p:sp>
          <p:nvSpPr>
            <p:cNvPr id="50" name="テキスト ボックス 49"/>
            <p:cNvSpPr txBox="1"/>
            <p:nvPr/>
          </p:nvSpPr>
          <p:spPr>
            <a:xfrm>
              <a:off x="1553709" y="3429000"/>
              <a:ext cx="6099328" cy="1200329"/>
            </a:xfrm>
            <a:prstGeom prst="rect">
              <a:avLst/>
            </a:prstGeom>
            <a:noFill/>
          </p:spPr>
          <p:txBody>
            <a:bodyPr wrap="square" rtlCol="0">
              <a:spAutoFit/>
            </a:bodyPr>
            <a:lstStyle/>
            <a:p>
              <a:pPr algn="ctr"/>
              <a:r>
                <a:rPr lang="ja-JP" altLang="en-US" sz="2400" dirty="0" smtClean="0">
                  <a:latin typeface="+mj-ea"/>
                  <a:ea typeface="+mj-ea"/>
                </a:rPr>
                <a:t>地震が起こった後になって、</a:t>
              </a:r>
              <a:endParaRPr lang="en-US" altLang="ja-JP" sz="2400" dirty="0" smtClean="0">
                <a:latin typeface="+mj-ea"/>
                <a:ea typeface="+mj-ea"/>
              </a:endParaRPr>
            </a:p>
            <a:p>
              <a:pPr algn="ctr"/>
              <a:r>
                <a:rPr lang="ja-JP" altLang="en-US" sz="2400" dirty="0" smtClean="0">
                  <a:latin typeface="+mj-ea"/>
                  <a:ea typeface="+mj-ea"/>
                </a:rPr>
                <a:t>家族を心配していると、</a:t>
              </a:r>
              <a:endParaRPr lang="en-US" altLang="ja-JP" sz="2400" dirty="0" smtClean="0">
                <a:latin typeface="+mj-ea"/>
                <a:ea typeface="+mj-ea"/>
              </a:endParaRPr>
            </a:p>
            <a:p>
              <a:pPr algn="ctr"/>
              <a:r>
                <a:rPr lang="ja-JP" altLang="en-US" sz="2400" dirty="0" smtClean="0">
                  <a:solidFill>
                    <a:srgbClr val="FF0000"/>
                  </a:solidFill>
                  <a:latin typeface="+mj-ea"/>
                  <a:ea typeface="+mj-ea"/>
                </a:rPr>
                <a:t>津波から逃げ遅れてしまう・・</a:t>
              </a:r>
              <a:endParaRPr lang="ja-JP" altLang="en-US" sz="2400" dirty="0">
                <a:solidFill>
                  <a:srgbClr val="FF0000"/>
                </a:solidFill>
              </a:endParaRPr>
            </a:p>
          </p:txBody>
        </p:sp>
      </p:grpSp>
      <p:sp>
        <p:nvSpPr>
          <p:cNvPr id="25" name="正方形/長方形 24"/>
          <p:cNvSpPr/>
          <p:nvPr/>
        </p:nvSpPr>
        <p:spPr>
          <a:xfrm>
            <a:off x="81216" y="66720"/>
            <a:ext cx="1224135" cy="504056"/>
          </a:xfrm>
          <a:prstGeom prst="rect">
            <a:avLst/>
          </a:prstGeom>
          <a:solidFill>
            <a:srgbClr val="FFFF0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3600" dirty="0" smtClean="0">
                <a:solidFill>
                  <a:srgbClr val="FF0000"/>
                </a:solidFill>
              </a:rPr>
              <a:t>復習</a:t>
            </a:r>
            <a:endParaRPr kumimoji="1" lang="ja-JP" altLang="en-US" sz="3600" dirty="0">
              <a:solidFill>
                <a:srgbClr val="FF0000"/>
              </a:solidFill>
            </a:endParaRPr>
          </a:p>
        </p:txBody>
      </p:sp>
    </p:spTree>
    <p:extLst>
      <p:ext uri="{BB962C8B-B14F-4D97-AF65-F5344CB8AC3E}">
        <p14:creationId xmlns:p14="http://schemas.microsoft.com/office/powerpoint/2010/main" val="40005398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subTnLst>
                                    <p:set>
                                      <p:cBhvr override="childStyle">
                                        <p:cTn dur="1" fill="hold" display="0" masterRel="nextClick" afterEffect="1"/>
                                        <p:tgtEl>
                                          <p:spTgt spid="30"/>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500"/>
                                        <p:tgtEl>
                                          <p:spTgt spid="46"/>
                                        </p:tgtEl>
                                      </p:cBhvr>
                                    </p:animEffect>
                                  </p:childTnLst>
                                  <p:subTnLst>
                                    <p:set>
                                      <p:cBhvr override="childStyle">
                                        <p:cTn dur="1" fill="hold" display="0" masterRel="nextClick" afterEffect="1"/>
                                        <p:tgtEl>
                                          <p:spTgt spid="46"/>
                                        </p:tgtEl>
                                        <p:attrNameLst>
                                          <p:attrName>style.visibility</p:attrName>
                                        </p:attrNameLst>
                                      </p:cBhvr>
                                      <p:to>
                                        <p:strVal val="hidden"/>
                                      </p:to>
                                    </p:set>
                                  </p:sub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テキスト ボックス 17"/>
          <p:cNvSpPr txBox="1"/>
          <p:nvPr/>
        </p:nvSpPr>
        <p:spPr>
          <a:xfrm>
            <a:off x="0" y="0"/>
            <a:ext cx="9121571" cy="830997"/>
          </a:xfrm>
          <a:prstGeom prst="rect">
            <a:avLst/>
          </a:prstGeom>
          <a:solidFill>
            <a:srgbClr val="CCFFCC"/>
          </a:solidFill>
        </p:spPr>
        <p:txBody>
          <a:bodyPr wrap="square" rtlCol="0">
            <a:spAutoFit/>
          </a:bodyPr>
          <a:lstStyle/>
          <a:p>
            <a:pPr algn="ctr"/>
            <a:r>
              <a:rPr lang="ja-JP" altLang="en-US" sz="4800" dirty="0" smtClean="0"/>
              <a:t>周りの人たちの命を守る</a:t>
            </a:r>
            <a:endParaRPr kumimoji="1" lang="ja-JP" altLang="en-US" sz="4800" dirty="0"/>
          </a:p>
        </p:txBody>
      </p:sp>
      <p:sp>
        <p:nvSpPr>
          <p:cNvPr id="13" name="正方形/長方形 12"/>
          <p:cNvSpPr/>
          <p:nvPr/>
        </p:nvSpPr>
        <p:spPr>
          <a:xfrm>
            <a:off x="81216" y="66720"/>
            <a:ext cx="1224135" cy="504056"/>
          </a:xfrm>
          <a:prstGeom prst="rect">
            <a:avLst/>
          </a:prstGeom>
          <a:solidFill>
            <a:srgbClr val="FFFF0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3600" dirty="0" smtClean="0">
                <a:solidFill>
                  <a:srgbClr val="FF0000"/>
                </a:solidFill>
              </a:rPr>
              <a:t>復習</a:t>
            </a:r>
            <a:endParaRPr kumimoji="1" lang="ja-JP" altLang="en-US" sz="3600" dirty="0">
              <a:solidFill>
                <a:srgbClr val="FF0000"/>
              </a:solidFill>
            </a:endParaRPr>
          </a:p>
        </p:txBody>
      </p:sp>
      <p:pic>
        <p:nvPicPr>
          <p:cNvPr id="42" name="Picture 3" descr="C:\Users\JMA311A\Desktop\無題.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904736"/>
            <a:ext cx="2088232" cy="2544445"/>
          </a:xfrm>
          <a:prstGeom prst="rect">
            <a:avLst/>
          </a:prstGeom>
          <a:noFill/>
          <a:extLst>
            <a:ext uri="{909E8E84-426E-40DD-AFC4-6F175D3DCCD1}">
              <a14:hiddenFill xmlns:a14="http://schemas.microsoft.com/office/drawing/2010/main">
                <a:solidFill>
                  <a:srgbClr val="FFFFFF"/>
                </a:solidFill>
              </a14:hiddenFill>
            </a:ext>
          </a:extLst>
        </p:spPr>
      </p:pic>
      <p:sp>
        <p:nvSpPr>
          <p:cNvPr id="37" name="四角形吹き出し 36"/>
          <p:cNvSpPr/>
          <p:nvPr/>
        </p:nvSpPr>
        <p:spPr>
          <a:xfrm>
            <a:off x="2339752" y="1772816"/>
            <a:ext cx="6336704" cy="1080120"/>
          </a:xfrm>
          <a:prstGeom prst="wedgeRectCallout">
            <a:avLst>
              <a:gd name="adj1" fmla="val -56635"/>
              <a:gd name="adj2" fmla="val -14345"/>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2800" dirty="0" smtClean="0">
                <a:solidFill>
                  <a:srgbClr val="008000"/>
                </a:solidFill>
              </a:rPr>
              <a:t>「津波</a:t>
            </a:r>
            <a:r>
              <a:rPr lang="ja-JP" altLang="en-US" sz="2800" dirty="0">
                <a:solidFill>
                  <a:srgbClr val="008000"/>
                </a:solidFill>
              </a:rPr>
              <a:t>？大丈夫。</a:t>
            </a:r>
            <a:r>
              <a:rPr lang="ja-JP" altLang="en-US" sz="2800" u="sng" dirty="0">
                <a:solidFill>
                  <a:srgbClr val="008000"/>
                </a:solidFill>
              </a:rPr>
              <a:t>ここまで来た事ない</a:t>
            </a:r>
            <a:r>
              <a:rPr lang="ja-JP" altLang="en-US" sz="2800" dirty="0">
                <a:solidFill>
                  <a:srgbClr val="008000"/>
                </a:solidFill>
              </a:rPr>
              <a:t>よ</a:t>
            </a:r>
            <a:r>
              <a:rPr lang="ja-JP" altLang="en-US" sz="2800" dirty="0" smtClean="0">
                <a:solidFill>
                  <a:srgbClr val="008000"/>
                </a:solidFill>
              </a:rPr>
              <a:t>。</a:t>
            </a:r>
            <a:endParaRPr lang="en-US" altLang="ja-JP" sz="2800" dirty="0" smtClean="0">
              <a:solidFill>
                <a:srgbClr val="008000"/>
              </a:solidFill>
            </a:endParaRPr>
          </a:p>
          <a:p>
            <a:pPr algn="ctr"/>
            <a:r>
              <a:rPr lang="ja-JP" altLang="en-US" sz="2800" u="sng" dirty="0" smtClean="0">
                <a:solidFill>
                  <a:srgbClr val="008000"/>
                </a:solidFill>
              </a:rPr>
              <a:t>周りのみんなも逃げてない</a:t>
            </a:r>
            <a:r>
              <a:rPr lang="ja-JP" altLang="en-US" sz="2800" dirty="0" smtClean="0">
                <a:solidFill>
                  <a:srgbClr val="008000"/>
                </a:solidFill>
              </a:rPr>
              <a:t>でしょう？」</a:t>
            </a:r>
            <a:endParaRPr lang="en-US" altLang="ja-JP" sz="2800" dirty="0">
              <a:solidFill>
                <a:srgbClr val="0000FF"/>
              </a:solidFill>
            </a:endParaRPr>
          </a:p>
        </p:txBody>
      </p:sp>
      <p:grpSp>
        <p:nvGrpSpPr>
          <p:cNvPr id="39" name="グループ化 38"/>
          <p:cNvGrpSpPr/>
          <p:nvPr/>
        </p:nvGrpSpPr>
        <p:grpSpPr>
          <a:xfrm>
            <a:off x="12879" y="830997"/>
            <a:ext cx="9121571" cy="5838291"/>
            <a:chOff x="12879" y="830997"/>
            <a:chExt cx="9121571" cy="5838291"/>
          </a:xfrm>
        </p:grpSpPr>
        <p:sp>
          <p:nvSpPr>
            <p:cNvPr id="41" name="正方形/長方形 40"/>
            <p:cNvSpPr/>
            <p:nvPr/>
          </p:nvSpPr>
          <p:spPr>
            <a:xfrm>
              <a:off x="1691680" y="2525703"/>
              <a:ext cx="3672408" cy="2631489"/>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4" name="正方形/長方形 43"/>
            <p:cNvSpPr/>
            <p:nvPr/>
          </p:nvSpPr>
          <p:spPr>
            <a:xfrm>
              <a:off x="12879" y="830997"/>
              <a:ext cx="9121571" cy="3030051"/>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pic>
          <p:nvPicPr>
            <p:cNvPr id="46" name="Picture 3" descr="L:\20_防災・運用班\020_防災_普及啓発\050_地域防災力アップ支援プロジェクト\2016年度（ワークショップ開発）\20160901_授業2コマ版（イラスト入り）\素材\率先避難の図.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1096" y="1619179"/>
              <a:ext cx="6109795" cy="3608487"/>
            </a:xfrm>
            <a:prstGeom prst="rect">
              <a:avLst/>
            </a:prstGeom>
            <a:noFill/>
            <a:extLst>
              <a:ext uri="{909E8E84-426E-40DD-AFC4-6F175D3DCCD1}">
                <a14:hiddenFill xmlns:a14="http://schemas.microsoft.com/office/drawing/2010/main">
                  <a:solidFill>
                    <a:srgbClr val="FFFFFF"/>
                  </a:solidFill>
                </a14:hiddenFill>
              </a:ext>
            </a:extLst>
          </p:spPr>
        </p:pic>
        <p:sp>
          <p:nvSpPr>
            <p:cNvPr id="49" name="角丸四角形吹き出し 48"/>
            <p:cNvSpPr/>
            <p:nvPr/>
          </p:nvSpPr>
          <p:spPr>
            <a:xfrm>
              <a:off x="107504" y="904736"/>
              <a:ext cx="5703896" cy="2092216"/>
            </a:xfrm>
            <a:prstGeom prst="wedgeRoundRectCallout">
              <a:avLst>
                <a:gd name="adj1" fmla="val 31459"/>
                <a:gd name="adj2" fmla="val 63731"/>
                <a:gd name="adj3" fmla="val 16667"/>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4800" dirty="0" smtClean="0">
                  <a:solidFill>
                    <a:srgbClr val="FF0000"/>
                  </a:solidFill>
                </a:rPr>
                <a:t>津波が来るぞー！</a:t>
              </a:r>
              <a:endParaRPr kumimoji="1" lang="en-US" altLang="ja-JP" sz="4800" dirty="0" smtClean="0">
                <a:solidFill>
                  <a:srgbClr val="FF0000"/>
                </a:solidFill>
              </a:endParaRPr>
            </a:p>
            <a:p>
              <a:pPr algn="ctr"/>
              <a:r>
                <a:rPr lang="ja-JP" altLang="en-US" sz="4800" dirty="0">
                  <a:solidFill>
                    <a:srgbClr val="FF0000"/>
                  </a:solidFill>
                </a:rPr>
                <a:t>高い</a:t>
              </a:r>
              <a:r>
                <a:rPr lang="ja-JP" altLang="en-US" sz="4800" dirty="0" smtClean="0">
                  <a:solidFill>
                    <a:srgbClr val="FF0000"/>
                  </a:solidFill>
                </a:rPr>
                <a:t>所に逃げろー！</a:t>
              </a:r>
              <a:endParaRPr kumimoji="1" lang="ja-JP" altLang="en-US" sz="4800" dirty="0" smtClean="0">
                <a:solidFill>
                  <a:srgbClr val="FF0000"/>
                </a:solidFill>
              </a:endParaRPr>
            </a:p>
          </p:txBody>
        </p:sp>
        <p:sp>
          <p:nvSpPr>
            <p:cNvPr id="51" name="テキスト ボックス 50"/>
            <p:cNvSpPr txBox="1"/>
            <p:nvPr/>
          </p:nvSpPr>
          <p:spPr>
            <a:xfrm>
              <a:off x="5908384" y="1219069"/>
              <a:ext cx="1954381" cy="369332"/>
            </a:xfrm>
            <a:prstGeom prst="rect">
              <a:avLst/>
            </a:prstGeom>
            <a:noFill/>
          </p:spPr>
          <p:txBody>
            <a:bodyPr wrap="none" rtlCol="0">
              <a:spAutoFit/>
            </a:bodyPr>
            <a:lstStyle/>
            <a:p>
              <a:r>
                <a:rPr kumimoji="1" lang="ja-JP" altLang="en-US" dirty="0" smtClean="0">
                  <a:solidFill>
                    <a:srgbClr val="0000FF"/>
                  </a:solidFill>
                  <a:latin typeface="+mj-ea"/>
                  <a:ea typeface="+mj-ea"/>
                </a:rPr>
                <a:t>津波が来るかも・・</a:t>
              </a:r>
              <a:endParaRPr kumimoji="1" lang="ja-JP" altLang="en-US" dirty="0">
                <a:solidFill>
                  <a:srgbClr val="0000FF"/>
                </a:solidFill>
                <a:latin typeface="+mj-ea"/>
                <a:ea typeface="+mj-ea"/>
              </a:endParaRPr>
            </a:p>
          </p:txBody>
        </p:sp>
        <p:sp>
          <p:nvSpPr>
            <p:cNvPr id="52" name="テキスト ボックス 51"/>
            <p:cNvSpPr txBox="1"/>
            <p:nvPr/>
          </p:nvSpPr>
          <p:spPr>
            <a:xfrm>
              <a:off x="6716027" y="1796331"/>
              <a:ext cx="2412840" cy="369332"/>
            </a:xfrm>
            <a:prstGeom prst="rect">
              <a:avLst/>
            </a:prstGeom>
            <a:noFill/>
          </p:spPr>
          <p:txBody>
            <a:bodyPr wrap="none" rtlCol="0">
              <a:spAutoFit/>
            </a:bodyPr>
            <a:lstStyle/>
            <a:p>
              <a:r>
                <a:rPr kumimoji="1" lang="ja-JP" altLang="en-US" dirty="0" smtClean="0">
                  <a:solidFill>
                    <a:srgbClr val="0000FF"/>
                  </a:solidFill>
                  <a:latin typeface="+mj-ea"/>
                  <a:ea typeface="+mj-ea"/>
                </a:rPr>
                <a:t>逃げた方が良いかも・・</a:t>
              </a:r>
              <a:endParaRPr kumimoji="1" lang="ja-JP" altLang="en-US" dirty="0">
                <a:solidFill>
                  <a:srgbClr val="0000FF"/>
                </a:solidFill>
                <a:latin typeface="+mj-ea"/>
                <a:ea typeface="+mj-ea"/>
              </a:endParaRPr>
            </a:p>
          </p:txBody>
        </p:sp>
        <p:sp>
          <p:nvSpPr>
            <p:cNvPr id="53" name="テキスト ボックス 52"/>
            <p:cNvSpPr txBox="1"/>
            <p:nvPr/>
          </p:nvSpPr>
          <p:spPr>
            <a:xfrm>
              <a:off x="38922" y="5284293"/>
              <a:ext cx="9061536" cy="1384995"/>
            </a:xfrm>
            <a:prstGeom prst="rect">
              <a:avLst/>
            </a:prstGeom>
            <a:solidFill>
              <a:srgbClr val="FFFF00"/>
            </a:solidFill>
            <a:ln>
              <a:solidFill>
                <a:srgbClr val="FF0000"/>
              </a:solidFill>
            </a:ln>
          </p:spPr>
          <p:txBody>
            <a:bodyPr wrap="square" rtlCol="0">
              <a:spAutoFit/>
            </a:bodyPr>
            <a:lstStyle/>
            <a:p>
              <a:r>
                <a:rPr kumimoji="1" lang="ja-JP" altLang="en-US" sz="2000" dirty="0" smtClean="0">
                  <a:latin typeface="+mj-ea"/>
                  <a:ea typeface="+mj-ea"/>
                </a:rPr>
                <a:t>周りの人たちの命を助けるためにも、</a:t>
              </a:r>
              <a:endParaRPr kumimoji="1" lang="en-US" altLang="ja-JP" sz="2000" dirty="0" smtClean="0">
                <a:latin typeface="+mj-ea"/>
                <a:ea typeface="+mj-ea"/>
              </a:endParaRPr>
            </a:p>
            <a:p>
              <a:r>
                <a:rPr lang="ja-JP" altLang="en-US" sz="3200" dirty="0" smtClean="0">
                  <a:solidFill>
                    <a:srgbClr val="FF0000"/>
                  </a:solidFill>
                  <a:latin typeface="+mj-ea"/>
                  <a:ea typeface="+mj-ea"/>
                </a:rPr>
                <a:t>・まず、みなさんが真っ先に避難を始める！</a:t>
              </a:r>
              <a:endParaRPr lang="en-US" altLang="ja-JP" sz="3200" dirty="0" smtClean="0">
                <a:solidFill>
                  <a:srgbClr val="FF0000"/>
                </a:solidFill>
                <a:latin typeface="+mj-ea"/>
                <a:ea typeface="+mj-ea"/>
              </a:endParaRPr>
            </a:p>
            <a:p>
              <a:r>
                <a:rPr lang="ja-JP" altLang="en-US" sz="3200" dirty="0" smtClean="0">
                  <a:solidFill>
                    <a:srgbClr val="FF0000"/>
                  </a:solidFill>
                  <a:latin typeface="+mj-ea"/>
                  <a:ea typeface="+mj-ea"/>
                </a:rPr>
                <a:t>・周りに危険が迫っていると呼びかけながら避難！</a:t>
              </a:r>
              <a:endParaRPr lang="en-US" altLang="ja-JP" sz="3200" dirty="0" smtClean="0">
                <a:solidFill>
                  <a:srgbClr val="FF0000"/>
                </a:solidFill>
                <a:latin typeface="+mj-ea"/>
                <a:ea typeface="+mj-ea"/>
              </a:endParaRPr>
            </a:p>
          </p:txBody>
        </p:sp>
      </p:grpSp>
    </p:spTree>
    <p:extLst>
      <p:ext uri="{BB962C8B-B14F-4D97-AF65-F5344CB8AC3E}">
        <p14:creationId xmlns:p14="http://schemas.microsoft.com/office/powerpoint/2010/main" val="17148491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0" y="454020"/>
            <a:ext cx="9144000" cy="3046988"/>
          </a:xfrm>
          <a:prstGeom prst="rect">
            <a:avLst/>
          </a:prstGeom>
          <a:noFill/>
        </p:spPr>
        <p:txBody>
          <a:bodyPr wrap="square" rtlCol="0">
            <a:spAutoFit/>
          </a:bodyPr>
          <a:lstStyle/>
          <a:p>
            <a:pPr algn="ctr"/>
            <a:endParaRPr kumimoji="1" lang="en-US" altLang="ja-JP" sz="4800" u="sng" dirty="0" smtClean="0">
              <a:latin typeface="+mn-ea"/>
            </a:endParaRPr>
          </a:p>
          <a:p>
            <a:endParaRPr lang="en-US" altLang="ja-JP" sz="2000" dirty="0">
              <a:latin typeface="+mn-ea"/>
            </a:endParaRPr>
          </a:p>
          <a:p>
            <a:r>
              <a:rPr kumimoji="1" lang="ja-JP" altLang="en-US" sz="4400" dirty="0" smtClean="0">
                <a:latin typeface="+mn-ea"/>
              </a:rPr>
              <a:t>○各場面のふりかえり</a:t>
            </a:r>
            <a:endParaRPr kumimoji="1" lang="en-US" altLang="ja-JP" sz="4400" dirty="0" smtClean="0">
              <a:latin typeface="+mn-ea"/>
            </a:endParaRPr>
          </a:p>
          <a:p>
            <a:r>
              <a:rPr lang="ja-JP" altLang="en-US" sz="4000" dirty="0" smtClean="0">
                <a:latin typeface="+mn-ea"/>
              </a:rPr>
              <a:t>　　「あのとき、こうすればよかった・・」</a:t>
            </a:r>
            <a:endParaRPr lang="en-US" altLang="ja-JP" sz="4000" dirty="0" smtClean="0">
              <a:latin typeface="+mn-ea"/>
            </a:endParaRPr>
          </a:p>
          <a:p>
            <a:r>
              <a:rPr lang="ja-JP" altLang="en-US" sz="4000" dirty="0" smtClean="0">
                <a:latin typeface="+mn-ea"/>
              </a:rPr>
              <a:t>　</a:t>
            </a:r>
            <a:r>
              <a:rPr lang="ja-JP" altLang="en-US" sz="4000" dirty="0">
                <a:latin typeface="+mn-ea"/>
              </a:rPr>
              <a:t>　</a:t>
            </a:r>
            <a:r>
              <a:rPr lang="ja-JP" altLang="en-US" sz="4000" dirty="0" smtClean="0">
                <a:latin typeface="+mn-ea"/>
              </a:rPr>
              <a:t>「こうしていたから良かった！」</a:t>
            </a:r>
            <a:endParaRPr lang="en-US" altLang="ja-JP" sz="4400" dirty="0" smtClean="0">
              <a:latin typeface="+mn-ea"/>
            </a:endParaRPr>
          </a:p>
        </p:txBody>
      </p:sp>
      <p:sp>
        <p:nvSpPr>
          <p:cNvPr id="3" name="テキスト ボックス 2"/>
          <p:cNvSpPr txBox="1"/>
          <p:nvPr/>
        </p:nvSpPr>
        <p:spPr>
          <a:xfrm>
            <a:off x="251520" y="4245572"/>
            <a:ext cx="9144000" cy="1446550"/>
          </a:xfrm>
          <a:prstGeom prst="rect">
            <a:avLst/>
          </a:prstGeom>
          <a:noFill/>
        </p:spPr>
        <p:txBody>
          <a:bodyPr wrap="square" rtlCol="0">
            <a:spAutoFit/>
          </a:bodyPr>
          <a:lstStyle/>
          <a:p>
            <a:r>
              <a:rPr lang="ja-JP" altLang="en-US" sz="4400" dirty="0" smtClean="0">
                <a:solidFill>
                  <a:srgbClr val="FF0000"/>
                </a:solidFill>
                <a:latin typeface="HGS創英角ﾎﾟｯﾌﾟ体" panose="040B0A00000000000000" pitchFamily="50" charset="-128"/>
                <a:ea typeface="HGS創英角ﾎﾟｯﾌﾟ体" panose="040B0A00000000000000" pitchFamily="50" charset="-128"/>
              </a:rPr>
              <a:t>地震・津波への備えについて</a:t>
            </a:r>
            <a:endParaRPr lang="en-US" altLang="ja-JP" sz="4400" dirty="0" smtClean="0">
              <a:solidFill>
                <a:srgbClr val="FF0000"/>
              </a:solidFill>
              <a:latin typeface="HGS創英角ﾎﾟｯﾌﾟ体" panose="040B0A00000000000000" pitchFamily="50" charset="-128"/>
              <a:ea typeface="HGS創英角ﾎﾟｯﾌﾟ体" panose="040B0A00000000000000" pitchFamily="50" charset="-128"/>
            </a:endParaRPr>
          </a:p>
          <a:p>
            <a:r>
              <a:rPr lang="ja-JP" altLang="en-US" sz="4400" dirty="0">
                <a:solidFill>
                  <a:srgbClr val="FF0000"/>
                </a:solidFill>
                <a:latin typeface="HGS創英角ﾎﾟｯﾌﾟ体" panose="040B0A00000000000000" pitchFamily="50" charset="-128"/>
                <a:ea typeface="HGS創英角ﾎﾟｯﾌﾟ体" panose="040B0A00000000000000" pitchFamily="50" charset="-128"/>
              </a:rPr>
              <a:t>　</a:t>
            </a:r>
            <a:r>
              <a:rPr lang="ja-JP" altLang="en-US" sz="4400" dirty="0" smtClean="0">
                <a:solidFill>
                  <a:srgbClr val="FF0000"/>
                </a:solidFill>
                <a:latin typeface="HGS創英角ﾎﾟｯﾌﾟ体" panose="040B0A00000000000000" pitchFamily="50" charset="-128"/>
                <a:ea typeface="HGS創英角ﾎﾟｯﾌﾟ体" panose="040B0A00000000000000" pitchFamily="50" charset="-128"/>
              </a:rPr>
              <a:t>　　　家族と話し合いましょう</a:t>
            </a:r>
            <a:endParaRPr lang="en-US" altLang="ja-JP" sz="4400" dirty="0" smtClean="0">
              <a:solidFill>
                <a:srgbClr val="FF0000"/>
              </a:solidFill>
              <a:latin typeface="HGS創英角ﾎﾟｯﾌﾟ体" panose="040B0A00000000000000" pitchFamily="50" charset="-128"/>
              <a:ea typeface="HGS創英角ﾎﾟｯﾌﾟ体" panose="040B0A00000000000000" pitchFamily="50" charset="-128"/>
            </a:endParaRPr>
          </a:p>
        </p:txBody>
      </p:sp>
      <p:sp>
        <p:nvSpPr>
          <p:cNvPr id="4" name="テキスト ボックス 3"/>
          <p:cNvSpPr txBox="1"/>
          <p:nvPr/>
        </p:nvSpPr>
        <p:spPr>
          <a:xfrm>
            <a:off x="0" y="0"/>
            <a:ext cx="9121571" cy="830997"/>
          </a:xfrm>
          <a:prstGeom prst="rect">
            <a:avLst/>
          </a:prstGeom>
          <a:solidFill>
            <a:srgbClr val="CCFFCC"/>
          </a:solidFill>
        </p:spPr>
        <p:txBody>
          <a:bodyPr wrap="square" rtlCol="0">
            <a:spAutoFit/>
          </a:bodyPr>
          <a:lstStyle/>
          <a:p>
            <a:pPr algn="ctr"/>
            <a:r>
              <a:rPr lang="ja-JP" altLang="en-US" sz="4800" dirty="0" smtClean="0"/>
              <a:t>みんなでふりかえろう！</a:t>
            </a:r>
            <a:endParaRPr kumimoji="1" lang="ja-JP" altLang="en-US" sz="4800" dirty="0"/>
          </a:p>
        </p:txBody>
      </p:sp>
    </p:spTree>
    <p:extLst>
      <p:ext uri="{BB962C8B-B14F-4D97-AF65-F5344CB8AC3E}">
        <p14:creationId xmlns:p14="http://schemas.microsoft.com/office/powerpoint/2010/main" val="27955471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JMA311A\Desktop\無題.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224" y="3363015"/>
            <a:ext cx="2338257" cy="3443614"/>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p:cNvSpPr txBox="1"/>
          <p:nvPr/>
        </p:nvSpPr>
        <p:spPr>
          <a:xfrm>
            <a:off x="2571" y="2542544"/>
            <a:ext cx="9144000" cy="830997"/>
          </a:xfrm>
          <a:prstGeom prst="rect">
            <a:avLst/>
          </a:prstGeom>
          <a:noFill/>
        </p:spPr>
        <p:txBody>
          <a:bodyPr wrap="square" rtlCol="0">
            <a:spAutoFit/>
          </a:bodyPr>
          <a:lstStyle/>
          <a:p>
            <a:pPr algn="ctr"/>
            <a:r>
              <a:rPr lang="ja-JP" altLang="en-US" sz="4800" u="sng" dirty="0" smtClean="0">
                <a:solidFill>
                  <a:srgbClr val="0000FF"/>
                </a:solidFill>
              </a:rPr>
              <a:t>おわり</a:t>
            </a:r>
            <a:endParaRPr lang="ja-JP" altLang="en-US" sz="4800" u="sng" dirty="0">
              <a:solidFill>
                <a:srgbClr val="0000FF"/>
              </a:solidFill>
            </a:endParaRPr>
          </a:p>
        </p:txBody>
      </p:sp>
      <p:sp>
        <p:nvSpPr>
          <p:cNvPr id="2" name="正方形/長方形 1"/>
          <p:cNvSpPr/>
          <p:nvPr/>
        </p:nvSpPr>
        <p:spPr>
          <a:xfrm>
            <a:off x="107504" y="4797152"/>
            <a:ext cx="5760640" cy="2031325"/>
          </a:xfrm>
          <a:prstGeom prst="rect">
            <a:avLst/>
          </a:prstGeom>
        </p:spPr>
        <p:txBody>
          <a:bodyPr wrap="square">
            <a:spAutoFit/>
          </a:bodyPr>
          <a:lstStyle/>
          <a:p>
            <a:r>
              <a:rPr lang="ja-JP" altLang="en-US" dirty="0">
                <a:latin typeface="+mj-ea"/>
                <a:ea typeface="+mj-ea"/>
              </a:rPr>
              <a:t>企画・制作　福岡管区気象台</a:t>
            </a:r>
          </a:p>
          <a:p>
            <a:endParaRPr lang="en-US" altLang="ja-JP" dirty="0" smtClean="0">
              <a:latin typeface="+mj-ea"/>
              <a:ea typeface="+mj-ea"/>
            </a:endParaRPr>
          </a:p>
          <a:p>
            <a:r>
              <a:rPr lang="ja-JP" altLang="en-US" dirty="0" smtClean="0">
                <a:latin typeface="+mj-ea"/>
                <a:ea typeface="+mj-ea"/>
              </a:rPr>
              <a:t>映像</a:t>
            </a:r>
            <a:r>
              <a:rPr lang="ja-JP" altLang="en-US" dirty="0">
                <a:latin typeface="+mj-ea"/>
                <a:ea typeface="+mj-ea"/>
              </a:rPr>
              <a:t>資料：</a:t>
            </a:r>
            <a:r>
              <a:rPr lang="en-US" altLang="ja-JP" dirty="0">
                <a:latin typeface="+mj-ea"/>
                <a:ea typeface="+mj-ea"/>
              </a:rPr>
              <a:t>DVD</a:t>
            </a:r>
            <a:r>
              <a:rPr lang="ja-JP" altLang="en-US" dirty="0">
                <a:latin typeface="+mj-ea"/>
                <a:ea typeface="+mj-ea"/>
              </a:rPr>
              <a:t>「津波からにげる</a:t>
            </a:r>
            <a:r>
              <a:rPr lang="ja-JP" altLang="en-US" dirty="0" smtClean="0">
                <a:latin typeface="+mj-ea"/>
                <a:ea typeface="+mj-ea"/>
              </a:rPr>
              <a:t>」</a:t>
            </a:r>
            <a:endParaRPr lang="en-US" altLang="ja-JP" dirty="0" smtClean="0">
              <a:latin typeface="+mj-ea"/>
              <a:ea typeface="+mj-ea"/>
            </a:endParaRPr>
          </a:p>
          <a:p>
            <a:r>
              <a:rPr lang="ja-JP" altLang="en-US" dirty="0" smtClean="0">
                <a:latin typeface="+mj-ea"/>
                <a:ea typeface="+mj-ea"/>
              </a:rPr>
              <a:t>制作</a:t>
            </a:r>
            <a:r>
              <a:rPr lang="ja-JP" altLang="en-US" dirty="0">
                <a:latin typeface="+mj-ea"/>
                <a:ea typeface="+mj-ea"/>
              </a:rPr>
              <a:t>・制作</a:t>
            </a:r>
            <a:r>
              <a:rPr lang="ja-JP" altLang="en-US" dirty="0" smtClean="0">
                <a:latin typeface="+mj-ea"/>
                <a:ea typeface="+mj-ea"/>
              </a:rPr>
              <a:t>協力</a:t>
            </a:r>
            <a:endParaRPr lang="en-US" altLang="ja-JP" dirty="0" smtClean="0">
              <a:latin typeface="+mj-ea"/>
              <a:ea typeface="+mj-ea"/>
            </a:endParaRPr>
          </a:p>
          <a:p>
            <a:r>
              <a:rPr lang="ja-JP" altLang="en-US" dirty="0" smtClean="0">
                <a:latin typeface="+mj-ea"/>
                <a:ea typeface="+mj-ea"/>
              </a:rPr>
              <a:t>　気象庁</a:t>
            </a:r>
            <a:r>
              <a:rPr lang="ja-JP" altLang="en-US" dirty="0">
                <a:latin typeface="+mj-ea"/>
                <a:ea typeface="+mj-ea"/>
              </a:rPr>
              <a:t>、東映株式会社、港湾空港技術</a:t>
            </a:r>
            <a:r>
              <a:rPr lang="ja-JP" altLang="en-US" dirty="0" smtClean="0">
                <a:latin typeface="+mj-ea"/>
                <a:ea typeface="+mj-ea"/>
              </a:rPr>
              <a:t>研究所</a:t>
            </a:r>
            <a:endParaRPr lang="en-US" altLang="ja-JP" dirty="0" smtClean="0">
              <a:latin typeface="+mj-ea"/>
              <a:ea typeface="+mj-ea"/>
            </a:endParaRPr>
          </a:p>
          <a:p>
            <a:r>
              <a:rPr lang="ja-JP" altLang="en-US" dirty="0" smtClean="0">
                <a:latin typeface="+mj-ea"/>
                <a:ea typeface="+mj-ea"/>
              </a:rPr>
              <a:t>資料協力</a:t>
            </a:r>
            <a:endParaRPr lang="en-US" altLang="ja-JP" dirty="0" smtClean="0">
              <a:latin typeface="+mj-ea"/>
              <a:ea typeface="+mj-ea"/>
            </a:endParaRPr>
          </a:p>
          <a:p>
            <a:r>
              <a:rPr lang="ja-JP" altLang="en-US" dirty="0">
                <a:latin typeface="+mj-ea"/>
                <a:ea typeface="+mj-ea"/>
              </a:rPr>
              <a:t>　</a:t>
            </a:r>
            <a:r>
              <a:rPr lang="ja-JP" altLang="en-US" dirty="0" smtClean="0">
                <a:latin typeface="+mj-ea"/>
                <a:ea typeface="+mj-ea"/>
              </a:rPr>
              <a:t>鎌倉市</a:t>
            </a:r>
            <a:r>
              <a:rPr lang="ja-JP" altLang="en-US" dirty="0">
                <a:latin typeface="+mj-ea"/>
                <a:ea typeface="+mj-ea"/>
              </a:rPr>
              <a:t>　</a:t>
            </a:r>
          </a:p>
        </p:txBody>
      </p:sp>
    </p:spTree>
    <p:extLst>
      <p:ext uri="{BB962C8B-B14F-4D97-AF65-F5344CB8AC3E}">
        <p14:creationId xmlns:p14="http://schemas.microsoft.com/office/powerpoint/2010/main" val="22009438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91441" y="2542544"/>
            <a:ext cx="8964487" cy="4124206"/>
          </a:xfrm>
          <a:prstGeom prst="rect">
            <a:avLst/>
          </a:prstGeom>
          <a:noFill/>
        </p:spPr>
        <p:txBody>
          <a:bodyPr wrap="square" rtlCol="0">
            <a:spAutoFit/>
          </a:bodyPr>
          <a:lstStyle/>
          <a:p>
            <a:pPr algn="ctr"/>
            <a:r>
              <a:rPr lang="ja-JP" altLang="en-US" sz="4800" u="sng" dirty="0" smtClean="0">
                <a:solidFill>
                  <a:srgbClr val="0000FF"/>
                </a:solidFill>
              </a:rPr>
              <a:t>ふりかえり資料</a:t>
            </a:r>
            <a:endParaRPr lang="en-US" altLang="ja-JP" sz="4800" u="sng" dirty="0" smtClean="0">
              <a:solidFill>
                <a:srgbClr val="0000FF"/>
              </a:solidFill>
            </a:endParaRPr>
          </a:p>
          <a:p>
            <a:endParaRPr lang="en-US" altLang="ja-JP" u="sng" dirty="0" smtClean="0">
              <a:solidFill>
                <a:srgbClr val="0000FF"/>
              </a:solidFill>
            </a:endParaRPr>
          </a:p>
          <a:p>
            <a:endParaRPr lang="en-US" altLang="ja-JP" u="sng" dirty="0" smtClean="0">
              <a:solidFill>
                <a:srgbClr val="0000FF"/>
              </a:solidFill>
            </a:endParaRPr>
          </a:p>
          <a:p>
            <a:r>
              <a:rPr lang="ja-JP" altLang="en-US" sz="3200" dirty="0" smtClean="0"/>
              <a:t>次ページ以降の資料は、津波防災への理解をさらに深めるのに効果的な事項をまとめたものです。</a:t>
            </a:r>
            <a:endParaRPr lang="en-US" altLang="ja-JP" sz="3200" dirty="0" smtClean="0"/>
          </a:p>
          <a:p>
            <a:endParaRPr lang="en-US" altLang="ja-JP" dirty="0" smtClean="0"/>
          </a:p>
          <a:p>
            <a:r>
              <a:rPr lang="ja-JP" altLang="en-US" sz="3200" dirty="0"/>
              <a:t>ワークショップのふりかえり時に必要に応じて資料の追加や取りまとめの参考にしてください。</a:t>
            </a:r>
          </a:p>
          <a:p>
            <a:endParaRPr lang="ja-JP" altLang="en-US" sz="3200" dirty="0"/>
          </a:p>
        </p:txBody>
      </p:sp>
      <p:sp>
        <p:nvSpPr>
          <p:cNvPr id="3" name="正方形/長方形 2"/>
          <p:cNvSpPr/>
          <p:nvPr/>
        </p:nvSpPr>
        <p:spPr>
          <a:xfrm>
            <a:off x="91441" y="3631961"/>
            <a:ext cx="8964487" cy="280831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Tree>
    <p:extLst>
      <p:ext uri="{BB962C8B-B14F-4D97-AF65-F5344CB8AC3E}">
        <p14:creationId xmlns:p14="http://schemas.microsoft.com/office/powerpoint/2010/main" val="19121778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1"/>
          <p:cNvSpPr txBox="1">
            <a:spLocks/>
          </p:cNvSpPr>
          <p:nvPr/>
        </p:nvSpPr>
        <p:spPr>
          <a:xfrm>
            <a:off x="0" y="0"/>
            <a:ext cx="9144000" cy="1412776"/>
          </a:xfrm>
          <a:prstGeom prst="rect">
            <a:avLst/>
          </a:prstGeom>
          <a:solidFill>
            <a:srgbClr val="CCFFCC"/>
          </a:solidFill>
        </p:spPr>
        <p:txBody>
          <a:bodyPr>
            <a:noAutofit/>
          </a:bodyPr>
          <a:lstStyle>
            <a:defPPr>
              <a:defRPr lang="ja-JP"/>
            </a:defPPr>
            <a:lvl1pPr algn="ctr">
              <a:spcBef>
                <a:spcPct val="0"/>
              </a:spcBef>
              <a:buNone/>
              <a:defRPr sz="4800">
                <a:latin typeface="+mj-lt"/>
                <a:ea typeface="+mj-ea"/>
                <a:cs typeface="+mj-cs"/>
              </a:defRPr>
            </a:lvl1pPr>
          </a:lstStyle>
          <a:p>
            <a:r>
              <a:rPr lang="ja-JP" altLang="en-US" dirty="0" smtClean="0"/>
              <a:t>津波からにげる</a:t>
            </a:r>
            <a:endParaRPr lang="en-US" altLang="ja-JP" dirty="0" smtClean="0"/>
          </a:p>
          <a:p>
            <a:r>
              <a:rPr lang="ja-JP" altLang="en-US" sz="4000" dirty="0" smtClean="0"/>
              <a:t>～避難の実話に基づくアニメーション～</a:t>
            </a:r>
            <a:endParaRPr lang="ja-JP" altLang="en-US" sz="4000" dirty="0"/>
          </a:p>
        </p:txBody>
      </p:sp>
      <p:sp>
        <p:nvSpPr>
          <p:cNvPr id="2" name="正方形/長方形 1">
            <a:hlinkClick r:id="rId3"/>
          </p:cNvPr>
          <p:cNvSpPr/>
          <p:nvPr/>
        </p:nvSpPr>
        <p:spPr>
          <a:xfrm>
            <a:off x="-9226" y="1412776"/>
            <a:ext cx="9153226" cy="5445224"/>
          </a:xfrm>
          <a:prstGeom prst="rect">
            <a:avLst/>
          </a:prstGeom>
          <a:solidFill>
            <a:schemeClr val="tx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 name="円/楕円 2">
            <a:hlinkClick r:id="rId3"/>
          </p:cNvPr>
          <p:cNvSpPr/>
          <p:nvPr/>
        </p:nvSpPr>
        <p:spPr>
          <a:xfrm>
            <a:off x="4087877" y="3647791"/>
            <a:ext cx="975194" cy="975194"/>
          </a:xfrm>
          <a:prstGeom prst="ellipse">
            <a:avLst/>
          </a:prstGeom>
          <a:solidFill>
            <a:schemeClr val="bg1"/>
          </a:solidFill>
          <a:ln w="76200">
            <a:noFill/>
          </a:ln>
          <a:effectLst>
            <a:glow>
              <a:schemeClr val="accent1"/>
            </a:glo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4" name="二等辺三角形 3">
            <a:hlinkClick r:id="rId3"/>
          </p:cNvPr>
          <p:cNvSpPr/>
          <p:nvPr/>
        </p:nvSpPr>
        <p:spPr>
          <a:xfrm rot="5400000">
            <a:off x="4494598" y="4043892"/>
            <a:ext cx="236638" cy="206802"/>
          </a:xfrm>
          <a:prstGeom prst="triangle">
            <a:avLst/>
          </a:prstGeom>
          <a:solidFill>
            <a:schemeClr val="tx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 name="テキスト ボックス 5">
            <a:hlinkClick r:id="rId4"/>
          </p:cNvPr>
          <p:cNvSpPr txBox="1"/>
          <p:nvPr/>
        </p:nvSpPr>
        <p:spPr>
          <a:xfrm>
            <a:off x="226120" y="6023029"/>
            <a:ext cx="8388835" cy="646331"/>
          </a:xfrm>
          <a:prstGeom prst="rect">
            <a:avLst/>
          </a:prstGeom>
          <a:noFill/>
        </p:spPr>
        <p:txBody>
          <a:bodyPr wrap="none" rtlCol="0">
            <a:spAutoFit/>
          </a:bodyPr>
          <a:lstStyle/>
          <a:p>
            <a:r>
              <a:rPr lang="ja-JP" altLang="en-US" dirty="0" smtClean="0">
                <a:solidFill>
                  <a:schemeClr val="bg1"/>
                </a:solidFill>
              </a:rPr>
              <a:t>津波防災啓発ビデオ「津波からにげる」は、気象庁ホームページからも視聴できます。</a:t>
            </a:r>
            <a:endParaRPr lang="en-US" altLang="ja-JP" dirty="0" smtClean="0">
              <a:solidFill>
                <a:schemeClr val="bg1"/>
              </a:solidFill>
            </a:endParaRPr>
          </a:p>
          <a:p>
            <a:r>
              <a:rPr lang="en-US" altLang="ja-JP" dirty="0">
                <a:solidFill>
                  <a:schemeClr val="bg1"/>
                </a:solidFill>
              </a:rPr>
              <a:t>http://www.jma.go.jp/jma/kishou/books/tsunami_dvd/anime.html</a:t>
            </a:r>
            <a:endParaRPr kumimoji="1" lang="ja-JP" altLang="en-US" dirty="0">
              <a:solidFill>
                <a:schemeClr val="bg1"/>
              </a:solidFill>
            </a:endParaRPr>
          </a:p>
        </p:txBody>
      </p:sp>
    </p:spTree>
    <p:extLst>
      <p:ext uri="{BB962C8B-B14F-4D97-AF65-F5344CB8AC3E}">
        <p14:creationId xmlns:p14="http://schemas.microsoft.com/office/powerpoint/2010/main" val="32841330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descr="C:\Users\JMA311A\Desktop\無題.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1646083"/>
            <a:ext cx="3559982" cy="1134845"/>
          </a:xfrm>
          <a:prstGeom prst="rect">
            <a:avLst/>
          </a:prstGeom>
          <a:noFill/>
          <a:extLst>
            <a:ext uri="{909E8E84-426E-40DD-AFC4-6F175D3DCCD1}">
              <a14:hiddenFill xmlns:a14="http://schemas.microsoft.com/office/drawing/2010/main">
                <a:solidFill>
                  <a:srgbClr val="FFFFFF"/>
                </a:solidFill>
              </a14:hiddenFill>
            </a:ext>
          </a:extLst>
        </p:spPr>
      </p:pic>
      <p:sp>
        <p:nvSpPr>
          <p:cNvPr id="18" name="テキスト ボックス 17"/>
          <p:cNvSpPr txBox="1"/>
          <p:nvPr/>
        </p:nvSpPr>
        <p:spPr>
          <a:xfrm>
            <a:off x="10633" y="0"/>
            <a:ext cx="9121571" cy="830997"/>
          </a:xfrm>
          <a:prstGeom prst="rect">
            <a:avLst/>
          </a:prstGeom>
          <a:solidFill>
            <a:srgbClr val="CCFFCC"/>
          </a:solidFill>
        </p:spPr>
        <p:txBody>
          <a:bodyPr wrap="square" rtlCol="0">
            <a:spAutoFit/>
          </a:bodyPr>
          <a:lstStyle/>
          <a:p>
            <a:pPr algn="ctr"/>
            <a:r>
              <a:rPr lang="ja-JP" altLang="en-US" sz="4800" dirty="0" smtClean="0"/>
              <a:t>津波警報とは</a:t>
            </a:r>
            <a:endParaRPr kumimoji="1" lang="ja-JP" altLang="en-US" sz="4800" dirty="0"/>
          </a:p>
        </p:txBody>
      </p:sp>
      <p:sp>
        <p:nvSpPr>
          <p:cNvPr id="29" name="テキスト ボックス 28"/>
          <p:cNvSpPr txBox="1"/>
          <p:nvPr/>
        </p:nvSpPr>
        <p:spPr>
          <a:xfrm>
            <a:off x="558941" y="6012577"/>
            <a:ext cx="8024954" cy="584775"/>
          </a:xfrm>
          <a:prstGeom prst="rect">
            <a:avLst/>
          </a:prstGeom>
          <a:solidFill>
            <a:srgbClr val="FFFF00"/>
          </a:solidFill>
          <a:ln>
            <a:solidFill>
              <a:srgbClr val="FF0000"/>
            </a:solidFill>
          </a:ln>
        </p:spPr>
        <p:txBody>
          <a:bodyPr wrap="none" rtlCol="0">
            <a:spAutoFit/>
          </a:bodyPr>
          <a:lstStyle/>
          <a:p>
            <a:r>
              <a:rPr lang="ja-JP" altLang="en-US" sz="3200" dirty="0" smtClean="0">
                <a:solidFill>
                  <a:srgbClr val="FF0000"/>
                </a:solidFill>
              </a:rPr>
              <a:t>津波警報が解除されるまで避難をやめない！</a:t>
            </a:r>
            <a:endParaRPr kumimoji="1" lang="ja-JP" altLang="en-US" sz="3200" dirty="0">
              <a:solidFill>
                <a:srgbClr val="FF0000"/>
              </a:solidFill>
            </a:endParaRPr>
          </a:p>
        </p:txBody>
      </p:sp>
      <p:sp>
        <p:nvSpPr>
          <p:cNvPr id="26" name="テキスト ボックス 25"/>
          <p:cNvSpPr txBox="1"/>
          <p:nvPr/>
        </p:nvSpPr>
        <p:spPr>
          <a:xfrm>
            <a:off x="197186" y="1140506"/>
            <a:ext cx="8748464" cy="830997"/>
          </a:xfrm>
          <a:prstGeom prst="rect">
            <a:avLst/>
          </a:prstGeom>
          <a:noFill/>
        </p:spPr>
        <p:txBody>
          <a:bodyPr wrap="square" rtlCol="0">
            <a:spAutoFit/>
          </a:bodyPr>
          <a:lstStyle/>
          <a:p>
            <a:r>
              <a:rPr kumimoji="1" lang="ja-JP" altLang="en-US" sz="2400" dirty="0" smtClean="0">
                <a:solidFill>
                  <a:srgbClr val="0000FF"/>
                </a:solidFill>
              </a:rPr>
              <a:t>津波が来るおそれがあるとき、地震が起こってから</a:t>
            </a:r>
            <a:endParaRPr kumimoji="1" lang="en-US" altLang="ja-JP" sz="2400" dirty="0" smtClean="0">
              <a:solidFill>
                <a:srgbClr val="0000FF"/>
              </a:solidFill>
            </a:endParaRPr>
          </a:p>
          <a:p>
            <a:r>
              <a:rPr kumimoji="1" lang="ja-JP" altLang="en-US" sz="2400" u="sng" dirty="0" smtClean="0">
                <a:solidFill>
                  <a:srgbClr val="0000FF"/>
                </a:solidFill>
              </a:rPr>
              <a:t>３分以内</a:t>
            </a:r>
            <a:r>
              <a:rPr kumimoji="1" lang="ja-JP" altLang="en-US" sz="2400" dirty="0" smtClean="0">
                <a:solidFill>
                  <a:srgbClr val="0000FF"/>
                </a:solidFill>
              </a:rPr>
              <a:t>に津波警報が発表されます！</a:t>
            </a:r>
            <a:endParaRPr kumimoji="1" lang="ja-JP" altLang="en-US" sz="2400" dirty="0">
              <a:solidFill>
                <a:srgbClr val="0000FF"/>
              </a:solidFill>
            </a:endParaRPr>
          </a:p>
        </p:txBody>
      </p:sp>
      <p:pic>
        <p:nvPicPr>
          <p:cNvPr id="1027" name="Picture 3" descr="C:\Users\JMA311A\Desktop\図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424" y="2852936"/>
            <a:ext cx="8789988" cy="2041525"/>
          </a:xfrm>
          <a:prstGeom prst="rect">
            <a:avLst/>
          </a:prstGeom>
          <a:noFill/>
          <a:extLst>
            <a:ext uri="{909E8E84-426E-40DD-AFC4-6F175D3DCCD1}">
              <a14:hiddenFill xmlns:a14="http://schemas.microsoft.com/office/drawing/2010/main">
                <a:solidFill>
                  <a:srgbClr val="FFFFFF"/>
                </a:solidFill>
              </a14:hiddenFill>
            </a:ext>
          </a:extLst>
        </p:spPr>
      </p:pic>
      <p:sp>
        <p:nvSpPr>
          <p:cNvPr id="19" name="テキスト ボックス 18"/>
          <p:cNvSpPr txBox="1"/>
          <p:nvPr/>
        </p:nvSpPr>
        <p:spPr>
          <a:xfrm>
            <a:off x="103428" y="2461187"/>
            <a:ext cx="3017295" cy="461665"/>
          </a:xfrm>
          <a:prstGeom prst="rect">
            <a:avLst/>
          </a:prstGeom>
          <a:noFill/>
        </p:spPr>
        <p:txBody>
          <a:bodyPr wrap="square" rtlCol="0">
            <a:spAutoFit/>
          </a:bodyPr>
          <a:lstStyle/>
          <a:p>
            <a:r>
              <a:rPr kumimoji="1" lang="ja-JP" altLang="en-US" sz="2400" dirty="0" smtClean="0"/>
              <a:t>津波警報の種類</a:t>
            </a:r>
            <a:endParaRPr kumimoji="1" lang="ja-JP" altLang="en-US" sz="2400" dirty="0"/>
          </a:p>
        </p:txBody>
      </p:sp>
      <p:sp>
        <p:nvSpPr>
          <p:cNvPr id="2" name="テキスト ボックス 1"/>
          <p:cNvSpPr txBox="1"/>
          <p:nvPr/>
        </p:nvSpPr>
        <p:spPr>
          <a:xfrm>
            <a:off x="1623335" y="4941168"/>
            <a:ext cx="5896166" cy="461665"/>
          </a:xfrm>
          <a:prstGeom prst="rect">
            <a:avLst/>
          </a:prstGeom>
          <a:noFill/>
        </p:spPr>
        <p:txBody>
          <a:bodyPr wrap="none" rtlCol="0">
            <a:spAutoFit/>
          </a:bodyPr>
          <a:lstStyle/>
          <a:p>
            <a:r>
              <a:rPr kumimoji="1" lang="ja-JP" altLang="en-US" sz="2400" dirty="0" smtClean="0"/>
              <a:t>大きな津波は、何度も繰り返しやってくる！</a:t>
            </a:r>
            <a:endParaRPr kumimoji="1" lang="ja-JP" altLang="en-US" sz="2400" dirty="0"/>
          </a:p>
        </p:txBody>
      </p:sp>
      <p:sp>
        <p:nvSpPr>
          <p:cNvPr id="20" name="下矢印 19"/>
          <p:cNvSpPr/>
          <p:nvPr/>
        </p:nvSpPr>
        <p:spPr>
          <a:xfrm>
            <a:off x="4179656" y="5449606"/>
            <a:ext cx="783525" cy="427666"/>
          </a:xfrm>
          <a:prstGeom prst="downArrow">
            <a:avLst/>
          </a:prstGeom>
          <a:ln/>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Tree>
    <p:extLst>
      <p:ext uri="{BB962C8B-B14F-4D97-AF65-F5344CB8AC3E}">
        <p14:creationId xmlns:p14="http://schemas.microsoft.com/office/powerpoint/2010/main" val="24832324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15240" y="0"/>
            <a:ext cx="9121571" cy="830997"/>
          </a:xfrm>
          <a:prstGeom prst="rect">
            <a:avLst/>
          </a:prstGeom>
          <a:solidFill>
            <a:srgbClr val="CCFFCC"/>
          </a:solidFill>
        </p:spPr>
        <p:txBody>
          <a:bodyPr wrap="square" rtlCol="0">
            <a:spAutoFit/>
          </a:bodyPr>
          <a:lstStyle/>
          <a:p>
            <a:pPr algn="ctr"/>
            <a:r>
              <a:rPr lang="ja-JP" altLang="en-US" sz="4800" dirty="0" smtClean="0"/>
              <a:t>津波から逃げるためのヒント</a:t>
            </a:r>
            <a:endParaRPr kumimoji="1" lang="ja-JP" altLang="en-US" sz="4800" dirty="0"/>
          </a:p>
        </p:txBody>
      </p:sp>
      <p:pic>
        <p:nvPicPr>
          <p:cNvPr id="5" name="Picture 2" descr="C:\Users\JMA311A\Desktop\c_06.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602" y="1124744"/>
            <a:ext cx="4733437" cy="212224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Fkvfile02\福岡管内共有フォルダ\業務課\【地台】宮崎\津波防災WS\資料用写真\CIMG6376.JP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0000" contrast="-5000"/>
                    </a14:imgEffect>
                  </a14:imgLayer>
                </a14:imgProps>
              </a:ext>
              <a:ext uri="{28A0092B-C50C-407E-A947-70E740481C1C}">
                <a14:useLocalDpi xmlns:a14="http://schemas.microsoft.com/office/drawing/2010/main" val="0"/>
              </a:ext>
            </a:extLst>
          </a:blip>
          <a:srcRect/>
          <a:stretch>
            <a:fillRect/>
          </a:stretch>
        </p:blipFill>
        <p:spPr bwMode="auto">
          <a:xfrm>
            <a:off x="1187624" y="4034925"/>
            <a:ext cx="3420000" cy="22800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7" name="Picture 4" descr="\\Fkvfile02\福岡管内共有フォルダ\業務課\【地台】宮崎\津波防災WS\資料用写真\CIMG6390.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25581" y="4005064"/>
            <a:ext cx="3420000" cy="22800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5" descr="\\Fkvfile02\福岡管内共有フォルダ\業務課\【地台】宮崎\津波防災WS\資料用写真\CIMG637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161464" y="1124743"/>
            <a:ext cx="3420000" cy="22800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9151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テキスト ボックス 15"/>
          <p:cNvSpPr txBox="1"/>
          <p:nvPr/>
        </p:nvSpPr>
        <p:spPr>
          <a:xfrm>
            <a:off x="0" y="-3445"/>
            <a:ext cx="9144000" cy="830997"/>
          </a:xfrm>
          <a:prstGeom prst="rect">
            <a:avLst/>
          </a:prstGeom>
          <a:solidFill>
            <a:srgbClr val="FFFFCC"/>
          </a:solidFill>
        </p:spPr>
        <p:txBody>
          <a:bodyPr wrap="square" rtlCol="0">
            <a:spAutoFit/>
          </a:bodyPr>
          <a:lstStyle/>
          <a:p>
            <a:pPr algn="ctr"/>
            <a:r>
              <a:rPr kumimoji="1" lang="ja-JP" altLang="en-US" sz="4800" dirty="0" smtClean="0"/>
              <a:t>地図の見方</a:t>
            </a:r>
            <a:endParaRPr kumimoji="1" lang="en-US" altLang="ja-JP" sz="4800" dirty="0" smtClean="0"/>
          </a:p>
        </p:txBody>
      </p:sp>
      <p:pic>
        <p:nvPicPr>
          <p:cNvPr id="2050" name="Picture 2" descr="C:\Users\JMA311A\Desktop\無題.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5345" y="1017506"/>
            <a:ext cx="4867777" cy="3536623"/>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104" name="テキスト ボックス 103"/>
          <p:cNvSpPr txBox="1"/>
          <p:nvPr/>
        </p:nvSpPr>
        <p:spPr>
          <a:xfrm>
            <a:off x="160859" y="44624"/>
            <a:ext cx="8784976" cy="6647974"/>
          </a:xfrm>
          <a:prstGeom prst="rect">
            <a:avLst/>
          </a:prstGeom>
          <a:noFill/>
        </p:spPr>
        <p:txBody>
          <a:bodyPr wrap="square" rtlCol="0">
            <a:spAutoFit/>
          </a:bodyPr>
          <a:lstStyle/>
          <a:p>
            <a:pPr algn="ctr"/>
            <a:endParaRPr kumimoji="1" lang="en-US" altLang="ja-JP" sz="4800" u="sng" dirty="0" smtClean="0">
              <a:solidFill>
                <a:schemeClr val="bg1"/>
              </a:solidFill>
            </a:endParaRPr>
          </a:p>
          <a:p>
            <a:endParaRPr kumimoji="1" lang="en-US" altLang="ja-JP" sz="3600" dirty="0" smtClean="0"/>
          </a:p>
          <a:p>
            <a:endParaRPr lang="en-US" altLang="ja-JP" sz="3600" dirty="0"/>
          </a:p>
          <a:p>
            <a:endParaRPr kumimoji="1" lang="en-US" altLang="ja-JP" sz="3600" dirty="0" smtClean="0"/>
          </a:p>
          <a:p>
            <a:endParaRPr lang="en-US" altLang="ja-JP" sz="3600" dirty="0"/>
          </a:p>
          <a:p>
            <a:endParaRPr kumimoji="1" lang="en-US" altLang="ja-JP" sz="3600" dirty="0" smtClean="0"/>
          </a:p>
          <a:p>
            <a:endParaRPr lang="en-US" altLang="ja-JP" sz="3600" dirty="0"/>
          </a:p>
          <a:p>
            <a:endParaRPr kumimoji="1" lang="en-US" altLang="ja-JP" sz="3600" dirty="0" smtClean="0"/>
          </a:p>
          <a:p>
            <a:r>
              <a:rPr lang="ja-JP" altLang="en-US" sz="3600" dirty="0" smtClean="0"/>
              <a:t>　　　　１～２階建ての木造の建物</a:t>
            </a:r>
            <a:endParaRPr lang="en-US" altLang="ja-JP" sz="3600" dirty="0" smtClean="0"/>
          </a:p>
          <a:p>
            <a:r>
              <a:rPr lang="ja-JP" altLang="en-US" sz="3600" dirty="0"/>
              <a:t>　</a:t>
            </a:r>
            <a:r>
              <a:rPr lang="ja-JP" altLang="en-US" sz="3600" dirty="0" smtClean="0"/>
              <a:t>　　　３階以上の鉄筋コンクリート造の建物</a:t>
            </a:r>
            <a:endParaRPr lang="en-US" altLang="ja-JP" sz="3600" dirty="0"/>
          </a:p>
          <a:p>
            <a:endParaRPr kumimoji="1" lang="en-US" altLang="ja-JP" dirty="0" smtClean="0"/>
          </a:p>
          <a:p>
            <a:r>
              <a:rPr lang="ja-JP" altLang="en-US" sz="3600" dirty="0"/>
              <a:t>　</a:t>
            </a:r>
            <a:r>
              <a:rPr lang="ja-JP" altLang="en-US" sz="3600" dirty="0" smtClean="0"/>
              <a:t>　　　道路　　　　　　河川　　　　　　高い所</a:t>
            </a:r>
            <a:endParaRPr lang="en-US" altLang="ja-JP" sz="3600" dirty="0"/>
          </a:p>
        </p:txBody>
      </p:sp>
      <p:cxnSp>
        <p:nvCxnSpPr>
          <p:cNvPr id="3" name="直線コネクタ 2"/>
          <p:cNvCxnSpPr/>
          <p:nvPr/>
        </p:nvCxnSpPr>
        <p:spPr>
          <a:xfrm>
            <a:off x="317399" y="6306718"/>
            <a:ext cx="865607" cy="0"/>
          </a:xfrm>
          <a:prstGeom prst="line">
            <a:avLst/>
          </a:prstGeom>
          <a:ln w="762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線コネクタ 31"/>
          <p:cNvCxnSpPr/>
          <p:nvPr/>
        </p:nvCxnSpPr>
        <p:spPr>
          <a:xfrm>
            <a:off x="3053148" y="6306718"/>
            <a:ext cx="865607" cy="0"/>
          </a:xfrm>
          <a:prstGeom prst="line">
            <a:avLst/>
          </a:prstGeom>
          <a:ln w="76200">
            <a:solidFill>
              <a:srgbClr val="0000FF"/>
            </a:solidFill>
          </a:ln>
        </p:spPr>
        <p:style>
          <a:lnRef idx="1">
            <a:schemeClr val="accent1"/>
          </a:lnRef>
          <a:fillRef idx="0">
            <a:schemeClr val="accent1"/>
          </a:fillRef>
          <a:effectRef idx="0">
            <a:schemeClr val="accent1"/>
          </a:effectRef>
          <a:fontRef idx="minor">
            <a:schemeClr val="tx1"/>
          </a:fontRef>
        </p:style>
      </p:cxnSp>
      <p:grpSp>
        <p:nvGrpSpPr>
          <p:cNvPr id="5" name="グループ化 4"/>
          <p:cNvGrpSpPr/>
          <p:nvPr/>
        </p:nvGrpSpPr>
        <p:grpSpPr>
          <a:xfrm>
            <a:off x="5519152" y="5972520"/>
            <a:ext cx="1151648" cy="668397"/>
            <a:chOff x="5580112" y="6021288"/>
            <a:chExt cx="1151648" cy="668397"/>
          </a:xfrm>
        </p:grpSpPr>
        <p:sp>
          <p:nvSpPr>
            <p:cNvPr id="4" name="円/楕円 3"/>
            <p:cNvSpPr/>
            <p:nvPr/>
          </p:nvSpPr>
          <p:spPr>
            <a:xfrm>
              <a:off x="5580112" y="6021288"/>
              <a:ext cx="1151648" cy="668397"/>
            </a:xfrm>
            <a:prstGeom prst="ellipse">
              <a:avLst/>
            </a:prstGeom>
            <a:solidFill>
              <a:srgbClr val="FFFF99"/>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34" name="円/楕円 33"/>
            <p:cNvSpPr/>
            <p:nvPr/>
          </p:nvSpPr>
          <p:spPr>
            <a:xfrm>
              <a:off x="5793840" y="6145332"/>
              <a:ext cx="724192" cy="420309"/>
            </a:xfrm>
            <a:prstGeom prst="ellipse">
              <a:avLst/>
            </a:prstGeom>
            <a:solidFill>
              <a:schemeClr val="accent6">
                <a:lumMod val="50000"/>
                <a:alpha val="40000"/>
              </a:schemeClr>
            </a:solidFill>
            <a:ln w="127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grpSp>
      <p:pic>
        <p:nvPicPr>
          <p:cNvPr id="1027" name="Picture 3" descr="C:\Users\JMA311A\Desktop\無題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02" y="4581128"/>
            <a:ext cx="1304925" cy="4857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JMA311A\Desktop\無題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6827" y="5109143"/>
            <a:ext cx="666750" cy="87630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グループ化 11"/>
          <p:cNvGrpSpPr/>
          <p:nvPr/>
        </p:nvGrpSpPr>
        <p:grpSpPr>
          <a:xfrm>
            <a:off x="-2604" y="-3129"/>
            <a:ext cx="9146806" cy="5097422"/>
            <a:chOff x="-2604" y="-3129"/>
            <a:chExt cx="9146806" cy="5097422"/>
          </a:xfrm>
        </p:grpSpPr>
        <p:pic>
          <p:nvPicPr>
            <p:cNvPr id="19" name="Picture 2" descr="C:\Users\JMA311A\Desktop\CIMG6762.JPG"/>
            <p:cNvPicPr>
              <a:picLocks noChangeAspect="1" noChangeArrowheads="1"/>
            </p:cNvPicPr>
            <p:nvPr/>
          </p:nvPicPr>
          <p:blipFill rotWithShape="1">
            <a:blip r:embed="rId6">
              <a:extLst>
                <a:ext uri="{28A0092B-C50C-407E-A947-70E740481C1C}">
                  <a14:useLocalDpi xmlns:a14="http://schemas.microsoft.com/office/drawing/2010/main" val="0"/>
                </a:ext>
              </a:extLst>
            </a:blip>
            <a:srcRect t="9967" r="128" b="7853"/>
            <a:stretch/>
          </p:blipFill>
          <p:spPr bwMode="auto">
            <a:xfrm>
              <a:off x="-2604" y="3111848"/>
              <a:ext cx="2710107" cy="143118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C:\Users\JMA311A\Desktop\CIMG6753.JPG"/>
            <p:cNvPicPr>
              <a:picLocks noChangeAspect="1" noChangeArrowheads="1"/>
            </p:cNvPicPr>
            <p:nvPr/>
          </p:nvPicPr>
          <p:blipFill rotWithShape="1">
            <a:blip r:embed="rId7">
              <a:extLst>
                <a:ext uri="{28A0092B-C50C-407E-A947-70E740481C1C}">
                  <a14:useLocalDpi xmlns:a14="http://schemas.microsoft.com/office/drawing/2010/main" val="0"/>
                </a:ext>
              </a:extLst>
            </a:blip>
            <a:srcRect t="6329" b="14221"/>
            <a:stretch/>
          </p:blipFill>
          <p:spPr bwMode="auto">
            <a:xfrm>
              <a:off x="6457073" y="3683267"/>
              <a:ext cx="2684062" cy="1411026"/>
            </a:xfrm>
            <a:prstGeom prst="rect">
              <a:avLst/>
            </a:prstGeom>
            <a:noFill/>
            <a:extLst>
              <a:ext uri="{909E8E84-426E-40DD-AFC4-6F175D3DCCD1}">
                <a14:hiddenFill xmlns:a14="http://schemas.microsoft.com/office/drawing/2010/main">
                  <a:solidFill>
                    <a:srgbClr val="FFFFFF"/>
                  </a:solidFill>
                </a14:hiddenFill>
              </a:ext>
            </a:extLst>
          </p:spPr>
        </p:pic>
        <p:pic>
          <p:nvPicPr>
            <p:cNvPr id="6" name="図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50162" y="6260"/>
              <a:ext cx="3194040" cy="1694548"/>
            </a:xfrm>
            <a:prstGeom prst="rect">
              <a:avLst/>
            </a:prstGeom>
          </p:spPr>
        </p:pic>
        <p:pic>
          <p:nvPicPr>
            <p:cNvPr id="8" name="図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3129"/>
              <a:ext cx="2689200" cy="1415905"/>
            </a:xfrm>
            <a:prstGeom prst="rect">
              <a:avLst/>
            </a:prstGeom>
          </p:spPr>
        </p:pic>
      </p:grpSp>
    </p:spTree>
    <p:extLst>
      <p:ext uri="{BB962C8B-B14F-4D97-AF65-F5344CB8AC3E}">
        <p14:creationId xmlns:p14="http://schemas.microsoft.com/office/powerpoint/2010/main" val="13210024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0" y="17563"/>
            <a:ext cx="9144000" cy="830997"/>
          </a:xfrm>
          <a:prstGeom prst="rect">
            <a:avLst/>
          </a:prstGeom>
          <a:solidFill>
            <a:srgbClr val="FFFFCC"/>
          </a:solidFill>
        </p:spPr>
        <p:txBody>
          <a:bodyPr wrap="square" rtlCol="0">
            <a:spAutoFit/>
          </a:bodyPr>
          <a:lstStyle/>
          <a:p>
            <a:pPr algn="ctr"/>
            <a:r>
              <a:rPr kumimoji="1" lang="ja-JP" altLang="en-US" sz="4800" dirty="0" smtClean="0"/>
              <a:t>行動メモの書き方（例）</a:t>
            </a:r>
            <a:endParaRPr kumimoji="1" lang="en-US" altLang="ja-JP" sz="4800" dirty="0" smtClean="0"/>
          </a:p>
        </p:txBody>
      </p:sp>
      <p:cxnSp>
        <p:nvCxnSpPr>
          <p:cNvPr id="4" name="直線コネクタ 3"/>
          <p:cNvCxnSpPr/>
          <p:nvPr/>
        </p:nvCxnSpPr>
        <p:spPr>
          <a:xfrm>
            <a:off x="2821024" y="1052736"/>
            <a:ext cx="0" cy="43924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直線コネクタ 4"/>
          <p:cNvCxnSpPr/>
          <p:nvPr/>
        </p:nvCxnSpPr>
        <p:spPr>
          <a:xfrm flipH="1">
            <a:off x="160860" y="2924944"/>
            <a:ext cx="8784975"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flipH="1">
            <a:off x="160860" y="3501008"/>
            <a:ext cx="8784975"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p:nvCxnSpPr>
        <p:spPr>
          <a:xfrm flipH="1">
            <a:off x="160860" y="4077072"/>
            <a:ext cx="8784975"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p:nvPr/>
        </p:nvCxnSpPr>
        <p:spPr>
          <a:xfrm flipH="1">
            <a:off x="160860" y="4653136"/>
            <a:ext cx="8784975"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flipH="1">
            <a:off x="160860" y="2348880"/>
            <a:ext cx="8784975"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p:nvPr/>
        </p:nvCxnSpPr>
        <p:spPr>
          <a:xfrm flipH="1">
            <a:off x="160860" y="1772816"/>
            <a:ext cx="8784975"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線コネクタ 13"/>
          <p:cNvCxnSpPr/>
          <p:nvPr/>
        </p:nvCxnSpPr>
        <p:spPr>
          <a:xfrm flipH="1">
            <a:off x="160860" y="5229200"/>
            <a:ext cx="8784975"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flipH="1">
            <a:off x="160860" y="1196752"/>
            <a:ext cx="8784975"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214263" y="1241408"/>
            <a:ext cx="2339102" cy="523220"/>
          </a:xfrm>
          <a:prstGeom prst="rect">
            <a:avLst/>
          </a:prstGeom>
          <a:noFill/>
        </p:spPr>
        <p:txBody>
          <a:bodyPr wrap="none" rtlCol="0">
            <a:spAutoFit/>
          </a:bodyPr>
          <a:lstStyle/>
          <a:p>
            <a:r>
              <a:rPr kumimoji="1" lang="ja-JP" altLang="en-US" sz="2800" i="1" dirty="0" smtClean="0">
                <a:latin typeface="HGS創英角ﾎﾟｯﾌﾟ体" panose="040B0A00000000000000" pitchFamily="50" charset="-128"/>
                <a:ea typeface="HGS創英角ﾎﾟｯﾌﾟ体" panose="040B0A00000000000000" pitchFamily="50" charset="-128"/>
              </a:rPr>
              <a:t>地震発生直後</a:t>
            </a:r>
            <a:endParaRPr kumimoji="1" lang="ja-JP" altLang="en-US" sz="2800" i="1" dirty="0">
              <a:latin typeface="HGS創英角ﾎﾟｯﾌﾟ体" panose="040B0A00000000000000" pitchFamily="50" charset="-128"/>
              <a:ea typeface="HGS創英角ﾎﾟｯﾌﾟ体" panose="040B0A00000000000000" pitchFamily="50" charset="-128"/>
            </a:endParaRPr>
          </a:p>
        </p:txBody>
      </p:sp>
      <p:sp>
        <p:nvSpPr>
          <p:cNvPr id="17" name="テキスト ボックス 16"/>
          <p:cNvSpPr txBox="1"/>
          <p:nvPr/>
        </p:nvSpPr>
        <p:spPr>
          <a:xfrm>
            <a:off x="2831534" y="1241408"/>
            <a:ext cx="3057247" cy="523220"/>
          </a:xfrm>
          <a:prstGeom prst="rect">
            <a:avLst/>
          </a:prstGeom>
          <a:noFill/>
        </p:spPr>
        <p:txBody>
          <a:bodyPr wrap="none" rtlCol="0">
            <a:spAutoFit/>
          </a:bodyPr>
          <a:lstStyle/>
          <a:p>
            <a:r>
              <a:rPr kumimoji="1" lang="ja-JP" altLang="en-US" sz="2800" i="1" dirty="0" smtClean="0">
                <a:latin typeface="HGS創英角ﾎﾟｯﾌﾟ体" panose="040B0A00000000000000" pitchFamily="50" charset="-128"/>
                <a:ea typeface="HGS創英角ﾎﾟｯﾌﾟ体" panose="040B0A00000000000000" pitchFamily="50" charset="-128"/>
              </a:rPr>
              <a:t>まず、落ち着く！</a:t>
            </a:r>
            <a:endParaRPr kumimoji="1" lang="ja-JP" altLang="en-US" sz="2800" i="1" dirty="0">
              <a:latin typeface="HGS創英角ﾎﾟｯﾌﾟ体" panose="040B0A00000000000000" pitchFamily="50" charset="-128"/>
              <a:ea typeface="HGS創英角ﾎﾟｯﾌﾟ体" panose="040B0A00000000000000" pitchFamily="50" charset="-128"/>
            </a:endParaRPr>
          </a:p>
        </p:txBody>
      </p:sp>
      <p:sp>
        <p:nvSpPr>
          <p:cNvPr id="18" name="テキスト ボックス 17"/>
          <p:cNvSpPr txBox="1"/>
          <p:nvPr/>
        </p:nvSpPr>
        <p:spPr>
          <a:xfrm>
            <a:off x="2814766" y="1825660"/>
            <a:ext cx="4493538" cy="523220"/>
          </a:xfrm>
          <a:prstGeom prst="rect">
            <a:avLst/>
          </a:prstGeom>
          <a:noFill/>
        </p:spPr>
        <p:txBody>
          <a:bodyPr wrap="none" rtlCol="0">
            <a:spAutoFit/>
          </a:bodyPr>
          <a:lstStyle/>
          <a:p>
            <a:r>
              <a:rPr kumimoji="1" lang="ja-JP" altLang="en-US" sz="2800" i="1" dirty="0" smtClean="0">
                <a:latin typeface="HGS創英角ﾎﾟｯﾌﾟ体" panose="040B0A00000000000000" pitchFamily="50" charset="-128"/>
                <a:ea typeface="HGS創英角ﾎﾟｯﾌﾟ体" panose="040B0A00000000000000" pitchFamily="50" charset="-128"/>
              </a:rPr>
              <a:t>ケガをしていないか確認。</a:t>
            </a:r>
            <a:endParaRPr kumimoji="1" lang="ja-JP" altLang="en-US" sz="2800" i="1" dirty="0">
              <a:latin typeface="HGS創英角ﾎﾟｯﾌﾟ体" panose="040B0A00000000000000" pitchFamily="50" charset="-128"/>
              <a:ea typeface="HGS創英角ﾎﾟｯﾌﾟ体" panose="040B0A00000000000000" pitchFamily="50" charset="-128"/>
            </a:endParaRPr>
          </a:p>
        </p:txBody>
      </p:sp>
      <p:sp>
        <p:nvSpPr>
          <p:cNvPr id="19" name="テキスト ボックス 18"/>
          <p:cNvSpPr txBox="1"/>
          <p:nvPr/>
        </p:nvSpPr>
        <p:spPr>
          <a:xfrm>
            <a:off x="214263" y="2979929"/>
            <a:ext cx="1261884" cy="523220"/>
          </a:xfrm>
          <a:prstGeom prst="rect">
            <a:avLst/>
          </a:prstGeom>
          <a:noFill/>
        </p:spPr>
        <p:txBody>
          <a:bodyPr wrap="none" rtlCol="0">
            <a:spAutoFit/>
          </a:bodyPr>
          <a:lstStyle/>
          <a:p>
            <a:r>
              <a:rPr kumimoji="1" lang="ja-JP" altLang="en-US" sz="2800" i="1" dirty="0" smtClean="0">
                <a:latin typeface="HGS創英角ﾎﾟｯﾌﾟ体" panose="040B0A00000000000000" pitchFamily="50" charset="-128"/>
                <a:ea typeface="HGS創英角ﾎﾟｯﾌﾟ体" panose="040B0A00000000000000" pitchFamily="50" charset="-128"/>
              </a:rPr>
              <a:t>１分後</a:t>
            </a:r>
            <a:endParaRPr kumimoji="1" lang="ja-JP" altLang="en-US" sz="2800" i="1" dirty="0">
              <a:latin typeface="HGS創英角ﾎﾟｯﾌﾟ体" panose="040B0A00000000000000" pitchFamily="50" charset="-128"/>
              <a:ea typeface="HGS創英角ﾎﾟｯﾌﾟ体" panose="040B0A00000000000000" pitchFamily="50" charset="-128"/>
            </a:endParaRPr>
          </a:p>
        </p:txBody>
      </p:sp>
      <p:sp>
        <p:nvSpPr>
          <p:cNvPr id="20" name="テキスト ボックス 19"/>
          <p:cNvSpPr txBox="1"/>
          <p:nvPr/>
        </p:nvSpPr>
        <p:spPr>
          <a:xfrm>
            <a:off x="2831661" y="2979929"/>
            <a:ext cx="2698175" cy="523220"/>
          </a:xfrm>
          <a:prstGeom prst="rect">
            <a:avLst/>
          </a:prstGeom>
          <a:noFill/>
        </p:spPr>
        <p:txBody>
          <a:bodyPr wrap="none" rtlCol="0">
            <a:spAutoFit/>
          </a:bodyPr>
          <a:lstStyle/>
          <a:p>
            <a:r>
              <a:rPr kumimoji="1" lang="ja-JP" altLang="en-US" sz="2800" i="1" dirty="0" smtClean="0">
                <a:latin typeface="HGS創英角ﾎﾟｯﾌﾟ体" panose="040B0A00000000000000" pitchFamily="50" charset="-128"/>
                <a:ea typeface="HGS創英角ﾎﾟｯﾌﾟ体" panose="040B0A00000000000000" pitchFamily="50" charset="-128"/>
              </a:rPr>
              <a:t>○○○をする。</a:t>
            </a:r>
            <a:endParaRPr kumimoji="1" lang="ja-JP" altLang="en-US" sz="2800" i="1" dirty="0">
              <a:latin typeface="HGS創英角ﾎﾟｯﾌﾟ体" panose="040B0A00000000000000" pitchFamily="50" charset="-128"/>
              <a:ea typeface="HGS創英角ﾎﾟｯﾌﾟ体" panose="040B0A00000000000000" pitchFamily="50" charset="-128"/>
            </a:endParaRPr>
          </a:p>
        </p:txBody>
      </p:sp>
      <p:sp>
        <p:nvSpPr>
          <p:cNvPr id="21" name="テキスト ボックス 20"/>
          <p:cNvSpPr txBox="1"/>
          <p:nvPr/>
        </p:nvSpPr>
        <p:spPr>
          <a:xfrm>
            <a:off x="2825276" y="3553852"/>
            <a:ext cx="2698175" cy="523220"/>
          </a:xfrm>
          <a:prstGeom prst="rect">
            <a:avLst/>
          </a:prstGeom>
          <a:noFill/>
        </p:spPr>
        <p:txBody>
          <a:bodyPr wrap="none" rtlCol="0">
            <a:spAutoFit/>
          </a:bodyPr>
          <a:lstStyle/>
          <a:p>
            <a:r>
              <a:rPr kumimoji="1" lang="ja-JP" altLang="en-US" sz="2800" i="1" dirty="0" smtClean="0">
                <a:latin typeface="HGS創英角ﾎﾟｯﾌﾟ体" panose="040B0A00000000000000" pitchFamily="50" charset="-128"/>
                <a:ea typeface="HGS創英角ﾎﾟｯﾌﾟ体" panose="040B0A00000000000000" pitchFamily="50" charset="-128"/>
              </a:rPr>
              <a:t>△△△を見る。</a:t>
            </a:r>
            <a:endParaRPr kumimoji="1" lang="ja-JP" altLang="en-US" sz="2800" i="1" dirty="0">
              <a:latin typeface="HGS創英角ﾎﾟｯﾌﾟ体" panose="040B0A00000000000000" pitchFamily="50" charset="-128"/>
              <a:ea typeface="HGS創英角ﾎﾟｯﾌﾟ体" panose="040B0A00000000000000" pitchFamily="50" charset="-128"/>
            </a:endParaRPr>
          </a:p>
        </p:txBody>
      </p:sp>
      <p:sp>
        <p:nvSpPr>
          <p:cNvPr id="22" name="テキスト ボックス 21"/>
          <p:cNvSpPr txBox="1"/>
          <p:nvPr/>
        </p:nvSpPr>
        <p:spPr>
          <a:xfrm>
            <a:off x="214263" y="4701924"/>
            <a:ext cx="1261884" cy="523220"/>
          </a:xfrm>
          <a:prstGeom prst="rect">
            <a:avLst/>
          </a:prstGeom>
          <a:noFill/>
        </p:spPr>
        <p:txBody>
          <a:bodyPr wrap="none" rtlCol="0">
            <a:spAutoFit/>
          </a:bodyPr>
          <a:lstStyle/>
          <a:p>
            <a:r>
              <a:rPr kumimoji="1" lang="ja-JP" altLang="en-US" sz="2800" i="1" dirty="0" smtClean="0">
                <a:latin typeface="HGS創英角ﾎﾟｯﾌﾟ体" panose="040B0A00000000000000" pitchFamily="50" charset="-128"/>
                <a:ea typeface="HGS創英角ﾎﾟｯﾌﾟ体" panose="040B0A00000000000000" pitchFamily="50" charset="-128"/>
              </a:rPr>
              <a:t>２分後</a:t>
            </a:r>
            <a:endParaRPr kumimoji="1" lang="ja-JP" altLang="en-US" sz="2800" i="1" dirty="0">
              <a:latin typeface="HGS創英角ﾎﾟｯﾌﾟ体" panose="040B0A00000000000000" pitchFamily="50" charset="-128"/>
              <a:ea typeface="HGS創英角ﾎﾟｯﾌﾟ体" panose="040B0A00000000000000" pitchFamily="50" charset="-128"/>
            </a:endParaRPr>
          </a:p>
        </p:txBody>
      </p:sp>
      <p:sp>
        <p:nvSpPr>
          <p:cNvPr id="23" name="テキスト ボックス 22"/>
          <p:cNvSpPr txBox="1"/>
          <p:nvPr/>
        </p:nvSpPr>
        <p:spPr>
          <a:xfrm>
            <a:off x="2833096" y="4697778"/>
            <a:ext cx="1261884" cy="523220"/>
          </a:xfrm>
          <a:prstGeom prst="rect">
            <a:avLst/>
          </a:prstGeom>
          <a:noFill/>
        </p:spPr>
        <p:txBody>
          <a:bodyPr wrap="none" rtlCol="0">
            <a:spAutoFit/>
          </a:bodyPr>
          <a:lstStyle/>
          <a:p>
            <a:r>
              <a:rPr kumimoji="1" lang="ja-JP" altLang="en-US" sz="2800" i="1" dirty="0" smtClean="0">
                <a:latin typeface="HGS創英角ﾎﾟｯﾌﾟ体" panose="040B0A00000000000000" pitchFamily="50" charset="-128"/>
                <a:ea typeface="HGS創英角ﾎﾟｯﾌﾟ体" panose="040B0A00000000000000" pitchFamily="50" charset="-128"/>
              </a:rPr>
              <a:t>・・・</a:t>
            </a:r>
            <a:endParaRPr kumimoji="1" lang="ja-JP" altLang="en-US" sz="2800" i="1" dirty="0">
              <a:latin typeface="HGS創英角ﾎﾟｯﾌﾟ体" panose="040B0A00000000000000" pitchFamily="50" charset="-128"/>
              <a:ea typeface="HGS創英角ﾎﾟｯﾌﾟ体" panose="040B0A00000000000000" pitchFamily="50" charset="-128"/>
            </a:endParaRPr>
          </a:p>
        </p:txBody>
      </p:sp>
      <p:sp>
        <p:nvSpPr>
          <p:cNvPr id="27" name="テキスト ボックス 26"/>
          <p:cNvSpPr txBox="1"/>
          <p:nvPr/>
        </p:nvSpPr>
        <p:spPr>
          <a:xfrm>
            <a:off x="0" y="5290698"/>
            <a:ext cx="9144000" cy="1200329"/>
          </a:xfrm>
          <a:prstGeom prst="rect">
            <a:avLst/>
          </a:prstGeom>
          <a:noFill/>
        </p:spPr>
        <p:txBody>
          <a:bodyPr wrap="square" rtlCol="0">
            <a:spAutoFit/>
          </a:bodyPr>
          <a:lstStyle/>
          <a:p>
            <a:r>
              <a:rPr lang="ja-JP" altLang="en-US" sz="3600" dirty="0" smtClean="0">
                <a:solidFill>
                  <a:srgbClr val="0000FF"/>
                </a:solidFill>
              </a:rPr>
              <a:t>・思いついたことを</a:t>
            </a:r>
            <a:r>
              <a:rPr lang="ja-JP" altLang="en-US" sz="3600" u="sng" dirty="0" smtClean="0">
                <a:solidFill>
                  <a:srgbClr val="0000FF"/>
                </a:solidFill>
              </a:rPr>
              <a:t>どんどん書いて</a:t>
            </a:r>
            <a:r>
              <a:rPr lang="ja-JP" altLang="en-US" sz="3600" dirty="0" smtClean="0">
                <a:solidFill>
                  <a:srgbClr val="0000FF"/>
                </a:solidFill>
              </a:rPr>
              <a:t>ください。</a:t>
            </a:r>
            <a:endParaRPr lang="en-US" altLang="ja-JP" sz="3600" dirty="0" smtClean="0">
              <a:solidFill>
                <a:srgbClr val="0000FF"/>
              </a:solidFill>
            </a:endParaRPr>
          </a:p>
          <a:p>
            <a:r>
              <a:rPr lang="ja-JP" altLang="en-US" sz="3600" dirty="0" smtClean="0">
                <a:solidFill>
                  <a:srgbClr val="0000FF"/>
                </a:solidFill>
              </a:rPr>
              <a:t>・</a:t>
            </a:r>
            <a:r>
              <a:rPr lang="ja-JP" altLang="en-US" sz="3600" u="sng" dirty="0" smtClean="0">
                <a:solidFill>
                  <a:srgbClr val="0000FF"/>
                </a:solidFill>
              </a:rPr>
              <a:t>簡単な文章</a:t>
            </a:r>
            <a:r>
              <a:rPr lang="ja-JP" altLang="en-US" sz="3600" dirty="0" smtClean="0">
                <a:solidFill>
                  <a:srgbClr val="0000FF"/>
                </a:solidFill>
              </a:rPr>
              <a:t>で書いてください。</a:t>
            </a:r>
            <a:endParaRPr kumimoji="1" lang="en-US" altLang="ja-JP" sz="3600" dirty="0" smtClean="0">
              <a:solidFill>
                <a:srgbClr val="0000FF"/>
              </a:solidFill>
            </a:endParaRPr>
          </a:p>
        </p:txBody>
      </p:sp>
    </p:spTree>
    <p:extLst>
      <p:ext uri="{BB962C8B-B14F-4D97-AF65-F5344CB8AC3E}">
        <p14:creationId xmlns:p14="http://schemas.microsoft.com/office/powerpoint/2010/main" val="36147476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JMA311A\Desktop\津波イラスト0822\6pのコピー.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856" y="3015631"/>
            <a:ext cx="2088232" cy="3151105"/>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160859" y="1916832"/>
            <a:ext cx="8784976" cy="830997"/>
          </a:xfrm>
          <a:prstGeom prst="rect">
            <a:avLst/>
          </a:prstGeom>
          <a:noFill/>
        </p:spPr>
        <p:txBody>
          <a:bodyPr wrap="square" rtlCol="0">
            <a:spAutoFit/>
          </a:bodyPr>
          <a:lstStyle/>
          <a:p>
            <a:pPr algn="ctr"/>
            <a:r>
              <a:rPr lang="ja-JP" altLang="en-US" sz="4800" dirty="0" smtClean="0"/>
              <a:t>用意はいいですか？</a:t>
            </a:r>
            <a:endParaRPr kumimoji="1" lang="ja-JP" altLang="en-US" sz="4800" dirty="0"/>
          </a:p>
        </p:txBody>
      </p:sp>
    </p:spTree>
    <p:extLst>
      <p:ext uri="{BB962C8B-B14F-4D97-AF65-F5344CB8AC3E}">
        <p14:creationId xmlns:p14="http://schemas.microsoft.com/office/powerpoint/2010/main" val="13992836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ake1.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5274"/>
            <a:ext cx="9144000" cy="6858000"/>
          </a:xfrm>
          <a:prstGeom prst="rect">
            <a:avLst/>
          </a:prstGeom>
        </p:spPr>
      </p:pic>
    </p:spTree>
    <p:extLst>
      <p:ext uri="{BB962C8B-B14F-4D97-AF65-F5344CB8AC3E}">
        <p14:creationId xmlns:p14="http://schemas.microsoft.com/office/powerpoint/2010/main" val="13596607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JMA311A\Desktop\津波イラスト0822\8pのコピー.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448" y="1024119"/>
            <a:ext cx="8329008" cy="4133073"/>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1635" y="0"/>
            <a:ext cx="9144000" cy="830997"/>
          </a:xfrm>
          <a:prstGeom prst="rect">
            <a:avLst/>
          </a:prstGeom>
          <a:solidFill>
            <a:srgbClr val="FFFFCC"/>
          </a:solidFill>
        </p:spPr>
        <p:txBody>
          <a:bodyPr wrap="square" rtlCol="0">
            <a:spAutoFit/>
          </a:bodyPr>
          <a:lstStyle/>
          <a:p>
            <a:pPr algn="ctr"/>
            <a:r>
              <a:rPr kumimoji="1" lang="ja-JP" altLang="en-US" sz="4800" dirty="0" smtClean="0"/>
              <a:t>地震発生！</a:t>
            </a:r>
            <a:endParaRPr kumimoji="1" lang="en-US" altLang="ja-JP" sz="4800" dirty="0" smtClean="0"/>
          </a:p>
        </p:txBody>
      </p:sp>
      <p:sp>
        <p:nvSpPr>
          <p:cNvPr id="4" name="正方形/長方形 3"/>
          <p:cNvSpPr/>
          <p:nvPr/>
        </p:nvSpPr>
        <p:spPr>
          <a:xfrm>
            <a:off x="7092280" y="1124744"/>
            <a:ext cx="1512168" cy="1080120"/>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6" name="テキスト ボックス 5"/>
          <p:cNvSpPr txBox="1"/>
          <p:nvPr/>
        </p:nvSpPr>
        <p:spPr>
          <a:xfrm>
            <a:off x="395536" y="5023138"/>
            <a:ext cx="8424936" cy="1446550"/>
          </a:xfrm>
          <a:prstGeom prst="rect">
            <a:avLst/>
          </a:prstGeom>
          <a:noFill/>
        </p:spPr>
        <p:txBody>
          <a:bodyPr wrap="square" rtlCol="0">
            <a:spAutoFit/>
          </a:bodyPr>
          <a:lstStyle/>
          <a:p>
            <a:r>
              <a:rPr kumimoji="1" lang="ja-JP" altLang="en-US" sz="4400" dirty="0" smtClean="0"/>
              <a:t>非常に大きなゆれでしたが、ようやくおさまったようです。</a:t>
            </a:r>
            <a:endParaRPr kumimoji="1" lang="ja-JP" altLang="en-US" sz="4400" dirty="0"/>
          </a:p>
        </p:txBody>
      </p:sp>
    </p:spTree>
    <p:extLst>
      <p:ext uri="{BB962C8B-B14F-4D97-AF65-F5344CB8AC3E}">
        <p14:creationId xmlns:p14="http://schemas.microsoft.com/office/powerpoint/2010/main" val="17172790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251520" y="6646922"/>
            <a:ext cx="4320480" cy="151315"/>
          </a:xfrm>
          <a:prstGeom prst="rect">
            <a:avLst/>
          </a:prstGeom>
          <a:solidFill>
            <a:srgbClr val="33CC33"/>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9" name="正方形/長方形 8"/>
          <p:cNvSpPr/>
          <p:nvPr/>
        </p:nvSpPr>
        <p:spPr>
          <a:xfrm>
            <a:off x="4569437" y="6646921"/>
            <a:ext cx="4320480" cy="151316"/>
          </a:xfrm>
          <a:prstGeom prst="rect">
            <a:avLst/>
          </a:prstGeom>
          <a:solidFill>
            <a:srgbClr val="FFC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600" dirty="0" smtClean="0">
              <a:solidFill>
                <a:srgbClr val="FF0000"/>
              </a:solidFill>
            </a:endParaRPr>
          </a:p>
        </p:txBody>
      </p:sp>
      <p:sp>
        <p:nvSpPr>
          <p:cNvPr id="13" name="テキスト ボックス 12"/>
          <p:cNvSpPr txBox="1"/>
          <p:nvPr/>
        </p:nvSpPr>
        <p:spPr>
          <a:xfrm>
            <a:off x="4062819" y="6322180"/>
            <a:ext cx="1034257" cy="369332"/>
          </a:xfrm>
          <a:prstGeom prst="rect">
            <a:avLst/>
          </a:prstGeom>
          <a:noFill/>
        </p:spPr>
        <p:txBody>
          <a:bodyPr wrap="none" rtlCol="0">
            <a:spAutoFit/>
          </a:bodyPr>
          <a:lstStyle/>
          <a:p>
            <a:r>
              <a:rPr kumimoji="1" lang="ja-JP" altLang="en-US" dirty="0" smtClean="0">
                <a:solidFill>
                  <a:srgbClr val="FF0000"/>
                </a:solidFill>
                <a:latin typeface="+mj-ea"/>
                <a:ea typeface="+mj-ea"/>
              </a:rPr>
              <a:t>１分経過</a:t>
            </a:r>
            <a:endParaRPr kumimoji="1" lang="ja-JP" altLang="en-US" dirty="0">
              <a:solidFill>
                <a:srgbClr val="FF0000"/>
              </a:solidFill>
              <a:latin typeface="+mj-ea"/>
              <a:ea typeface="+mj-ea"/>
            </a:endParaRPr>
          </a:p>
        </p:txBody>
      </p:sp>
      <p:pic>
        <p:nvPicPr>
          <p:cNvPr id="6147" name="Picture 3" descr="C:\Users\JMA311A\Desktop\無題.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2240" y="3257927"/>
            <a:ext cx="2228401" cy="3060850"/>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C:\Users\JMA311A\Desktop\無題.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6913" y="830997"/>
            <a:ext cx="1849684" cy="3100174"/>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2096597" y="1123384"/>
            <a:ext cx="7039835" cy="1815882"/>
          </a:xfrm>
          <a:prstGeom prst="rect">
            <a:avLst/>
          </a:prstGeom>
          <a:noFill/>
        </p:spPr>
        <p:txBody>
          <a:bodyPr wrap="square" rtlCol="0">
            <a:spAutoFit/>
          </a:bodyPr>
          <a:lstStyle/>
          <a:p>
            <a:r>
              <a:rPr kumimoji="1" lang="ja-JP" altLang="en-US" sz="2800" dirty="0" smtClean="0"/>
              <a:t>家族から電話がかかってきました。</a:t>
            </a:r>
            <a:endParaRPr kumimoji="1" lang="en-US" altLang="ja-JP" sz="2800" dirty="0" smtClean="0"/>
          </a:p>
          <a:p>
            <a:r>
              <a:rPr kumimoji="1" lang="ja-JP" altLang="en-US" sz="2800" dirty="0" smtClean="0">
                <a:solidFill>
                  <a:srgbClr val="008000"/>
                </a:solidFill>
              </a:rPr>
              <a:t>「すごく大きな揺れだったけど、大丈夫？！今どこにいるの？！心配だから、今から</a:t>
            </a:r>
            <a:r>
              <a:rPr kumimoji="1" lang="en-US" altLang="ja-JP" sz="2800" dirty="0" smtClean="0">
                <a:solidFill>
                  <a:srgbClr val="008000"/>
                </a:solidFill>
              </a:rPr>
              <a:t>30</a:t>
            </a:r>
            <a:r>
              <a:rPr kumimoji="1" lang="ja-JP" altLang="en-US" sz="2800" dirty="0" smtClean="0">
                <a:solidFill>
                  <a:srgbClr val="008000"/>
                </a:solidFill>
              </a:rPr>
              <a:t>分で車で迎えに行くから、そこで待ってなさい！」・・</a:t>
            </a:r>
            <a:endParaRPr lang="en-US" altLang="ja-JP" sz="2800" dirty="0" smtClean="0">
              <a:solidFill>
                <a:srgbClr val="0000CC"/>
              </a:solidFill>
            </a:endParaRPr>
          </a:p>
        </p:txBody>
      </p:sp>
      <p:sp>
        <p:nvSpPr>
          <p:cNvPr id="12" name="テキスト ボックス 11"/>
          <p:cNvSpPr txBox="1"/>
          <p:nvPr/>
        </p:nvSpPr>
        <p:spPr>
          <a:xfrm>
            <a:off x="158627" y="6318777"/>
            <a:ext cx="1170513" cy="369332"/>
          </a:xfrm>
          <a:prstGeom prst="rect">
            <a:avLst/>
          </a:prstGeom>
          <a:noFill/>
        </p:spPr>
        <p:txBody>
          <a:bodyPr wrap="none" rtlCol="0">
            <a:spAutoFit/>
          </a:bodyPr>
          <a:lstStyle/>
          <a:p>
            <a:r>
              <a:rPr kumimoji="1" lang="ja-JP" altLang="en-US" dirty="0" smtClean="0">
                <a:solidFill>
                  <a:srgbClr val="FF0000"/>
                </a:solidFill>
                <a:latin typeface="+mj-ea"/>
                <a:ea typeface="+mj-ea"/>
              </a:rPr>
              <a:t>スタート！</a:t>
            </a:r>
            <a:endParaRPr kumimoji="1" lang="ja-JP" altLang="en-US" dirty="0">
              <a:solidFill>
                <a:srgbClr val="FF0000"/>
              </a:solidFill>
              <a:latin typeface="+mj-ea"/>
              <a:ea typeface="+mj-ea"/>
            </a:endParaRPr>
          </a:p>
        </p:txBody>
      </p:sp>
      <p:sp>
        <p:nvSpPr>
          <p:cNvPr id="14" name="テキスト ボックス 13"/>
          <p:cNvSpPr txBox="1"/>
          <p:nvPr/>
        </p:nvSpPr>
        <p:spPr>
          <a:xfrm>
            <a:off x="7930231" y="6322180"/>
            <a:ext cx="1034257" cy="369332"/>
          </a:xfrm>
          <a:prstGeom prst="rect">
            <a:avLst/>
          </a:prstGeom>
          <a:noFill/>
        </p:spPr>
        <p:txBody>
          <a:bodyPr wrap="none" rtlCol="0">
            <a:spAutoFit/>
          </a:bodyPr>
          <a:lstStyle/>
          <a:p>
            <a:r>
              <a:rPr kumimoji="1" lang="ja-JP" altLang="en-US" dirty="0" smtClean="0">
                <a:solidFill>
                  <a:srgbClr val="FF0000"/>
                </a:solidFill>
                <a:latin typeface="+mj-ea"/>
                <a:ea typeface="+mj-ea"/>
              </a:rPr>
              <a:t>２分経過</a:t>
            </a:r>
            <a:endParaRPr kumimoji="1" lang="ja-JP" altLang="en-US" dirty="0">
              <a:solidFill>
                <a:srgbClr val="FF0000"/>
              </a:solidFill>
              <a:latin typeface="+mj-ea"/>
              <a:ea typeface="+mj-ea"/>
            </a:endParaRPr>
          </a:p>
        </p:txBody>
      </p:sp>
      <p:pic>
        <p:nvPicPr>
          <p:cNvPr id="5" name="02_着信音.mp3">
            <a:hlinkClick r:id="" action="ppaction://media"/>
          </p:cNvPr>
          <p:cNvPicPr>
            <a:picLocks noChangeAspect="1"/>
          </p:cNvPicPr>
          <p:nvPr>
            <a:audioFile r:link="rId1"/>
            <p:extLst>
              <p:ext uri="{DAA4B4D4-6D71-4841-9C94-3DE7FCFB9230}">
                <p14:media xmlns:p14="http://schemas.microsoft.com/office/powerpoint/2010/main" r:embed="rId2">
                  <p14:trim end="1176.625"/>
                </p14:media>
              </p:ext>
            </p:extLst>
          </p:nvPr>
        </p:nvPicPr>
        <p:blipFill>
          <a:blip r:embed="rId7"/>
          <a:stretch>
            <a:fillRect/>
          </a:stretch>
        </p:blipFill>
        <p:spPr>
          <a:xfrm>
            <a:off x="8302692" y="980728"/>
            <a:ext cx="609600" cy="609600"/>
          </a:xfrm>
          <a:prstGeom prst="rect">
            <a:avLst/>
          </a:prstGeom>
        </p:spPr>
      </p:pic>
      <p:sp>
        <p:nvSpPr>
          <p:cNvPr id="4" name="テキスト ボックス 3"/>
          <p:cNvSpPr txBox="1"/>
          <p:nvPr/>
        </p:nvSpPr>
        <p:spPr>
          <a:xfrm>
            <a:off x="-62" y="4049688"/>
            <a:ext cx="7524390" cy="1477328"/>
          </a:xfrm>
          <a:prstGeom prst="rect">
            <a:avLst/>
          </a:prstGeom>
          <a:noFill/>
        </p:spPr>
        <p:txBody>
          <a:bodyPr wrap="square" rtlCol="0">
            <a:spAutoFit/>
          </a:bodyPr>
          <a:lstStyle/>
          <a:p>
            <a:pPr algn="ctr"/>
            <a:r>
              <a:rPr lang="ja-JP" altLang="en-US" sz="4400" dirty="0" smtClean="0">
                <a:solidFill>
                  <a:srgbClr val="0000CC"/>
                </a:solidFill>
              </a:rPr>
              <a:t>どう</a:t>
            </a:r>
            <a:r>
              <a:rPr lang="ja-JP" altLang="en-US" sz="4400" dirty="0">
                <a:solidFill>
                  <a:srgbClr val="0000CC"/>
                </a:solidFill>
              </a:rPr>
              <a:t>しますか？</a:t>
            </a:r>
            <a:endParaRPr lang="en-US" altLang="ja-JP" sz="4400" dirty="0">
              <a:solidFill>
                <a:srgbClr val="0000CC"/>
              </a:solidFill>
            </a:endParaRPr>
          </a:p>
          <a:p>
            <a:r>
              <a:rPr lang="ja-JP" altLang="en-US" sz="2800" dirty="0" smtClean="0"/>
              <a:t>とるべき行動</a:t>
            </a:r>
            <a:r>
              <a:rPr lang="ja-JP" altLang="en-US" sz="2800" dirty="0"/>
              <a:t>を話し合ってください（</a:t>
            </a:r>
            <a:r>
              <a:rPr lang="ja-JP" altLang="en-US" sz="2800" dirty="0" smtClean="0"/>
              <a:t>２分間）</a:t>
            </a:r>
            <a:r>
              <a:rPr lang="ja-JP" altLang="en-US" sz="2800" dirty="0"/>
              <a:t>。</a:t>
            </a:r>
          </a:p>
          <a:p>
            <a:pPr algn="ctr"/>
            <a:endParaRPr kumimoji="1" lang="ja-JP" altLang="en-US" dirty="0"/>
          </a:p>
        </p:txBody>
      </p:sp>
      <p:sp>
        <p:nvSpPr>
          <p:cNvPr id="6" name="テキスト ボックス 5"/>
          <p:cNvSpPr txBox="1"/>
          <p:nvPr/>
        </p:nvSpPr>
        <p:spPr>
          <a:xfrm>
            <a:off x="0" y="0"/>
            <a:ext cx="9121571" cy="830997"/>
          </a:xfrm>
          <a:prstGeom prst="rect">
            <a:avLst/>
          </a:prstGeom>
          <a:solidFill>
            <a:srgbClr val="FFFFCC"/>
          </a:solidFill>
        </p:spPr>
        <p:txBody>
          <a:bodyPr wrap="square" rtlCol="0">
            <a:spAutoFit/>
          </a:bodyPr>
          <a:lstStyle/>
          <a:p>
            <a:pPr algn="ctr"/>
            <a:r>
              <a:rPr lang="ja-JP" altLang="en-US" sz="4800" dirty="0"/>
              <a:t>地震発生から</a:t>
            </a:r>
            <a:r>
              <a:rPr lang="ja-JP" altLang="en-US" sz="4800" dirty="0" smtClean="0">
                <a:solidFill>
                  <a:srgbClr val="FF0000"/>
                </a:solidFill>
              </a:rPr>
              <a:t>１分</a:t>
            </a:r>
            <a:r>
              <a:rPr lang="ja-JP" altLang="en-US" sz="4800" dirty="0" smtClean="0"/>
              <a:t>たちました</a:t>
            </a:r>
            <a:endParaRPr kumimoji="1" lang="ja-JP" altLang="en-US" sz="4800" dirty="0"/>
          </a:p>
        </p:txBody>
      </p:sp>
    </p:spTree>
    <p:extLst>
      <p:ext uri="{BB962C8B-B14F-4D97-AF65-F5344CB8AC3E}">
        <p14:creationId xmlns:p14="http://schemas.microsoft.com/office/powerpoint/2010/main" val="28308041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500"/>
                                  </p:stCondLst>
                                  <p:childTnLst>
                                    <p:cmd type="call" cmd="playFrom(0.0)">
                                      <p:cBhvr>
                                        <p:cTn id="6" dur="4560"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circle(in)">
                                      <p:cBhvr>
                                        <p:cTn id="11" dur="500"/>
                                        <p:tgtEl>
                                          <p:spTgt spid="12"/>
                                        </p:tgtEl>
                                      </p:cBhvr>
                                    </p:animEffec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60000"/>
                                        <p:tgtEl>
                                          <p:spTgt spid="8"/>
                                        </p:tgtEl>
                                      </p:cBhvr>
                                    </p:animEffect>
                                  </p:childTnLst>
                                </p:cTn>
                              </p:par>
                            </p:childTnLst>
                          </p:cTn>
                        </p:par>
                        <p:par>
                          <p:cTn id="16" fill="hold">
                            <p:stCondLst>
                              <p:cond delay="60500"/>
                            </p:stCondLst>
                            <p:childTnLst>
                              <p:par>
                                <p:cTn id="17" presetID="6"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circle(in)">
                                      <p:cBhvr>
                                        <p:cTn id="19" dur="500"/>
                                        <p:tgtEl>
                                          <p:spTgt spid="13"/>
                                        </p:tgtEl>
                                      </p:cBhvr>
                                    </p:animEffect>
                                  </p:childTnLst>
                                </p:cTn>
                              </p:par>
                            </p:childTnLst>
                          </p:cTn>
                        </p:par>
                        <p:par>
                          <p:cTn id="20" fill="hold">
                            <p:stCondLst>
                              <p:cond delay="61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60000"/>
                                        <p:tgtEl>
                                          <p:spTgt spid="9"/>
                                        </p:tgtEl>
                                      </p:cBhvr>
                                    </p:animEffect>
                                  </p:childTnLst>
                                </p:cTn>
                              </p:par>
                            </p:childTnLst>
                          </p:cTn>
                        </p:par>
                        <p:par>
                          <p:cTn id="24" fill="hold">
                            <p:stCondLst>
                              <p:cond delay="121000"/>
                            </p:stCondLst>
                            <p:childTnLst>
                              <p:par>
                                <p:cTn id="25" presetID="6" presetClass="entr" presetSubtype="16"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circle(i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5"/>
                </p:tgtEl>
              </p:cMediaNode>
            </p:audio>
          </p:childTnLst>
        </p:cTn>
      </p:par>
    </p:tnLst>
    <p:bldLst>
      <p:bldP spid="8" grpId="0" animBg="1"/>
      <p:bldP spid="9" grpId="0" animBg="1"/>
      <p:bldP spid="13" grpId="0"/>
      <p:bldP spid="12" grpId="0"/>
      <p:bldP spid="14" grpId="0"/>
    </p:bld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3D80D"/>
        </a:solidFill>
        <a:ln w="762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sz="3600" dirty="0" smtClean="0">
            <a:solidFill>
              <a:srgbClr val="FF0000"/>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10800</TotalTime>
  <Words>7573</Words>
  <Application>Microsoft Office PowerPoint</Application>
  <PresentationFormat>画面に合わせる (4:3)</PresentationFormat>
  <Paragraphs>706</Paragraphs>
  <Slides>37</Slides>
  <Notes>37</Notes>
  <HiddenSlides>0</HiddenSlides>
  <MMClips>4</MMClips>
  <ScaleCrop>false</ScaleCrop>
  <HeadingPairs>
    <vt:vector size="4" baseType="variant">
      <vt:variant>
        <vt:lpstr>テーマ</vt:lpstr>
      </vt:variant>
      <vt:variant>
        <vt:i4>1</vt:i4>
      </vt:variant>
      <vt:variant>
        <vt:lpstr>スライド タイトル</vt:lpstr>
      </vt:variant>
      <vt:variant>
        <vt:i4>37</vt:i4>
      </vt:variant>
    </vt:vector>
  </HeadingPairs>
  <TitlesOfParts>
    <vt:vector size="38" baseType="lpstr">
      <vt:lpstr>Office ​​テーマ</vt:lpstr>
      <vt:lpstr>津波防災ワークショップ</vt:lpstr>
      <vt:lpstr>グループワークの進め方 （場面設定）</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2018-02-16T05:14:28Z</cp:lastPrinted>
  <dcterms:created xsi:type="dcterms:W3CDTF">2014-10-14T05:48:05Z</dcterms:created>
  <dcterms:modified xsi:type="dcterms:W3CDTF">2018-03-06T08:34:18Z</dcterms:modified>
</cp:coreProperties>
</file>