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handoutMasterIdLst>
    <p:handoutMasterId r:id="rId40"/>
  </p:handoutMasterIdLst>
  <p:sldIdLst>
    <p:sldId id="505" r:id="rId5"/>
    <p:sldId id="429" r:id="rId6"/>
    <p:sldId id="449" r:id="rId7"/>
    <p:sldId id="528" r:id="rId8"/>
    <p:sldId id="527" r:id="rId9"/>
    <p:sldId id="547" r:id="rId10"/>
    <p:sldId id="307" r:id="rId11"/>
    <p:sldId id="341" r:id="rId12"/>
    <p:sldId id="546" r:id="rId13"/>
    <p:sldId id="545" r:id="rId14"/>
    <p:sldId id="511" r:id="rId15"/>
    <p:sldId id="515" r:id="rId16"/>
    <p:sldId id="318" r:id="rId17"/>
    <p:sldId id="558" r:id="rId18"/>
    <p:sldId id="543" r:id="rId19"/>
    <p:sldId id="537" r:id="rId20"/>
    <p:sldId id="514" r:id="rId21"/>
    <p:sldId id="551" r:id="rId22"/>
    <p:sldId id="327" r:id="rId23"/>
    <p:sldId id="539" r:id="rId24"/>
    <p:sldId id="559" r:id="rId25"/>
    <p:sldId id="516" r:id="rId26"/>
    <p:sldId id="561" r:id="rId27"/>
    <p:sldId id="524" r:id="rId28"/>
    <p:sldId id="548" r:id="rId29"/>
    <p:sldId id="518" r:id="rId30"/>
    <p:sldId id="541" r:id="rId31"/>
    <p:sldId id="521" r:id="rId32"/>
    <p:sldId id="529" r:id="rId33"/>
    <p:sldId id="544" r:id="rId34"/>
    <p:sldId id="525" r:id="rId35"/>
    <p:sldId id="526" r:id="rId36"/>
    <p:sldId id="531" r:id="rId37"/>
    <p:sldId id="549" r:id="rId38"/>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AAB342-C07A-C2BE-F0EB-D0D146BEEABE}" name="藤本 梨沙(FUJIMOTO Risa)" initials="梨藤" userId="S::risa_fujimoto@met.kishou.go.jp::47c0ff29-ffe3-4693-8112-2fbf09f1c4e7" providerId="AD"/>
  <p188:author id="{D6CD7850-305C-7AFA-D4DF-59730BD288BA}" name="浜比嘉 美香(HAMAHIGA Mika)" initials="美浜" userId="S::m-hamahiga@met.kishou.go.jp::4ea08071-fc2c-4f76-a0f6-663196548a38" providerId="AD"/>
  <p188:author id="{AB7AF757-4A50-27CF-7F40-BD8120FA5051}" name="鈴木 梨沙(SUZUKI Risa)" initials="梨鈴" userId="S::risa-suzuki@met.kishou.go.jp::47c0ff29-ffe3-4693-8112-2fbf09f1c4e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990000"/>
    <a:srgbClr val="993300"/>
    <a:srgbClr val="EF8000"/>
    <a:srgbClr val="ACDDF7"/>
    <a:srgbClr val="EAF6FD"/>
    <a:srgbClr val="E1F2FD"/>
    <a:srgbClr val="B4E1F8"/>
    <a:srgbClr val="81CFF4"/>
    <a:srgbClr val="FAF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478917-5278-F60E-E847-B81C9CFF344C}" v="2" dt="2026-06-04T22:59:41.50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123" autoAdjust="0"/>
  </p:normalViewPr>
  <p:slideViewPr>
    <p:cSldViewPr snapToGrid="0">
      <p:cViewPr varScale="1">
        <p:scale>
          <a:sx n="57" d="100"/>
          <a:sy n="57" d="100"/>
        </p:scale>
        <p:origin x="1540" y="36"/>
      </p:cViewPr>
      <p:guideLst>
        <p:guide orient="horz" pos="2205"/>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浜比嘉 美香(HAMAHIGA Mika)" userId="S::m-hamahiga@met.kishou.go.jp::4ea08071-fc2c-4f76-a0f6-663196548a38" providerId="AD" clId="Web-{855930F6-741D-2CCB-5AC5-A2ACE6EED623}"/>
    <pc:docChg chg="modSld">
      <pc:chgData name="浜比嘉 美香(HAMAHIGA Mika)" userId="S::m-hamahiga@met.kishou.go.jp::4ea08071-fc2c-4f76-a0f6-663196548a38" providerId="AD" clId="Web-{855930F6-741D-2CCB-5AC5-A2ACE6EED623}" dt="2026-05-27T01:50:13.937" v="13" actId="20577"/>
      <pc:docMkLst>
        <pc:docMk/>
      </pc:docMkLst>
      <pc:sldChg chg="modSp">
        <pc:chgData name="浜比嘉 美香(HAMAHIGA Mika)" userId="S::m-hamahiga@met.kishou.go.jp::4ea08071-fc2c-4f76-a0f6-663196548a38" providerId="AD" clId="Web-{855930F6-741D-2CCB-5AC5-A2ACE6EED623}" dt="2026-05-27T01:49:50.593" v="6" actId="20577"/>
        <pc:sldMkLst>
          <pc:docMk/>
          <pc:sldMk cId="269589072" sldId="327"/>
        </pc:sldMkLst>
        <pc:spChg chg="mod">
          <ac:chgData name="浜比嘉 美香(HAMAHIGA Mika)" userId="S::m-hamahiga@met.kishou.go.jp::4ea08071-fc2c-4f76-a0f6-663196548a38" providerId="AD" clId="Web-{855930F6-741D-2CCB-5AC5-A2ACE6EED623}" dt="2026-05-27T01:49:50.593" v="6" actId="20577"/>
          <ac:spMkLst>
            <pc:docMk/>
            <pc:sldMk cId="269589072" sldId="327"/>
            <ac:spMk id="11" creationId="{00000000-0000-0000-0000-000000000000}"/>
          </ac:spMkLst>
        </pc:spChg>
      </pc:sldChg>
      <pc:sldChg chg="modSp">
        <pc:chgData name="浜比嘉 美香(HAMAHIGA Mika)" userId="S::m-hamahiga@met.kishou.go.jp::4ea08071-fc2c-4f76-a0f6-663196548a38" providerId="AD" clId="Web-{855930F6-741D-2CCB-5AC5-A2ACE6EED623}" dt="2026-05-27T01:50:13.937" v="13" actId="20577"/>
        <pc:sldMkLst>
          <pc:docMk/>
          <pc:sldMk cId="2214493239" sldId="524"/>
        </pc:sldMkLst>
        <pc:spChg chg="mod">
          <ac:chgData name="浜比嘉 美香(HAMAHIGA Mika)" userId="S::m-hamahiga@met.kishou.go.jp::4ea08071-fc2c-4f76-a0f6-663196548a38" providerId="AD" clId="Web-{855930F6-741D-2CCB-5AC5-A2ACE6EED623}" dt="2026-05-27T01:50:13.937" v="13" actId="20577"/>
          <ac:spMkLst>
            <pc:docMk/>
            <pc:sldMk cId="2214493239" sldId="524"/>
            <ac:spMk id="11" creationId="{00000000-0000-0000-0000-000000000000}"/>
          </ac:spMkLst>
        </pc:spChg>
      </pc:sldChg>
    </pc:docChg>
  </pc:docChgLst>
  <pc:docChgLst>
    <pc:chgData name="浜比嘉 美香(HAMAHIGA Mika)" userId="S::m-hamahiga@met.kishou.go.jp::4ea08071-fc2c-4f76-a0f6-663196548a38" providerId="AD" clId="Web-{85478917-5278-F60E-E847-B81C9CFF344C}"/>
    <pc:docChg chg="modSld">
      <pc:chgData name="浜比嘉 美香(HAMAHIGA Mika)" userId="S::m-hamahiga@met.kishou.go.jp::4ea08071-fc2c-4f76-a0f6-663196548a38" providerId="AD" clId="Web-{85478917-5278-F60E-E847-B81C9CFF344C}" dt="2026-06-04T23:01:30.878" v="11"/>
      <pc:docMkLst>
        <pc:docMk/>
      </pc:docMkLst>
      <pc:sldChg chg="modSp modNotes">
        <pc:chgData name="浜比嘉 美香(HAMAHIGA Mika)" userId="S::m-hamahiga@met.kishou.go.jp::4ea08071-fc2c-4f76-a0f6-663196548a38" providerId="AD" clId="Web-{85478917-5278-F60E-E847-B81C9CFF344C}" dt="2026-06-04T23:01:30.878" v="11"/>
        <pc:sldMkLst>
          <pc:docMk/>
          <pc:sldMk cId="1705655696" sldId="505"/>
        </pc:sldMkLst>
        <pc:spChg chg="mod">
          <ac:chgData name="浜比嘉 美香(HAMAHIGA Mika)" userId="S::m-hamahiga@met.kishou.go.jp::4ea08071-fc2c-4f76-a0f6-663196548a38" providerId="AD" clId="Web-{85478917-5278-F60E-E847-B81C9CFF344C}" dt="2026-06-04T22:59:41.500" v="1" actId="20577"/>
          <ac:spMkLst>
            <pc:docMk/>
            <pc:sldMk cId="1705655696" sldId="505"/>
            <ac:spMk id="8" creationId="{00000000-0000-0000-0000-000000000000}"/>
          </ac:spMkLst>
        </pc:spChg>
      </pc:sldChg>
    </pc:docChg>
  </pc:docChgLst>
  <pc:docChgLst>
    <pc:chgData name="福原 義通(FUKUHARA Yoshimichi)" userId="S::y.fukuhara@met.kishou.go.jp::c5226ab3-9db8-4cfe-a4f7-4cab1af076fe" providerId="AD" clId="Web-{7EFC15D9-431E-FA42-607C-B0FDBFAE9358}"/>
    <pc:docChg chg="modSld">
      <pc:chgData name="福原 義通(FUKUHARA Yoshimichi)" userId="S::y.fukuhara@met.kishou.go.jp::c5226ab3-9db8-4cfe-a4f7-4cab1af076fe" providerId="AD" clId="Web-{7EFC15D9-431E-FA42-607C-B0FDBFAE9358}" dt="2026-05-26T04:59:36.316" v="1" actId="1076"/>
      <pc:docMkLst>
        <pc:docMk/>
      </pc:docMkLst>
      <pc:sldChg chg="modSp">
        <pc:chgData name="福原 義通(FUKUHARA Yoshimichi)" userId="S::y.fukuhara@met.kishou.go.jp::c5226ab3-9db8-4cfe-a4f7-4cab1af076fe" providerId="AD" clId="Web-{7EFC15D9-431E-FA42-607C-B0FDBFAE9358}" dt="2026-05-26T04:59:36.316" v="1" actId="1076"/>
        <pc:sldMkLst>
          <pc:docMk/>
          <pc:sldMk cId="1923608217" sldId="551"/>
        </pc:sldMkLst>
        <pc:spChg chg="mod">
          <ac:chgData name="福原 義通(FUKUHARA Yoshimichi)" userId="S::y.fukuhara@met.kishou.go.jp::c5226ab3-9db8-4cfe-a4f7-4cab1af076fe" providerId="AD" clId="Web-{7EFC15D9-431E-FA42-607C-B0FDBFAE9358}" dt="2026-05-26T04:59:36.316" v="1" actId="1076"/>
          <ac:spMkLst>
            <pc:docMk/>
            <pc:sldMk cId="1923608217" sldId="551"/>
            <ac:spMk id="14" creationId="{2AC8F8CA-D19B-0E0E-B468-2E58C4529C6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25E4BFB1-7D6D-4984-9308-53C9CBBD0553}" type="datetimeFigureOut">
              <a:rPr kumimoji="1" lang="ja-JP" altLang="en-US" smtClean="0"/>
              <a:t>2026/6/4</a:t>
            </a:fld>
            <a:endParaRPr kumimoji="1" lang="ja-JP" altLang="en-US"/>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5737906B-6129-4E75-95DF-4F4E5A133E43}" type="slidenum">
              <a:rPr kumimoji="1" lang="ja-JP" altLang="en-US" smtClean="0"/>
              <a:t>‹#›</a:t>
            </a:fld>
            <a:endParaRPr kumimoji="1" lang="ja-JP" altLang="en-US"/>
          </a:p>
        </p:txBody>
      </p:sp>
    </p:spTree>
    <p:extLst>
      <p:ext uri="{BB962C8B-B14F-4D97-AF65-F5344CB8AC3E}">
        <p14:creationId xmlns:p14="http://schemas.microsoft.com/office/powerpoint/2010/main" val="1590083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1CF56317-CBA5-4E71-A9CB-248862016D09}" type="datetimeFigureOut">
              <a:rPr kumimoji="1" lang="ja-JP" altLang="en-US" smtClean="0"/>
              <a:t>2026/6/4</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686A940A-2010-491E-B000-17F639C3C6D0}" type="slidenum">
              <a:rPr kumimoji="1" lang="ja-JP" altLang="en-US" smtClean="0"/>
              <a:t>‹#›</a:t>
            </a:fld>
            <a:endParaRPr kumimoji="1" lang="ja-JP" altLang="en-US"/>
          </a:p>
        </p:txBody>
      </p:sp>
    </p:spTree>
    <p:extLst>
      <p:ext uri="{BB962C8B-B14F-4D97-AF65-F5344CB8AC3E}">
        <p14:creationId xmlns:p14="http://schemas.microsoft.com/office/powerpoint/2010/main" val="24520917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（画面が白紙の状態で、ゲーム前の講義や動画の内容にふれる。こども達の気持ちをつかむ第一歩なので画面ではなく司会者との対話を意識）</a:t>
            </a:r>
            <a:endParaRPr kumimoji="1" lang="en-US" altLang="ja-JP"/>
          </a:p>
          <a:p>
            <a:r>
              <a:rPr kumimoji="1" lang="ja-JP" altLang="en-US" dirty="0">
                <a:ea typeface="ＭＳ Ｐゴシック"/>
              </a:rPr>
              <a:t>みんな動画どうだった？　まちが壊れて怖かったね。</a:t>
            </a:r>
            <a:endParaRPr kumimoji="1" lang="en-US" altLang="ja-JP" dirty="0">
              <a:ea typeface="ＭＳ Ｐゴシック"/>
            </a:endParaRPr>
          </a:p>
          <a:p>
            <a:r>
              <a:rPr kumimoji="1" lang="ja-JP" altLang="en-US"/>
              <a:t>あんな地震が、もしかしたら明日起きて、津波がやってくるかもしれません。</a:t>
            </a:r>
            <a:endParaRPr kumimoji="1" lang="en-US" altLang="ja-JP"/>
          </a:p>
          <a:p>
            <a:r>
              <a:rPr kumimoji="1" lang="ja-JP" altLang="en-US"/>
              <a:t>だから</a:t>
            </a:r>
            <a:r>
              <a:rPr kumimoji="1" lang="en-US" altLang="ja-JP"/>
              <a:t>【</a:t>
            </a:r>
            <a:r>
              <a:rPr kumimoji="1" lang="ja-JP" altLang="en-US"/>
              <a:t>クリック</a:t>
            </a:r>
            <a:r>
              <a:rPr kumimoji="1" lang="en-US" altLang="ja-JP"/>
              <a:t>】</a:t>
            </a:r>
            <a:r>
              <a:rPr kumimoji="1" lang="ja-JP" altLang="en-US"/>
              <a:t>いつ津波がきても大丈夫なように、気象庁のはれるんと一緒に、地震や津波についてお勉強していきましょう！</a:t>
            </a:r>
            <a:endParaRPr kumimoji="1" lang="en-US" altLang="ja-JP"/>
          </a:p>
          <a:p>
            <a:r>
              <a:rPr kumimoji="1" lang="ja-JP" altLang="en-US">
                <a:ea typeface="ＭＳ Ｐゴシック"/>
              </a:rPr>
              <a:t>（はれるんについて講義等で触れていない場合は名前の紹介を必ず言っておくこと）</a:t>
            </a:r>
            <a:endParaRPr kumimoji="1" lang="en-US" altLang="ja-JP">
              <a:ea typeface="ＭＳ Ｐゴシック"/>
            </a:endParaRPr>
          </a:p>
          <a:p>
            <a:r>
              <a:rPr kumimoji="1" lang="ja-JP" altLang="en-US"/>
              <a:t>というわけで、ここからの時間は</a:t>
            </a:r>
            <a:endParaRPr kumimoji="1" lang="en-US" altLang="ja-JP"/>
          </a:p>
          <a:p>
            <a:r>
              <a:rPr kumimoji="1" lang="en-US" altLang="ja-JP" dirty="0">
                <a:ea typeface="ＭＳ Ｐゴシック"/>
              </a:rPr>
              <a:t>【</a:t>
            </a:r>
            <a:r>
              <a:rPr kumimoji="1" lang="ja-JP" altLang="en-US" dirty="0">
                <a:ea typeface="ＭＳ Ｐゴシック"/>
              </a:rPr>
              <a:t>クリック</a:t>
            </a:r>
            <a:r>
              <a:rPr kumimoji="1" lang="en-US" altLang="ja-JP" dirty="0">
                <a:ea typeface="ＭＳ Ｐゴシック"/>
              </a:rPr>
              <a:t>】</a:t>
            </a:r>
            <a:r>
              <a:rPr kumimoji="1" lang="ja-JP" altLang="en-US" dirty="0">
                <a:ea typeface="ＭＳ Ｐゴシック"/>
              </a:rPr>
              <a:t>津波</a:t>
            </a:r>
            <a:r>
              <a:rPr lang="ja-JP" altLang="en-US" dirty="0">
                <a:ea typeface="ＭＳ Ｐゴシック"/>
              </a:rPr>
              <a:t>ひなん大作戦　はれるんと　にげるんだ　</a:t>
            </a:r>
            <a:r>
              <a:rPr kumimoji="1" lang="ja-JP" altLang="en-US" dirty="0">
                <a:ea typeface="ＭＳ Ｐゴシック"/>
              </a:rPr>
              <a:t>をします！</a:t>
            </a:r>
            <a:r>
              <a:rPr kumimoji="1" lang="en-US" altLang="ja-JP" dirty="0">
                <a:ea typeface="ＭＳ Ｐゴシック"/>
              </a:rPr>
              <a:t>【</a:t>
            </a:r>
            <a:r>
              <a:rPr kumimoji="1" lang="ja-JP" altLang="en-US" dirty="0">
                <a:ea typeface="ＭＳ Ｐゴシック"/>
              </a:rPr>
              <a:t>クリック</a:t>
            </a:r>
            <a:r>
              <a:rPr kumimoji="1" lang="en-US" altLang="ja-JP" dirty="0">
                <a:ea typeface="ＭＳ Ｐゴシック"/>
              </a:rPr>
              <a:t>】</a:t>
            </a:r>
            <a:endParaRPr lang="en-US" altLang="ja-JP" dirty="0">
              <a:ea typeface="ＭＳ Ｐゴシック"/>
              <a:cs typeface="Calibri"/>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6A940A-2010-491E-B000-17F639C3C6D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60407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さあ、お兄さん（＝遅れ役）以外は皆さん１マス進めましたね。</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お兄さん、緊急地震速報がきこえたら、お肉食べずに、しゃがんだり、頭を守ったりして、揺れに備えて動きましょう！</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t>《</a:t>
            </a:r>
            <a:r>
              <a:rPr kumimoji="1" lang="ja-JP" altLang="en-US"/>
              <a:t>遅れ役</a:t>
            </a:r>
            <a:r>
              <a:rPr kumimoji="1" lang="en-US" altLang="ja-JP"/>
              <a:t>》</a:t>
            </a:r>
            <a:r>
              <a:rPr kumimoji="1" lang="ja-JP" altLang="en-US"/>
              <a:t>「はい！」</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t>【</a:t>
            </a:r>
            <a:r>
              <a:rPr kumimoji="1" lang="ja-JP" altLang="en-US"/>
              <a:t>クリック</a:t>
            </a:r>
            <a:r>
              <a:rPr kumimoji="1" lang="en-US" altLang="ja-JP"/>
              <a:t>】</a:t>
            </a:r>
          </a:p>
        </p:txBody>
      </p:sp>
      <p:sp>
        <p:nvSpPr>
          <p:cNvPr id="4" name="スライド番号プレースホルダー 3"/>
          <p:cNvSpPr>
            <a:spLocks noGrp="1"/>
          </p:cNvSpPr>
          <p:nvPr>
            <p:ph type="sldNum" sz="quarter" idx="10"/>
          </p:nvPr>
        </p:nvSpPr>
        <p:spPr/>
        <p:txBody>
          <a:bodyPr/>
          <a:lstStyle/>
          <a:p>
            <a:fld id="{686A940A-2010-491E-B000-17F639C3C6D0}" type="slidenum">
              <a:rPr kumimoji="1" lang="ja-JP" altLang="en-US" smtClean="0"/>
              <a:t>10</a:t>
            </a:fld>
            <a:endParaRPr kumimoji="1" lang="ja-JP" altLang="en-US"/>
          </a:p>
        </p:txBody>
      </p:sp>
    </p:spTree>
    <p:extLst>
      <p:ext uri="{BB962C8B-B14F-4D97-AF65-F5344CB8AC3E}">
        <p14:creationId xmlns:p14="http://schemas.microsoft.com/office/powerpoint/2010/main" val="696025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じゃあ不意打ちがありましたが、いよいよクイズがはじまります。</a:t>
            </a:r>
            <a:r>
              <a:rPr kumimoji="1" lang="en-US" altLang="ja-JP"/>
              <a:t>【</a:t>
            </a:r>
            <a:r>
              <a:rPr kumimoji="1" lang="ja-JP" altLang="en-US"/>
              <a:t>クリック</a:t>
            </a:r>
            <a:r>
              <a:rPr kumimoji="1" lang="en-US" altLang="ja-JP"/>
              <a:t>】</a:t>
            </a:r>
            <a:endParaRPr kumimoji="1" lang="ja-JP" altLang="en-US"/>
          </a:p>
        </p:txBody>
      </p:sp>
      <p:sp>
        <p:nvSpPr>
          <p:cNvPr id="4" name="スライド番号プレースホルダー 3"/>
          <p:cNvSpPr>
            <a:spLocks noGrp="1"/>
          </p:cNvSpPr>
          <p:nvPr>
            <p:ph type="sldNum" sz="quarter" idx="10"/>
          </p:nvPr>
        </p:nvSpPr>
        <p:spPr/>
        <p:txBody>
          <a:bodyPr/>
          <a:lstStyle/>
          <a:p>
            <a:fld id="{686A940A-2010-491E-B000-17F639C3C6D0}" type="slidenum">
              <a:rPr kumimoji="1" lang="ja-JP" altLang="en-US" smtClean="0"/>
              <a:t>11</a:t>
            </a:fld>
            <a:endParaRPr kumimoji="1" lang="ja-JP" altLang="en-US"/>
          </a:p>
        </p:txBody>
      </p:sp>
    </p:spTree>
    <p:extLst>
      <p:ext uri="{BB962C8B-B14F-4D97-AF65-F5344CB8AC3E}">
        <p14:creationId xmlns:p14="http://schemas.microsoft.com/office/powerpoint/2010/main" val="1236521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大津波警報です。サイレンがなっています。</a:t>
            </a:r>
            <a:endParaRPr kumimoji="1" lang="en-US" altLang="ja-JP"/>
          </a:p>
          <a:p>
            <a:r>
              <a:rPr kumimoji="1" lang="ja-JP" altLang="en-US"/>
              <a:t>さっきの地震で、津波がやってくるようです。</a:t>
            </a:r>
            <a:endParaRPr kumimoji="1" lang="en-US" altLang="ja-JP"/>
          </a:p>
          <a:p>
            <a:r>
              <a:rPr kumimoji="1" lang="ja-JP" altLang="en-US"/>
              <a:t>さあでは今度こそクイズをはじめましょう。</a:t>
            </a:r>
            <a:endParaRPr kumimoji="1" lang="en-US" altLang="ja-JP"/>
          </a:p>
          <a:p>
            <a:r>
              <a:rPr kumimoji="1" lang="en-US" altLang="ja-JP"/>
              <a:t>【</a:t>
            </a:r>
            <a:r>
              <a:rPr kumimoji="1" lang="ja-JP" altLang="en-US"/>
              <a:t>クリック</a:t>
            </a:r>
            <a:r>
              <a:rPr kumimoji="1" lang="en-US" altLang="ja-JP"/>
              <a:t>】</a:t>
            </a:r>
          </a:p>
        </p:txBody>
      </p:sp>
      <p:sp>
        <p:nvSpPr>
          <p:cNvPr id="4" name="スライド番号プレースホルダー 3"/>
          <p:cNvSpPr>
            <a:spLocks noGrp="1"/>
          </p:cNvSpPr>
          <p:nvPr>
            <p:ph type="sldNum" sz="quarter" idx="10"/>
          </p:nvPr>
        </p:nvSpPr>
        <p:spPr/>
        <p:txBody>
          <a:bodyPr/>
          <a:lstStyle/>
          <a:p>
            <a:fld id="{686A940A-2010-491E-B000-17F639C3C6D0}" type="slidenum">
              <a:rPr kumimoji="1" lang="ja-JP" altLang="en-US" smtClean="0"/>
              <a:t>12</a:t>
            </a:fld>
            <a:endParaRPr kumimoji="1" lang="ja-JP" altLang="en-US"/>
          </a:p>
        </p:txBody>
      </p:sp>
    </p:spTree>
    <p:extLst>
      <p:ext uri="{BB962C8B-B14F-4D97-AF65-F5344CB8AC3E}">
        <p14:creationId xmlns:p14="http://schemas.microsoft.com/office/powerpoint/2010/main" val="82215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第一問です！</a:t>
            </a:r>
            <a:endParaRPr kumimoji="1" lang="en-US" altLang="ja-JP"/>
          </a:p>
          <a:p>
            <a:r>
              <a:rPr kumimoji="1" lang="ja-JP" altLang="en-US"/>
              <a:t>津波はなぜおきるんでしょうか？</a:t>
            </a:r>
            <a:endParaRPr kumimoji="1" lang="en-US" altLang="ja-JP"/>
          </a:p>
          <a:p>
            <a:r>
              <a:rPr kumimoji="1" lang="en-US" altLang="ja-JP"/>
              <a:t>A,</a:t>
            </a:r>
            <a:r>
              <a:rPr kumimoji="1" lang="ja-JP" altLang="en-US"/>
              <a:t>強い風がふくから。台風みたいな強い風がふくから。</a:t>
            </a:r>
            <a:endParaRPr kumimoji="1" lang="en-US" altLang="ja-JP"/>
          </a:p>
          <a:p>
            <a:r>
              <a:rPr kumimoji="1" lang="en-US" altLang="ja-JP"/>
              <a:t>B,</a:t>
            </a:r>
            <a:r>
              <a:rPr kumimoji="1" lang="ja-JP" altLang="en-US"/>
              <a:t>海の底が動くから。</a:t>
            </a:r>
            <a:endParaRPr kumimoji="1" lang="en-US" altLang="ja-JP"/>
          </a:p>
          <a:p>
            <a:r>
              <a:rPr kumimoji="1" lang="ja-JP" altLang="en-US"/>
              <a:t>さあ、</a:t>
            </a:r>
            <a:r>
              <a:rPr kumimoji="1" lang="en-US" altLang="ja-JP"/>
              <a:t>A</a:t>
            </a:r>
            <a:r>
              <a:rPr kumimoji="1" lang="ja-JP" altLang="en-US"/>
              <a:t>か</a:t>
            </a:r>
            <a:r>
              <a:rPr kumimoji="1" lang="en-US" altLang="ja-JP"/>
              <a:t>B</a:t>
            </a:r>
            <a:r>
              <a:rPr kumimoji="1" lang="ja-JP" altLang="en-US"/>
              <a:t>か決まりましたか？さっきのポーズで答えるよ？</a:t>
            </a:r>
            <a:endParaRPr kumimoji="1" lang="en-US" altLang="ja-JP"/>
          </a:p>
          <a:p>
            <a:r>
              <a:rPr kumimoji="1" lang="ja-JP" altLang="en-US"/>
              <a:t>決まった？（返事をまつ。１問目は準備の時間を多めにとる）</a:t>
            </a:r>
            <a:endParaRPr kumimoji="1" lang="en-US" altLang="ja-JP"/>
          </a:p>
          <a:p>
            <a:r>
              <a:rPr kumimoji="1" lang="ja-JP" altLang="en-US"/>
              <a:t>はい、せーの、ポーズ！</a:t>
            </a:r>
            <a:endParaRPr kumimoji="1" lang="en-US" altLang="ja-JP"/>
          </a:p>
          <a:p>
            <a:r>
              <a:rPr kumimoji="1" lang="ja-JP" altLang="en-US"/>
              <a:t>こたえは、</a:t>
            </a:r>
            <a:r>
              <a:rPr kumimoji="1" lang="en-US" altLang="ja-JP"/>
              <a:t>【</a:t>
            </a:r>
            <a:r>
              <a:rPr kumimoji="1" lang="ja-JP" altLang="en-US"/>
              <a:t>クリック</a:t>
            </a:r>
            <a:r>
              <a:rPr kumimoji="1" lang="en-US" altLang="ja-JP"/>
              <a:t>】B</a:t>
            </a:r>
            <a:r>
              <a:rPr kumimoji="1" lang="ja-JP" altLang="en-US"/>
              <a:t>です！</a:t>
            </a:r>
            <a:r>
              <a:rPr kumimoji="1" lang="en-US" altLang="ja-JP"/>
              <a:t>B</a:t>
            </a:r>
            <a:r>
              <a:rPr kumimoji="1" lang="ja-JP" altLang="en-US"/>
              <a:t>の人は１マス進んでください。（解説する前に移動は終わらせておくこと）</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さてさて、</a:t>
            </a:r>
            <a:r>
              <a:rPr kumimoji="1" lang="en-US" altLang="ja-JP"/>
              <a:t>B</a:t>
            </a:r>
            <a:r>
              <a:rPr kumimoji="1" lang="ja-JP" altLang="en-US"/>
              <a:t>の海の底が動くから、がこたえでした。どういうことか説明しますね</a:t>
            </a:r>
            <a:r>
              <a:rPr kumimoji="1" lang="en-US" altLang="ja-JP"/>
              <a:t>【</a:t>
            </a:r>
            <a:r>
              <a:rPr kumimoji="1" lang="ja-JP" altLang="en-US"/>
              <a:t>クリック</a:t>
            </a:r>
            <a:r>
              <a:rPr kumimoji="1" lang="en-US" altLang="ja-JP"/>
              <a:t>】</a:t>
            </a:r>
          </a:p>
          <a:p>
            <a:endParaRPr kumimoji="1" lang="en-US" altLang="ja-JP"/>
          </a:p>
        </p:txBody>
      </p:sp>
      <p:sp>
        <p:nvSpPr>
          <p:cNvPr id="4" name="スライド番号プレースホルダー 3"/>
          <p:cNvSpPr>
            <a:spLocks noGrp="1"/>
          </p:cNvSpPr>
          <p:nvPr>
            <p:ph type="sldNum" sz="quarter" idx="10"/>
          </p:nvPr>
        </p:nvSpPr>
        <p:spPr/>
        <p:txBody>
          <a:bodyPr/>
          <a:lstStyle/>
          <a:p>
            <a:fld id="{686A940A-2010-491E-B000-17F639C3C6D0}" type="slidenum">
              <a:rPr kumimoji="1" lang="ja-JP" altLang="en-US" smtClean="0"/>
              <a:t>13</a:t>
            </a:fld>
            <a:endParaRPr kumimoji="1" lang="ja-JP" altLang="en-US"/>
          </a:p>
        </p:txBody>
      </p:sp>
    </p:spTree>
    <p:extLst>
      <p:ext uri="{BB962C8B-B14F-4D97-AF65-F5344CB8AC3E}">
        <p14:creationId xmlns:p14="http://schemas.microsoft.com/office/powerpoint/2010/main" val="2588250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81F55-E7AA-BEED-46BE-7796EE3E154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E980EC4-E4E3-3F03-850E-85C86894759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DCAC994-306A-F5D9-3F4E-6432B435B57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海の底、海底で</a:t>
            </a:r>
            <a:r>
              <a:rPr kumimoji="1" lang="en-US" altLang="ja-JP"/>
              <a:t>【</a:t>
            </a:r>
            <a:r>
              <a:rPr kumimoji="1" lang="ja-JP" altLang="en-US"/>
              <a:t>クリック</a:t>
            </a:r>
            <a:r>
              <a:rPr kumimoji="1" lang="en-US" altLang="ja-JP"/>
              <a:t>】</a:t>
            </a:r>
            <a:r>
              <a:rPr kumimoji="1" lang="ja-JP" altLang="en-US"/>
              <a:t>大きな地震がおきると</a:t>
            </a:r>
            <a:r>
              <a:rPr kumimoji="1" lang="en-US" altLang="ja-JP"/>
              <a:t>【</a:t>
            </a:r>
            <a:r>
              <a:rPr kumimoji="1" lang="ja-JP" altLang="en-US"/>
              <a:t>クリック</a:t>
            </a:r>
            <a:r>
              <a:rPr kumimoji="1" lang="en-US" altLang="ja-JP"/>
              <a:t>】</a:t>
            </a:r>
            <a:r>
              <a:rPr kumimoji="1" lang="ja-JP" altLang="en-US"/>
              <a:t>海の底が動き、盛り上がったり沈んだりします。</a:t>
            </a:r>
            <a:endParaRPr kumimoji="1" lang="en-US" altLang="ja-JP"/>
          </a:p>
          <a:p>
            <a:r>
              <a:rPr kumimoji="1" lang="ja-JP" altLang="en-US"/>
              <a:t>すると</a:t>
            </a:r>
            <a:r>
              <a:rPr kumimoji="1" lang="en-US" altLang="ja-JP"/>
              <a:t>【</a:t>
            </a:r>
            <a:r>
              <a:rPr kumimoji="1" lang="ja-JP" altLang="en-US"/>
              <a:t>クリック</a:t>
            </a:r>
            <a:r>
              <a:rPr kumimoji="1" lang="en-US" altLang="ja-JP"/>
              <a:t>】</a:t>
            </a:r>
            <a:r>
              <a:rPr kumimoji="1" lang="ja-JP" altLang="en-US"/>
              <a:t>上にあった海水も一緒に動いて、海面が盛り上がり、津波が発生します。</a:t>
            </a:r>
            <a:endParaRPr kumimoji="1" lang="en-US" altLang="ja-JP"/>
          </a:p>
          <a:p>
            <a:r>
              <a:rPr kumimoji="1" lang="ja-JP" altLang="en-US"/>
              <a:t>これが</a:t>
            </a:r>
            <a:r>
              <a:rPr kumimoji="1" lang="en-US" altLang="ja-JP"/>
              <a:t>【</a:t>
            </a:r>
            <a:r>
              <a:rPr kumimoji="1" lang="ja-JP" altLang="en-US"/>
              <a:t>クリック</a:t>
            </a:r>
            <a:r>
              <a:rPr kumimoji="1" lang="en-US" altLang="ja-JP"/>
              <a:t>】</a:t>
            </a:r>
            <a:r>
              <a:rPr kumimoji="1" lang="ja-JP" altLang="en-US"/>
              <a:t>広がっていって、島にやってくると津波の被害がおこります。</a:t>
            </a:r>
            <a:endParaRPr kumimoji="1" lang="en-US" altLang="ja-JP"/>
          </a:p>
          <a:p>
            <a:r>
              <a:rPr kumimoji="1" lang="ja-JP" altLang="en-US"/>
              <a:t>というわけで答えは、</a:t>
            </a:r>
            <a:r>
              <a:rPr kumimoji="1" lang="en-US" altLang="ja-JP"/>
              <a:t>B</a:t>
            </a:r>
            <a:r>
              <a:rPr kumimoji="1" lang="ja-JP" altLang="en-US"/>
              <a:t>の海の底が動くから、でした。</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さあ、第二問にすすみます。</a:t>
            </a:r>
            <a:r>
              <a:rPr kumimoji="1" lang="en-US" altLang="ja-JP"/>
              <a:t>【</a:t>
            </a:r>
            <a:r>
              <a:rPr kumimoji="1" lang="ja-JP" altLang="en-US"/>
              <a:t>クリック</a:t>
            </a:r>
            <a:r>
              <a:rPr kumimoji="1" lang="en-US" altLang="ja-JP"/>
              <a:t>】</a:t>
            </a:r>
          </a:p>
          <a:p>
            <a:endParaRPr kumimoji="1" lang="en-US" altLang="ja-JP"/>
          </a:p>
        </p:txBody>
      </p:sp>
      <p:sp>
        <p:nvSpPr>
          <p:cNvPr id="4" name="スライド番号プレースホルダー 3">
            <a:extLst>
              <a:ext uri="{FF2B5EF4-FFF2-40B4-BE49-F238E27FC236}">
                <a16:creationId xmlns:a16="http://schemas.microsoft.com/office/drawing/2014/main" id="{077D1CDC-A8C5-9C60-E281-7B52B3BEE8DD}"/>
              </a:ext>
            </a:extLst>
          </p:cNvPr>
          <p:cNvSpPr>
            <a:spLocks noGrp="1"/>
          </p:cNvSpPr>
          <p:nvPr>
            <p:ph type="sldNum" sz="quarter" idx="10"/>
          </p:nvPr>
        </p:nvSpPr>
        <p:spPr/>
        <p:txBody>
          <a:bodyPr/>
          <a:lstStyle/>
          <a:p>
            <a:fld id="{686A940A-2010-491E-B000-17F639C3C6D0}" type="slidenum">
              <a:rPr kumimoji="1" lang="ja-JP" altLang="en-US" smtClean="0"/>
              <a:t>14</a:t>
            </a:fld>
            <a:endParaRPr kumimoji="1" lang="ja-JP" altLang="en-US"/>
          </a:p>
        </p:txBody>
      </p:sp>
    </p:spTree>
    <p:extLst>
      <p:ext uri="{BB962C8B-B14F-4D97-AF65-F5344CB8AC3E}">
        <p14:creationId xmlns:p14="http://schemas.microsoft.com/office/powerpoint/2010/main" val="2562605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第２問！</a:t>
            </a:r>
            <a:endParaRPr kumimoji="1" lang="en-US" altLang="ja-JP"/>
          </a:p>
          <a:p>
            <a:r>
              <a:rPr kumimoji="1" lang="ja-JP" altLang="en-US"/>
              <a:t>津波フラッグというものがあります。この説明はあとでしますが、さあ、どっちが津波フラッグでしょう？</a:t>
            </a:r>
            <a:endParaRPr kumimoji="1" lang="en-US" altLang="ja-JP"/>
          </a:p>
          <a:p>
            <a:r>
              <a:rPr kumimoji="1" lang="ja-JP" altLang="en-US"/>
              <a:t>せーの</a:t>
            </a:r>
            <a:r>
              <a:rPr kumimoji="1" lang="ja-JP" altLang="en-US" err="1"/>
              <a:t>で</a:t>
            </a:r>
            <a:r>
              <a:rPr kumimoji="1" lang="ja-JP" altLang="en-US"/>
              <a:t>ポーズしますよ、はい、せーの！</a:t>
            </a:r>
            <a:endParaRPr kumimoji="1" lang="en-US" altLang="ja-JP"/>
          </a:p>
          <a:p>
            <a:r>
              <a:rPr kumimoji="1" lang="ja-JP" altLang="en-US"/>
              <a:t>こたえは、</a:t>
            </a:r>
            <a:r>
              <a:rPr kumimoji="1" lang="en-US" altLang="ja-JP"/>
              <a:t>【</a:t>
            </a:r>
            <a:r>
              <a:rPr kumimoji="1" lang="ja-JP" altLang="en-US"/>
              <a:t>クリック</a:t>
            </a:r>
            <a:r>
              <a:rPr kumimoji="1" lang="en-US" altLang="ja-JP"/>
              <a:t>】A</a:t>
            </a:r>
            <a:r>
              <a:rPr kumimoji="1" lang="ja-JP" altLang="en-US"/>
              <a:t>！　はい、</a:t>
            </a:r>
            <a:r>
              <a:rPr kumimoji="1" lang="en-US" altLang="ja-JP"/>
              <a:t>A</a:t>
            </a:r>
            <a:r>
              <a:rPr kumimoji="1" lang="ja-JP" altLang="en-US"/>
              <a:t>の人進んでください！</a:t>
            </a:r>
            <a:endParaRPr kumimoji="1" lang="en-US" altLang="ja-JP"/>
          </a:p>
          <a:p>
            <a:r>
              <a:rPr kumimoji="1" lang="ja-JP" altLang="en-US"/>
              <a:t>＜移動＞</a:t>
            </a:r>
            <a:endParaRPr kumimoji="1" lang="en-US" altLang="ja-JP"/>
          </a:p>
          <a:p>
            <a:r>
              <a:rPr kumimoji="1" lang="ja-JP" altLang="en-US"/>
              <a:t>みんなは津波フラッグ知ってますか？（会話）</a:t>
            </a:r>
            <a:endParaRPr kumimoji="1" lang="en-US" altLang="ja-JP"/>
          </a:p>
          <a:p>
            <a:r>
              <a:rPr kumimoji="1" lang="ja-JP" altLang="en-US"/>
              <a:t>はい、津波フラッグ本物を持ってきました、これです＜補助役が広げてみせる＞</a:t>
            </a:r>
            <a:r>
              <a:rPr kumimoji="1" lang="en-US" altLang="ja-JP"/>
              <a:t>【</a:t>
            </a:r>
            <a:r>
              <a:rPr kumimoji="1" lang="ja-JP" altLang="en-US"/>
              <a:t>クリック</a:t>
            </a:r>
            <a:r>
              <a:rPr kumimoji="1" lang="en-US" altLang="ja-JP"/>
              <a:t>】</a:t>
            </a:r>
          </a:p>
          <a:p>
            <a:endParaRPr kumimoji="1" lang="en-US" altLang="ja-JP"/>
          </a:p>
          <a:p>
            <a:endParaRPr kumimoji="1" lang="en-US" altLang="ja-JP"/>
          </a:p>
        </p:txBody>
      </p:sp>
      <p:sp>
        <p:nvSpPr>
          <p:cNvPr id="4" name="スライド番号プレースホルダー 3"/>
          <p:cNvSpPr>
            <a:spLocks noGrp="1"/>
          </p:cNvSpPr>
          <p:nvPr>
            <p:ph type="sldNum" sz="quarter" idx="10"/>
          </p:nvPr>
        </p:nvSpPr>
        <p:spPr/>
        <p:txBody>
          <a:bodyPr/>
          <a:lstStyle/>
          <a:p>
            <a:fld id="{686A940A-2010-491E-B000-17F639C3C6D0}" type="slidenum">
              <a:rPr kumimoji="1" lang="ja-JP" altLang="en-US" smtClean="0"/>
              <a:t>15</a:t>
            </a:fld>
            <a:endParaRPr kumimoji="1" lang="ja-JP" altLang="en-US"/>
          </a:p>
        </p:txBody>
      </p:sp>
    </p:spTree>
    <p:extLst>
      <p:ext uri="{BB962C8B-B14F-4D97-AF65-F5344CB8AC3E}">
        <p14:creationId xmlns:p14="http://schemas.microsoft.com/office/powerpoint/2010/main" val="1351289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この、赤と白の四角い模様が津波フラッグです。</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これが出ていたら、津波警報とかが発表されている合図です。</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耳のきこえない人や、泳いでいてサイレンが聞こえない人にも、津波警報をお知らせする大事な旗なので、皆さん覚えておいてください。</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ライフセーバーの人が振ったり、海沿いの建物から旗がたらされたりします。</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じゃあ最後に確認、この旗の名前は、せーの！＜津波フラッグ！と答えてもらう＞</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はー</a:t>
            </a:r>
            <a:r>
              <a:rPr kumimoji="1" lang="ja-JP" altLang="en-US" err="1"/>
              <a:t>い</a:t>
            </a:r>
            <a:r>
              <a:rPr kumimoji="1" lang="ja-JP" altLang="en-US"/>
              <a:t>覚えましたね。</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ここでちょっと後ろを見てみましょう。まだ津波、きてないですね。でも油断はできませんね。じゃあ次のクイズです！</a:t>
            </a:r>
            <a:r>
              <a:rPr kumimoji="1" lang="en-US" altLang="ja-JP"/>
              <a:t>【</a:t>
            </a:r>
            <a:r>
              <a:rPr kumimoji="1" lang="ja-JP" altLang="en-US"/>
              <a:t>クリック</a:t>
            </a:r>
            <a:r>
              <a:rPr kumimoji="1" lang="en-US" altLang="ja-JP"/>
              <a:t>】</a:t>
            </a:r>
          </a:p>
          <a:p>
            <a:endParaRPr kumimoji="1" lang="en-US" altLang="ja-JP"/>
          </a:p>
        </p:txBody>
      </p:sp>
      <p:sp>
        <p:nvSpPr>
          <p:cNvPr id="4" name="スライド番号プレースホルダー 3"/>
          <p:cNvSpPr>
            <a:spLocks noGrp="1"/>
          </p:cNvSpPr>
          <p:nvPr>
            <p:ph type="sldNum" sz="quarter" idx="10"/>
          </p:nvPr>
        </p:nvSpPr>
        <p:spPr/>
        <p:txBody>
          <a:bodyPr/>
          <a:lstStyle/>
          <a:p>
            <a:fld id="{686A940A-2010-491E-B000-17F639C3C6D0}" type="slidenum">
              <a:rPr kumimoji="1" lang="ja-JP" altLang="en-US" smtClean="0"/>
              <a:t>16</a:t>
            </a:fld>
            <a:endParaRPr kumimoji="1" lang="ja-JP" altLang="en-US"/>
          </a:p>
        </p:txBody>
      </p:sp>
    </p:spTree>
    <p:extLst>
      <p:ext uri="{BB962C8B-B14F-4D97-AF65-F5344CB8AC3E}">
        <p14:creationId xmlns:p14="http://schemas.microsoft.com/office/powerpoint/2010/main" val="1155197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第３問！</a:t>
            </a:r>
            <a:endParaRPr kumimoji="1" lang="en-US" altLang="ja-JP"/>
          </a:p>
          <a:p>
            <a:r>
              <a:rPr kumimoji="1" lang="ja-JP" altLang="en-US"/>
              <a:t>津波はどれくらい速いでしょう？　水深の深いところ、島からはなれたところの津波は、どれくらい速いかな。</a:t>
            </a:r>
            <a:endParaRPr kumimoji="1" lang="en-US" altLang="ja-JP"/>
          </a:p>
          <a:p>
            <a:r>
              <a:rPr kumimoji="1" lang="en-US" altLang="ja-JP"/>
              <a:t>A,</a:t>
            </a:r>
            <a:r>
              <a:rPr kumimoji="1" lang="ja-JP" altLang="en-US"/>
              <a:t>飛行機くらい速い！</a:t>
            </a:r>
            <a:endParaRPr kumimoji="1" lang="en-US" altLang="ja-JP"/>
          </a:p>
          <a:p>
            <a:r>
              <a:rPr kumimoji="1" lang="en-US" altLang="ja-JP"/>
              <a:t>B,</a:t>
            </a:r>
            <a:r>
              <a:rPr kumimoji="1" lang="ja-JP" altLang="en-US"/>
              <a:t>校長先生くらい速い！（園児相手なら園長先生）</a:t>
            </a:r>
            <a:endParaRPr kumimoji="1" lang="en-US" altLang="ja-JP"/>
          </a:p>
          <a:p>
            <a:r>
              <a:rPr kumimoji="1" lang="ja-JP" altLang="en-US"/>
              <a:t>じゃあ答えてください、せーの！</a:t>
            </a:r>
            <a:endParaRPr kumimoji="1" lang="en-US" altLang="ja-JP"/>
          </a:p>
          <a:p>
            <a:r>
              <a:rPr kumimoji="1" lang="ja-JP" altLang="en-US"/>
              <a:t>こたえは～　</a:t>
            </a:r>
            <a:r>
              <a:rPr kumimoji="1" lang="en-US" altLang="ja-JP"/>
              <a:t>【</a:t>
            </a:r>
            <a:r>
              <a:rPr kumimoji="1" lang="ja-JP" altLang="en-US"/>
              <a:t>クリック</a:t>
            </a:r>
            <a:r>
              <a:rPr kumimoji="1" lang="en-US" altLang="ja-JP"/>
              <a:t>】A</a:t>
            </a:r>
            <a:r>
              <a:rPr kumimoji="1" lang="ja-JP" altLang="en-US"/>
              <a:t>の飛行機くらい！　</a:t>
            </a:r>
            <a:r>
              <a:rPr kumimoji="1" lang="en-US" altLang="ja-JP"/>
              <a:t>A</a:t>
            </a:r>
            <a:r>
              <a:rPr kumimoji="1" lang="ja-JP" altLang="en-US"/>
              <a:t>の人１マス進んでください。</a:t>
            </a:r>
            <a:r>
              <a:rPr kumimoji="1" lang="en-US" altLang="ja-JP"/>
              <a:t>【</a:t>
            </a:r>
            <a:r>
              <a:rPr kumimoji="1" lang="ja-JP" altLang="en-US"/>
              <a:t>クリック</a:t>
            </a:r>
            <a:r>
              <a:rPr kumimoji="1" lang="en-US" altLang="ja-JP"/>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t>-------------------------------------------------------------------------------</a:t>
            </a:r>
          </a:p>
          <a:p>
            <a:r>
              <a:rPr kumimoji="1" lang="ja-JP" altLang="en-US"/>
              <a:t>＜参考＞</a:t>
            </a:r>
            <a:endParaRPr kumimoji="1" lang="en-US" altLang="ja-JP"/>
          </a:p>
          <a:p>
            <a:r>
              <a:rPr kumimoji="1" lang="ja-JP" altLang="en-US"/>
              <a:t>自動車</a:t>
            </a:r>
            <a:r>
              <a:rPr kumimoji="1" lang="en-US" altLang="ja-JP"/>
              <a:t>…36km/h</a:t>
            </a:r>
          </a:p>
          <a:p>
            <a:r>
              <a:rPr kumimoji="1" lang="ja-JP" altLang="en-US"/>
              <a:t>チーター</a:t>
            </a:r>
            <a:r>
              <a:rPr kumimoji="1" lang="en-US" altLang="ja-JP"/>
              <a:t>…110km/h</a:t>
            </a:r>
          </a:p>
          <a:p>
            <a:r>
              <a:rPr kumimoji="1" lang="ja-JP" altLang="en-US"/>
              <a:t>ジェット機</a:t>
            </a:r>
            <a:r>
              <a:rPr kumimoji="1" lang="en-US" altLang="ja-JP"/>
              <a:t>…800km/h</a:t>
            </a:r>
          </a:p>
          <a:p>
            <a:r>
              <a:rPr kumimoji="1" lang="ja-JP" altLang="en-US"/>
              <a:t>ロケット</a:t>
            </a:r>
            <a:r>
              <a:rPr kumimoji="1" lang="en-US" altLang="ja-JP"/>
              <a:t>…40,000km/h</a:t>
            </a:r>
          </a:p>
        </p:txBody>
      </p:sp>
      <p:sp>
        <p:nvSpPr>
          <p:cNvPr id="4" name="スライド番号プレースホルダー 3"/>
          <p:cNvSpPr>
            <a:spLocks noGrp="1"/>
          </p:cNvSpPr>
          <p:nvPr>
            <p:ph type="sldNum" sz="quarter" idx="10"/>
          </p:nvPr>
        </p:nvSpPr>
        <p:spPr/>
        <p:txBody>
          <a:bodyPr/>
          <a:lstStyle/>
          <a:p>
            <a:fld id="{686A940A-2010-491E-B000-17F639C3C6D0}" type="slidenum">
              <a:rPr kumimoji="1" lang="ja-JP" altLang="en-US" smtClean="0"/>
              <a:t>17</a:t>
            </a:fld>
            <a:endParaRPr kumimoji="1" lang="ja-JP" altLang="en-US"/>
          </a:p>
        </p:txBody>
      </p:sp>
    </p:spTree>
    <p:extLst>
      <p:ext uri="{BB962C8B-B14F-4D97-AF65-F5344CB8AC3E}">
        <p14:creationId xmlns:p14="http://schemas.microsoft.com/office/powerpoint/2010/main" val="2104690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F5280-46D2-96B2-942F-BC6292623A6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1A3C571-EEB7-68EF-6469-7F8D5CA1C1D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3C8C452-F683-3435-3418-CA2ED0E4C23F}"/>
              </a:ext>
            </a:extLst>
          </p:cNvPr>
          <p:cNvSpPr>
            <a:spLocks noGrp="1"/>
          </p:cNvSpPr>
          <p:nvPr>
            <p:ph type="body" idx="1"/>
          </p:nvPr>
        </p:nvSpPr>
        <p:spPr/>
        <p:txBody>
          <a:bodyPr/>
          <a:lstStyle/>
          <a:p>
            <a:r>
              <a:rPr kumimoji="1" lang="ja-JP" altLang="en-US"/>
              <a:t>じゃあ説明しますね、津波、なんと飛行機くらい速いんですね。</a:t>
            </a:r>
            <a:r>
              <a:rPr kumimoji="1" lang="en-US" altLang="ja-JP"/>
              <a:t>【</a:t>
            </a:r>
            <a:r>
              <a:rPr kumimoji="1" lang="ja-JP" altLang="en-US"/>
              <a:t>クリック</a:t>
            </a:r>
            <a:r>
              <a:rPr kumimoji="1" lang="en-US" altLang="ja-JP"/>
              <a:t>】</a:t>
            </a:r>
          </a:p>
          <a:p>
            <a:r>
              <a:rPr kumimoji="1" lang="ja-JP" altLang="en-US"/>
              <a:t>水深の深い、海の深いところでは津波は飛行機くらい、時速</a:t>
            </a:r>
            <a:r>
              <a:rPr kumimoji="1" lang="en-US" altLang="ja-JP"/>
              <a:t>800</a:t>
            </a:r>
            <a:r>
              <a:rPr kumimoji="1" lang="ja-JP" altLang="en-US"/>
              <a:t>キロでやってきます！</a:t>
            </a:r>
            <a:endParaRPr kumimoji="1" lang="en-US" altLang="ja-JP"/>
          </a:p>
          <a:p>
            <a:r>
              <a:rPr kumimoji="1" lang="ja-JP" altLang="en-US"/>
              <a:t>で、</a:t>
            </a:r>
            <a:r>
              <a:rPr kumimoji="1" lang="en-US" altLang="ja-JP"/>
              <a:t>【</a:t>
            </a:r>
            <a:r>
              <a:rPr kumimoji="1" lang="ja-JP" altLang="en-US"/>
              <a:t>クリック</a:t>
            </a:r>
            <a:r>
              <a:rPr kumimoji="1" lang="en-US" altLang="ja-JP"/>
              <a:t>】</a:t>
            </a:r>
            <a:r>
              <a:rPr kumimoji="1" lang="ja-JP" altLang="en-US"/>
              <a:t>島に近づくにつれて、海は少しずつ浅くなっていきますよね。浅くなっていくとスピードは遅くはなるんだけど、それでも車くらい速いです。</a:t>
            </a:r>
            <a:endParaRPr kumimoji="1" lang="en-US" altLang="ja-JP"/>
          </a:p>
          <a:p>
            <a:r>
              <a:rPr kumimoji="1" lang="ja-JP" altLang="en-US"/>
              <a:t>しかも沖合よりより津波は高くなります。</a:t>
            </a:r>
            <a:endParaRPr kumimoji="1" lang="en-US" altLang="ja-JP"/>
          </a:p>
          <a:p>
            <a:r>
              <a:rPr kumimoji="1" lang="ja-JP" altLang="en-US"/>
              <a:t>それが車の速度でおそってくるので、</a:t>
            </a:r>
            <a:r>
              <a:rPr kumimoji="1" lang="en-US" altLang="ja-JP"/>
              <a:t>【</a:t>
            </a:r>
            <a:r>
              <a:rPr kumimoji="1" lang="ja-JP" altLang="en-US"/>
              <a:t>クリック</a:t>
            </a:r>
            <a:r>
              <a:rPr kumimoji="1" lang="en-US" altLang="ja-JP"/>
              <a:t>】</a:t>
            </a:r>
            <a:r>
              <a:rPr kumimoji="1" lang="ja-JP" altLang="en-US"/>
              <a:t>人が走っても、たとえ校長先生でも、陸上の選手でも、走っては間に合いません。</a:t>
            </a:r>
            <a:endParaRPr kumimoji="1" lang="en-US" altLang="ja-JP"/>
          </a:p>
          <a:p>
            <a:r>
              <a:rPr kumimoji="1" lang="ja-JP" altLang="en-US"/>
              <a:t>だから、津波が見えてからでは遅いです！　津波がみえるより前に逃げておくことが大事です。</a:t>
            </a:r>
            <a:endParaRPr kumimoji="1" lang="en-US" altLang="ja-JP"/>
          </a:p>
          <a:p>
            <a:r>
              <a:rPr kumimoji="1" lang="ja-JP" altLang="en-US"/>
              <a:t>さっき、津波まだ全然きてないなあ、って言ってたけど、きてるんですよ。後ろをみてみましょう。＜太鼓の音とともに津波役がすすむ。津波は腰～胸の高さ＞</a:t>
            </a:r>
            <a:endParaRPr kumimoji="1" lang="en-US" altLang="ja-JP"/>
          </a:p>
          <a:p>
            <a:r>
              <a:rPr kumimoji="1" lang="en-US" altLang="ja-JP"/>
              <a:t>【</a:t>
            </a:r>
            <a:r>
              <a:rPr kumimoji="1" lang="ja-JP" altLang="en-US"/>
              <a:t>クリック</a:t>
            </a:r>
            <a:r>
              <a:rPr kumimoji="1" lang="en-US" altLang="ja-JP"/>
              <a:t>】</a:t>
            </a:r>
          </a:p>
        </p:txBody>
      </p:sp>
      <p:sp>
        <p:nvSpPr>
          <p:cNvPr id="4" name="スライド番号プレースホルダー 3">
            <a:extLst>
              <a:ext uri="{FF2B5EF4-FFF2-40B4-BE49-F238E27FC236}">
                <a16:creationId xmlns:a16="http://schemas.microsoft.com/office/drawing/2014/main" id="{FC411667-40AC-F27F-7FDB-53BE83692413}"/>
              </a:ext>
            </a:extLst>
          </p:cNvPr>
          <p:cNvSpPr>
            <a:spLocks noGrp="1"/>
          </p:cNvSpPr>
          <p:nvPr>
            <p:ph type="sldNum" sz="quarter" idx="10"/>
          </p:nvPr>
        </p:nvSpPr>
        <p:spPr/>
        <p:txBody>
          <a:bodyPr/>
          <a:lstStyle/>
          <a:p>
            <a:fld id="{686A940A-2010-491E-B000-17F639C3C6D0}" type="slidenum">
              <a:rPr kumimoji="1" lang="ja-JP" altLang="en-US" smtClean="0"/>
              <a:t>18</a:t>
            </a:fld>
            <a:endParaRPr kumimoji="1" lang="ja-JP" altLang="en-US"/>
          </a:p>
        </p:txBody>
      </p:sp>
    </p:spTree>
    <p:extLst>
      <p:ext uri="{BB962C8B-B14F-4D97-AF65-F5344CB8AC3E}">
        <p14:creationId xmlns:p14="http://schemas.microsoft.com/office/powerpoint/2010/main" val="1032779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p:txBody>
          <a:bodyPr/>
          <a:lstStyle/>
          <a:p>
            <a:r>
              <a:rPr lang="ja-JP" altLang="en-US" dirty="0"/>
              <a:t>津波がきました！</a:t>
            </a:r>
            <a:endParaRPr lang="en-US" altLang="ja-JP" dirty="0"/>
          </a:p>
          <a:p>
            <a:r>
              <a:rPr lang="ja-JP" altLang="en-US" dirty="0"/>
              <a:t>＜児童は最大</a:t>
            </a:r>
            <a:r>
              <a:rPr lang="en-US" altLang="ja-JP" dirty="0"/>
              <a:t>4</a:t>
            </a:r>
            <a:r>
              <a:rPr lang="ja-JP" altLang="en-US" dirty="0"/>
              <a:t>マス目にいる。津波襲来は</a:t>
            </a:r>
            <a:r>
              <a:rPr kumimoji="1" lang="en-US" altLang="ja-JP" dirty="0"/>
              <a:t>2</a:t>
            </a:r>
            <a:r>
              <a:rPr kumimoji="1" lang="ja-JP" altLang="en-US" dirty="0"/>
              <a:t>マス目までを想定するが、逃げ遅れる子が多ければ１マス目とする。＞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２マス目まで津波がきました、３マス目の人、ギリギリです！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遅れ役</a:t>
            </a:r>
            <a:r>
              <a:rPr kumimoji="1" lang="en-US" altLang="ja-JP" dirty="0"/>
              <a:t>》</a:t>
            </a:r>
            <a:r>
              <a:rPr kumimoji="1" lang="ja-JP" altLang="en-US" dirty="0"/>
              <a:t>「あぶなかったぁ」</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津波がひいていきます。</a:t>
            </a:r>
            <a:r>
              <a:rPr kumimoji="1" lang="en-US" altLang="ja-JP" dirty="0"/>
              <a:t>&lt;</a:t>
            </a:r>
            <a:r>
              <a:rPr kumimoji="1" lang="ja-JP" altLang="en-US" dirty="0"/>
              <a:t>津波役、小さめの太鼓の音とともに戻る＞</a:t>
            </a:r>
            <a:endParaRPr kumimoji="1" lang="en-US" altLang="ja-JP" dirty="0"/>
          </a:p>
          <a:p>
            <a:r>
              <a:rPr kumimoji="1" lang="ja-JP" altLang="en-US" dirty="0"/>
              <a:t>皆さん無事ですね？　良かった、皆さん逃げ切れましたね。すばらしい！</a:t>
            </a:r>
            <a:r>
              <a:rPr kumimoji="1" lang="en-US" altLang="ja-JP" dirty="0"/>
              <a:t>【</a:t>
            </a:r>
            <a:r>
              <a:rPr kumimoji="1" lang="ja-JP" altLang="en-US" dirty="0"/>
              <a:t>クリック</a:t>
            </a:r>
            <a:r>
              <a:rPr kumimoji="1" lang="en-US" altLang="ja-JP" dirty="0"/>
              <a:t>】</a:t>
            </a:r>
          </a:p>
        </p:txBody>
      </p:sp>
      <p:sp>
        <p:nvSpPr>
          <p:cNvPr id="4" name="スライド番号プレースホルダー 3"/>
          <p:cNvSpPr>
            <a:spLocks noGrp="1"/>
          </p:cNvSpPr>
          <p:nvPr>
            <p:ph type="sldNum" sz="quarter" idx="10"/>
          </p:nvPr>
        </p:nvSpPr>
        <p:spPr/>
        <p:txBody>
          <a:bodyPr/>
          <a:lstStyle/>
          <a:p>
            <a:fld id="{686A940A-2010-491E-B000-17F639C3C6D0}" type="slidenum">
              <a:rPr kumimoji="1" lang="ja-JP" altLang="en-US" smtClean="0"/>
              <a:t>19</a:t>
            </a:fld>
            <a:endParaRPr kumimoji="1" lang="ja-JP" altLang="en-US"/>
          </a:p>
        </p:txBody>
      </p:sp>
    </p:spTree>
    <p:extLst>
      <p:ext uri="{BB962C8B-B14F-4D97-AF65-F5344CB8AC3E}">
        <p14:creationId xmlns:p14="http://schemas.microsoft.com/office/powerpoint/2010/main" val="1255401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それではルールを説明します。</a:t>
            </a:r>
            <a:r>
              <a:rPr kumimoji="1" lang="en-US" altLang="ja-JP"/>
              <a:t>【</a:t>
            </a:r>
            <a:r>
              <a:rPr kumimoji="1" lang="ja-JP" altLang="en-US"/>
              <a:t>クリック</a:t>
            </a:r>
            <a:r>
              <a:rPr kumimoji="1" lang="en-US" altLang="ja-JP"/>
              <a:t>】</a:t>
            </a:r>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6A940A-2010-491E-B000-17F639C3C6D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89876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実は皆さんは坂を上ってきていました。</a:t>
            </a:r>
            <a:endParaRPr kumimoji="1" lang="en-US" altLang="ja-JP"/>
          </a:p>
          <a:p>
            <a:r>
              <a:rPr kumimoji="1" lang="ja-JP" altLang="en-US"/>
              <a:t>で、さっききた津波はだいぶ低そうだし、もうひいていきました。</a:t>
            </a:r>
            <a:endParaRPr kumimoji="1" lang="en-US" altLang="ja-JP"/>
          </a:p>
          <a:p>
            <a:r>
              <a:rPr kumimoji="1" lang="ja-JP" altLang="en-US"/>
              <a:t>というわけで、じゃあもう安心！</a:t>
            </a:r>
            <a:r>
              <a:rPr kumimoji="1" lang="ja-JP" altLang="en-US" err="1"/>
              <a:t>って</a:t>
            </a:r>
            <a:r>
              <a:rPr kumimoji="1" lang="ja-JP" altLang="en-US"/>
              <a:t>思う人は</a:t>
            </a:r>
            <a:r>
              <a:rPr kumimoji="1" lang="en-US" altLang="ja-JP"/>
              <a:t>A,</a:t>
            </a:r>
            <a:r>
              <a:rPr kumimoji="1" lang="ja-JP" altLang="en-US"/>
              <a:t>いやあ、まだ進もうかなって人は</a:t>
            </a:r>
            <a:r>
              <a:rPr kumimoji="1" lang="en-US" altLang="ja-JP"/>
              <a:t>B</a:t>
            </a:r>
            <a:r>
              <a:rPr kumimoji="1" lang="ja-JP" altLang="en-US"/>
              <a:t>で答えてください。</a:t>
            </a:r>
            <a:endParaRPr kumimoji="1" lang="en-US" altLang="ja-JP"/>
          </a:p>
          <a:p>
            <a:r>
              <a:rPr kumimoji="1" lang="ja-JP" altLang="en-US"/>
              <a:t>せーの！</a:t>
            </a:r>
            <a:endParaRPr kumimoji="1" lang="en-US" altLang="ja-JP"/>
          </a:p>
          <a:p>
            <a:r>
              <a:rPr kumimoji="1" lang="ja-JP" altLang="en-US"/>
              <a:t>お、</a:t>
            </a:r>
            <a:r>
              <a:rPr kumimoji="1" lang="en-US" altLang="ja-JP"/>
              <a:t>B</a:t>
            </a:r>
            <a:r>
              <a:rPr kumimoji="1" lang="ja-JP" altLang="en-US"/>
              <a:t>が多いかな？</a:t>
            </a:r>
            <a:endParaRPr kumimoji="1" lang="en-US" altLang="ja-JP"/>
          </a:p>
          <a:p>
            <a:r>
              <a:rPr kumimoji="1" lang="ja-JP" altLang="en-US"/>
              <a:t>でも</a:t>
            </a:r>
            <a:r>
              <a:rPr kumimoji="1" lang="en-US" altLang="ja-JP"/>
              <a:t>A</a:t>
            </a:r>
            <a:r>
              <a:rPr kumimoji="1" lang="ja-JP" altLang="en-US"/>
              <a:t>の安心！の人もいます。後ろのお兄さん、</a:t>
            </a:r>
            <a:r>
              <a:rPr kumimoji="1" lang="en-US" altLang="ja-JP"/>
              <a:t>A</a:t>
            </a:r>
            <a:r>
              <a:rPr kumimoji="1" lang="ja-JP" altLang="en-US"/>
              <a:t>ですね。</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t>《</a:t>
            </a:r>
            <a:r>
              <a:rPr kumimoji="1" lang="ja-JP" altLang="en-US"/>
              <a:t>遅れ役</a:t>
            </a:r>
            <a:r>
              <a:rPr kumimoji="1" lang="en-US" altLang="ja-JP"/>
              <a:t>》</a:t>
            </a:r>
            <a:r>
              <a:rPr kumimoji="1" lang="ja-JP" altLang="en-US"/>
              <a:t>「はい！」</a:t>
            </a:r>
            <a:endParaRPr kumimoji="1" lang="en-US" altLang="ja-JP"/>
          </a:p>
          <a:p>
            <a:r>
              <a:rPr kumimoji="1" lang="en-US" altLang="ja-JP"/>
              <a:t>A</a:t>
            </a:r>
            <a:r>
              <a:rPr kumimoji="1" lang="ja-JP" altLang="en-US"/>
              <a:t>の人は、</a:t>
            </a:r>
            <a:r>
              <a:rPr kumimoji="1" lang="en-US" altLang="ja-JP"/>
              <a:t>【</a:t>
            </a:r>
            <a:r>
              <a:rPr kumimoji="1" lang="ja-JP" altLang="en-US"/>
              <a:t>クリック</a:t>
            </a:r>
            <a:r>
              <a:rPr kumimoji="1" lang="en-US" altLang="ja-JP"/>
              <a:t>】</a:t>
            </a:r>
            <a:r>
              <a:rPr kumimoji="1" lang="ja-JP" altLang="en-US"/>
              <a:t>その場でちょっと休憩！坂登ってきて疲れたし、お兄さんは休憩します。</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t>《</a:t>
            </a:r>
            <a:r>
              <a:rPr kumimoji="1" lang="ja-JP" altLang="en-US"/>
              <a:t>遅れ役</a:t>
            </a:r>
            <a:r>
              <a:rPr kumimoji="1" lang="en-US" altLang="ja-JP"/>
              <a:t>》</a:t>
            </a:r>
            <a:r>
              <a:rPr kumimoji="1" lang="ja-JP" altLang="en-US"/>
              <a:t>「やったぁ～つかれたあ（座り込んでも可）」</a:t>
            </a:r>
            <a:endParaRPr kumimoji="1" lang="en-US" altLang="ja-JP"/>
          </a:p>
          <a:p>
            <a:r>
              <a:rPr kumimoji="1" lang="en-US" altLang="ja-JP"/>
              <a:t>B</a:t>
            </a:r>
            <a:r>
              <a:rPr kumimoji="1" lang="ja-JP" altLang="en-US"/>
              <a:t>のまだすすもう！の人は、</a:t>
            </a:r>
            <a:r>
              <a:rPr kumimoji="1" lang="en-US" altLang="ja-JP"/>
              <a:t>【</a:t>
            </a:r>
            <a:r>
              <a:rPr kumimoji="1" lang="ja-JP" altLang="en-US"/>
              <a:t>クリック</a:t>
            </a:r>
            <a:r>
              <a:rPr kumimoji="1" lang="en-US" altLang="ja-JP"/>
              <a:t>】</a:t>
            </a:r>
            <a:r>
              <a:rPr kumimoji="1" lang="ja-JP" altLang="en-US"/>
              <a:t>１マスすすみます！</a:t>
            </a:r>
            <a:endParaRPr kumimoji="1" lang="en-US" altLang="ja-JP"/>
          </a:p>
          <a:p>
            <a:r>
              <a:rPr kumimoji="1" lang="ja-JP" altLang="en-US"/>
              <a:t>さあ、お兄さんは３マス目で休憩中です。</a:t>
            </a:r>
            <a:endParaRPr kumimoji="1" lang="en-US" altLang="ja-JP"/>
          </a:p>
          <a:p>
            <a:r>
              <a:rPr kumimoji="1" lang="en-US" altLang="ja-JP"/>
              <a:t>《</a:t>
            </a:r>
            <a:r>
              <a:rPr kumimoji="1" lang="ja-JP" altLang="en-US"/>
              <a:t>遅れ役</a:t>
            </a:r>
            <a:r>
              <a:rPr kumimoji="1" lang="en-US" altLang="ja-JP"/>
              <a:t>》</a:t>
            </a:r>
            <a:r>
              <a:rPr kumimoji="1" lang="ja-JP" altLang="en-US"/>
              <a:t>「だって津波ここ（②）までだったし。またビーチパーティしーよお」</a:t>
            </a:r>
            <a:endParaRPr kumimoji="1" lang="en-US" altLang="ja-JP"/>
          </a:p>
          <a:p>
            <a:r>
              <a:rPr kumimoji="1" lang="ja-JP" altLang="en-US"/>
              <a:t>お兄さん、でも気を付けてくださいね</a:t>
            </a:r>
            <a:r>
              <a:rPr kumimoji="1" lang="en-US" altLang="ja-JP"/>
              <a:t>【</a:t>
            </a:r>
            <a:r>
              <a:rPr kumimoji="1" lang="ja-JP" altLang="en-US"/>
              <a:t>クリック</a:t>
            </a:r>
            <a:r>
              <a:rPr kumimoji="1" lang="en-US" altLang="ja-JP"/>
              <a:t>】</a:t>
            </a:r>
          </a:p>
        </p:txBody>
      </p:sp>
      <p:sp>
        <p:nvSpPr>
          <p:cNvPr id="4" name="スライド番号プレースホルダー 3"/>
          <p:cNvSpPr>
            <a:spLocks noGrp="1"/>
          </p:cNvSpPr>
          <p:nvPr>
            <p:ph type="sldNum" sz="quarter" idx="10"/>
          </p:nvPr>
        </p:nvSpPr>
        <p:spPr/>
        <p:txBody>
          <a:bodyPr/>
          <a:lstStyle/>
          <a:p>
            <a:fld id="{686A940A-2010-491E-B000-17F639C3C6D0}" type="slidenum">
              <a:rPr kumimoji="1" lang="ja-JP" altLang="en-US" smtClean="0"/>
              <a:t>20</a:t>
            </a:fld>
            <a:endParaRPr kumimoji="1" lang="ja-JP" altLang="en-US"/>
          </a:p>
        </p:txBody>
      </p:sp>
    </p:spTree>
    <p:extLst>
      <p:ext uri="{BB962C8B-B14F-4D97-AF65-F5344CB8AC3E}">
        <p14:creationId xmlns:p14="http://schemas.microsoft.com/office/powerpoint/2010/main" val="2636571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C3297-0001-6BA7-145C-AF09DCF5199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DCE77FD-90AC-960D-3F1A-2EE7D5B6727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21856CC-01F8-5C24-1BB8-FD4EC0A9DD9C}"/>
              </a:ext>
            </a:extLst>
          </p:cNvPr>
          <p:cNvSpPr>
            <a:spLocks noGrp="1"/>
          </p:cNvSpPr>
          <p:nvPr>
            <p:ph type="body" idx="1"/>
          </p:nvPr>
        </p:nvSpPr>
        <p:spPr/>
        <p:txBody>
          <a:bodyPr/>
          <a:lstStyle/>
          <a:p>
            <a:r>
              <a:rPr kumimoji="1" lang="ja-JP" altLang="en-US"/>
              <a:t>津波は繰り返しやってきます。</a:t>
            </a:r>
            <a:endParaRPr kumimoji="1" lang="en-US" altLang="ja-JP"/>
          </a:p>
          <a:p>
            <a:r>
              <a:rPr kumimoji="1" lang="en-US" altLang="ja-JP"/>
              <a:t>《</a:t>
            </a:r>
            <a:r>
              <a:rPr kumimoji="1" lang="ja-JP" altLang="en-US"/>
              <a:t>遅れ役</a:t>
            </a:r>
            <a:r>
              <a:rPr kumimoji="1" lang="en-US" altLang="ja-JP"/>
              <a:t>》</a:t>
            </a:r>
            <a:r>
              <a:rPr kumimoji="1" lang="ja-JP" altLang="en-US"/>
              <a:t>「えええ！」</a:t>
            </a:r>
            <a:endParaRPr kumimoji="1" lang="en-US" altLang="ja-JP"/>
          </a:p>
          <a:p>
            <a:r>
              <a:rPr kumimoji="1" lang="ja-JP" altLang="en-US"/>
              <a:t>津波は、この絵のように、第一波第二波第三波、そして第四、第五、と、どんどん続いていきます。</a:t>
            </a:r>
            <a:endParaRPr kumimoji="1" lang="en-US" altLang="ja-JP"/>
          </a:p>
          <a:p>
            <a:r>
              <a:rPr kumimoji="1" lang="ja-JP" altLang="en-US"/>
              <a:t>しかも１回目より２回目の方が大きい津波がくることもあります。</a:t>
            </a:r>
            <a:endParaRPr kumimoji="1" lang="en-US" altLang="ja-JP"/>
          </a:p>
          <a:p>
            <a:r>
              <a:rPr kumimoji="1" lang="ja-JP" altLang="en-US"/>
              <a:t>１回目で逃げれたからといって、安心してはいけません。</a:t>
            </a:r>
            <a:endParaRPr kumimoji="1" lang="en-US" altLang="ja-JP"/>
          </a:p>
          <a:p>
            <a:r>
              <a:rPr kumimoji="1" lang="ja-JP" altLang="en-US"/>
              <a:t>お兄さんは休憩しちゃったけど、</a:t>
            </a:r>
            <a:r>
              <a:rPr kumimoji="1" lang="en-US" altLang="ja-JP"/>
              <a:t>【</a:t>
            </a:r>
            <a:r>
              <a:rPr kumimoji="1" lang="ja-JP" altLang="en-US"/>
              <a:t>クリック</a:t>
            </a:r>
            <a:r>
              <a:rPr kumimoji="1" lang="en-US" altLang="ja-JP"/>
              <a:t>】</a:t>
            </a:r>
            <a:r>
              <a:rPr kumimoji="1" lang="ja-JP" altLang="en-US"/>
              <a:t>気持ちをいれかえて、頑張ってクイズに答えてすすみましょう！</a:t>
            </a:r>
            <a:endParaRPr kumimoji="1" lang="en-US" altLang="ja-JP"/>
          </a:p>
          <a:p>
            <a:r>
              <a:rPr kumimoji="1" lang="ja-JP" altLang="en-US"/>
              <a:t>それでは</a:t>
            </a:r>
            <a:r>
              <a:rPr kumimoji="1" lang="en-US" altLang="ja-JP"/>
              <a:t>【</a:t>
            </a:r>
            <a:r>
              <a:rPr kumimoji="1" lang="ja-JP" altLang="en-US"/>
              <a:t>クリック</a:t>
            </a:r>
            <a:r>
              <a:rPr kumimoji="1" lang="en-US" altLang="ja-JP"/>
              <a:t>】</a:t>
            </a:r>
          </a:p>
        </p:txBody>
      </p:sp>
      <p:sp>
        <p:nvSpPr>
          <p:cNvPr id="4" name="スライド番号プレースホルダー 3">
            <a:extLst>
              <a:ext uri="{FF2B5EF4-FFF2-40B4-BE49-F238E27FC236}">
                <a16:creationId xmlns:a16="http://schemas.microsoft.com/office/drawing/2014/main" id="{C07429C7-698F-E720-79DC-4BE7582C4D76}"/>
              </a:ext>
            </a:extLst>
          </p:cNvPr>
          <p:cNvSpPr>
            <a:spLocks noGrp="1"/>
          </p:cNvSpPr>
          <p:nvPr>
            <p:ph type="sldNum" sz="quarter" idx="10"/>
          </p:nvPr>
        </p:nvSpPr>
        <p:spPr/>
        <p:txBody>
          <a:bodyPr/>
          <a:lstStyle/>
          <a:p>
            <a:fld id="{686A940A-2010-491E-B000-17F639C3C6D0}" type="slidenum">
              <a:rPr kumimoji="1" lang="ja-JP" altLang="en-US" smtClean="0"/>
              <a:t>21</a:t>
            </a:fld>
            <a:endParaRPr kumimoji="1" lang="ja-JP" altLang="en-US"/>
          </a:p>
        </p:txBody>
      </p:sp>
    </p:spTree>
    <p:extLst>
      <p:ext uri="{BB962C8B-B14F-4D97-AF65-F5344CB8AC3E}">
        <p14:creationId xmlns:p14="http://schemas.microsoft.com/office/powerpoint/2010/main" val="3367782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第４問！</a:t>
            </a:r>
            <a:endParaRPr kumimoji="1" lang="en-US" altLang="ja-JP"/>
          </a:p>
          <a:p>
            <a:r>
              <a:rPr kumimoji="1" lang="en-US" altLang="ja-JP"/>
              <a:t>50</a:t>
            </a:r>
            <a:r>
              <a:rPr kumimoji="1" lang="ja-JP" altLang="en-US"/>
              <a:t>㎝の津波がきたら、どうなるのか？</a:t>
            </a:r>
            <a:endParaRPr kumimoji="1" lang="en-US" altLang="ja-JP"/>
          </a:p>
          <a:p>
            <a:r>
              <a:rPr kumimoji="1" lang="en-US" altLang="ja-JP"/>
              <a:t>50cm</a:t>
            </a:r>
            <a:r>
              <a:rPr kumimoji="1" lang="ja-JP" altLang="en-US"/>
              <a:t>というと、大人の膝くらい、１年生２年生だと足全部くらいです。</a:t>
            </a:r>
            <a:endParaRPr kumimoji="1" lang="en-US" altLang="ja-JP"/>
          </a:p>
          <a:p>
            <a:r>
              <a:rPr kumimoji="1" lang="ja-JP" altLang="en-US"/>
              <a:t>それくらいの高さなら、普段海で遊んでるときなら、まあ、大丈夫ですね。立って</a:t>
            </a:r>
            <a:r>
              <a:rPr kumimoji="1" lang="ja-JP" altLang="en-US" err="1"/>
              <a:t>られます</a:t>
            </a:r>
            <a:r>
              <a:rPr kumimoji="1" lang="ja-JP" altLang="en-US"/>
              <a:t>。</a:t>
            </a:r>
            <a:endParaRPr kumimoji="1" lang="en-US" altLang="ja-JP"/>
          </a:p>
          <a:p>
            <a:r>
              <a:rPr kumimoji="1" lang="ja-JP" altLang="en-US"/>
              <a:t>でも津波のときだとどうなんでしょう？</a:t>
            </a:r>
            <a:endParaRPr kumimoji="1" lang="en-US" altLang="ja-JP"/>
          </a:p>
          <a:p>
            <a:r>
              <a:rPr kumimoji="1" lang="ja-JP" altLang="en-US"/>
              <a:t>普段と変わらず立って</a:t>
            </a:r>
            <a:r>
              <a:rPr kumimoji="1" lang="ja-JP" altLang="en-US" err="1"/>
              <a:t>られるよ</a:t>
            </a:r>
            <a:r>
              <a:rPr kumimoji="1" lang="ja-JP" altLang="en-US"/>
              <a:t>、の人は</a:t>
            </a:r>
            <a:r>
              <a:rPr kumimoji="1" lang="en-US" altLang="ja-JP"/>
              <a:t>A</a:t>
            </a:r>
            <a:r>
              <a:rPr kumimoji="1" lang="ja-JP" altLang="en-US" err="1"/>
              <a:t>、</a:t>
            </a:r>
            <a:r>
              <a:rPr kumimoji="1" lang="ja-JP" altLang="en-US"/>
              <a:t>津波だと流されちゃう、の人は</a:t>
            </a:r>
            <a:r>
              <a:rPr kumimoji="1" lang="en-US" altLang="ja-JP"/>
              <a:t>B</a:t>
            </a:r>
            <a:r>
              <a:rPr kumimoji="1" lang="ja-JP" altLang="en-US"/>
              <a:t>でこたえてください。</a:t>
            </a:r>
            <a:endParaRPr kumimoji="1" lang="en-US" altLang="ja-JP"/>
          </a:p>
          <a:p>
            <a:r>
              <a:rPr kumimoji="1" lang="ja-JP" altLang="en-US"/>
              <a:t>せーの！</a:t>
            </a:r>
            <a:endParaRPr kumimoji="1" lang="en-US" altLang="ja-JP"/>
          </a:p>
          <a:p>
            <a:r>
              <a:rPr kumimoji="1" lang="ja-JP" altLang="en-US"/>
              <a:t>はい、答えは</a:t>
            </a:r>
            <a:r>
              <a:rPr kumimoji="1" lang="en-US" altLang="ja-JP"/>
              <a:t>【</a:t>
            </a:r>
            <a:r>
              <a:rPr kumimoji="1" lang="ja-JP" altLang="en-US"/>
              <a:t>クリック</a:t>
            </a:r>
            <a:r>
              <a:rPr kumimoji="1" lang="en-US" altLang="ja-JP"/>
              <a:t>】</a:t>
            </a:r>
            <a:r>
              <a:rPr kumimoji="1" lang="ja-JP" altLang="en-US"/>
              <a:t>こちら、</a:t>
            </a:r>
            <a:r>
              <a:rPr kumimoji="1" lang="en-US" altLang="ja-JP"/>
              <a:t>B</a:t>
            </a:r>
            <a:r>
              <a:rPr kumimoji="1" lang="ja-JP" altLang="en-US"/>
              <a:t>！　</a:t>
            </a:r>
            <a:r>
              <a:rPr kumimoji="1" lang="en-US" altLang="ja-JP"/>
              <a:t>B</a:t>
            </a:r>
            <a:r>
              <a:rPr kumimoji="1" lang="ja-JP" altLang="en-US"/>
              <a:t>の人は１マス進んでください。</a:t>
            </a:r>
            <a:endParaRPr kumimoji="1" lang="en-US" altLang="ja-JP"/>
          </a:p>
          <a:p>
            <a:r>
              <a:rPr kumimoji="1" lang="en-US" altLang="ja-JP"/>
              <a:t>50</a:t>
            </a:r>
            <a:r>
              <a:rPr kumimoji="1" lang="ja-JP" altLang="en-US"/>
              <a:t>㎝の津波がきたら、大人の人でも流されてしまうんですね。</a:t>
            </a:r>
            <a:endParaRPr kumimoji="1" lang="en-US" altLang="ja-JP"/>
          </a:p>
          <a:p>
            <a:r>
              <a:rPr kumimoji="1" lang="en-US" altLang="ja-JP"/>
              <a:t>《</a:t>
            </a:r>
            <a:r>
              <a:rPr kumimoji="1" lang="ja-JP" altLang="en-US"/>
              <a:t>遅れ役</a:t>
            </a:r>
            <a:r>
              <a:rPr kumimoji="1" lang="en-US" altLang="ja-JP"/>
              <a:t>》</a:t>
            </a:r>
            <a:r>
              <a:rPr kumimoji="1" lang="ja-JP" altLang="en-US"/>
              <a:t>「信じられない！」</a:t>
            </a:r>
            <a:endParaRPr kumimoji="1" lang="en-US" altLang="ja-JP"/>
          </a:p>
          <a:p>
            <a:r>
              <a:rPr kumimoji="1" lang="ja-JP" altLang="en-US"/>
              <a:t>はい、信じられないという人がいるので</a:t>
            </a:r>
            <a:r>
              <a:rPr kumimoji="1" lang="en-US" altLang="ja-JP"/>
              <a:t>【</a:t>
            </a:r>
            <a:r>
              <a:rPr kumimoji="1" lang="ja-JP" altLang="en-US"/>
              <a:t>クリック</a:t>
            </a:r>
            <a:r>
              <a:rPr kumimoji="1" lang="en-US" altLang="ja-JP"/>
              <a:t>】</a:t>
            </a:r>
          </a:p>
        </p:txBody>
      </p:sp>
      <p:sp>
        <p:nvSpPr>
          <p:cNvPr id="4" name="スライド番号プレースホルダー 3"/>
          <p:cNvSpPr>
            <a:spLocks noGrp="1"/>
          </p:cNvSpPr>
          <p:nvPr>
            <p:ph type="sldNum" sz="quarter" idx="10"/>
          </p:nvPr>
        </p:nvSpPr>
        <p:spPr/>
        <p:txBody>
          <a:bodyPr/>
          <a:lstStyle/>
          <a:p>
            <a:fld id="{686A940A-2010-491E-B000-17F639C3C6D0}" type="slidenum">
              <a:rPr kumimoji="1" lang="ja-JP" altLang="en-US" smtClean="0"/>
              <a:t>22</a:t>
            </a:fld>
            <a:endParaRPr kumimoji="1" lang="ja-JP" altLang="en-US"/>
          </a:p>
        </p:txBody>
      </p:sp>
    </p:spTree>
    <p:extLst>
      <p:ext uri="{BB962C8B-B14F-4D97-AF65-F5344CB8AC3E}">
        <p14:creationId xmlns:p14="http://schemas.microsoft.com/office/powerpoint/2010/main" val="3062755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98348-711D-B103-11C4-356CDA092F6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37DAEEB-5795-4482-5B57-1B62A3CE1B4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8DA048C-8CE7-2D7B-6FDD-09E7C7C94BDD}"/>
              </a:ext>
            </a:extLst>
          </p:cNvPr>
          <p:cNvSpPr>
            <a:spLocks noGrp="1"/>
          </p:cNvSpPr>
          <p:nvPr>
            <p:ph type="body" idx="1"/>
          </p:nvPr>
        </p:nvSpPr>
        <p:spPr/>
        <p:txBody>
          <a:bodyPr/>
          <a:lstStyle/>
          <a:p>
            <a:r>
              <a:rPr kumimoji="1" lang="ja-JP" altLang="en-US"/>
              <a:t>説明します。</a:t>
            </a:r>
            <a:endParaRPr kumimoji="1" lang="en-US" altLang="ja-JP"/>
          </a:p>
          <a:p>
            <a:r>
              <a:rPr kumimoji="1" lang="ja-JP" altLang="en-US"/>
              <a:t>普通の波と津波は全然違います。</a:t>
            </a:r>
            <a:r>
              <a:rPr kumimoji="1" lang="en-US" altLang="ja-JP"/>
              <a:t>【</a:t>
            </a:r>
            <a:r>
              <a:rPr kumimoji="1" lang="ja-JP" altLang="en-US"/>
              <a:t>クリック</a:t>
            </a:r>
            <a:r>
              <a:rPr kumimoji="1" lang="en-US" altLang="ja-JP"/>
              <a:t>】</a:t>
            </a:r>
            <a:r>
              <a:rPr kumimoji="1" lang="ja-JP" altLang="en-US"/>
              <a:t>津波はとっても威力が大きいんです。</a:t>
            </a:r>
            <a:endParaRPr kumimoji="1" lang="en-US" altLang="ja-JP"/>
          </a:p>
          <a:p>
            <a:r>
              <a:rPr kumimoji="1" lang="en-US" altLang="ja-JP"/>
              <a:t>【</a:t>
            </a:r>
            <a:r>
              <a:rPr kumimoji="1" lang="ja-JP" altLang="en-US"/>
              <a:t>クリック</a:t>
            </a:r>
            <a:r>
              <a:rPr kumimoji="1" lang="en-US" altLang="ja-JP"/>
              <a:t>】</a:t>
            </a:r>
            <a:r>
              <a:rPr kumimoji="1" lang="ja-JP" altLang="en-US"/>
              <a:t>普通の波は</a:t>
            </a:r>
            <a:r>
              <a:rPr kumimoji="1" lang="en-US" altLang="ja-JP"/>
              <a:t>【</a:t>
            </a:r>
            <a:r>
              <a:rPr kumimoji="1" lang="ja-JP" altLang="en-US"/>
              <a:t>クリック</a:t>
            </a:r>
            <a:r>
              <a:rPr kumimoji="1" lang="en-US" altLang="ja-JP"/>
              <a:t>】</a:t>
            </a:r>
            <a:r>
              <a:rPr kumimoji="1" lang="ja-JP" altLang="en-US"/>
              <a:t>こんなふうに海の上のほうだけでおきます。</a:t>
            </a:r>
            <a:endParaRPr kumimoji="1" lang="en-US" altLang="ja-JP"/>
          </a:p>
          <a:p>
            <a:r>
              <a:rPr kumimoji="1" lang="ja-JP" altLang="en-US"/>
              <a:t>なので</a:t>
            </a:r>
            <a:r>
              <a:rPr kumimoji="1" lang="en-US" altLang="ja-JP"/>
              <a:t>【</a:t>
            </a:r>
            <a:r>
              <a:rPr kumimoji="1" lang="ja-JP" altLang="en-US"/>
              <a:t>クリック</a:t>
            </a:r>
            <a:r>
              <a:rPr kumimoji="1" lang="en-US" altLang="ja-JP"/>
              <a:t>】</a:t>
            </a:r>
            <a:r>
              <a:rPr kumimoji="1" lang="ja-JP" altLang="en-US"/>
              <a:t>海の底にいる亀さんは平気で過ごしていますね。</a:t>
            </a:r>
            <a:endParaRPr kumimoji="1" lang="en-US" altLang="ja-JP"/>
          </a:p>
          <a:p>
            <a:r>
              <a:rPr kumimoji="1" lang="ja-JP" altLang="en-US"/>
              <a:t>でも</a:t>
            </a:r>
            <a:r>
              <a:rPr kumimoji="1" lang="en-US" altLang="ja-JP"/>
              <a:t>【</a:t>
            </a:r>
            <a:r>
              <a:rPr kumimoji="1" lang="ja-JP" altLang="en-US"/>
              <a:t>クリック</a:t>
            </a:r>
            <a:r>
              <a:rPr kumimoji="1" lang="en-US" altLang="ja-JP"/>
              <a:t>】</a:t>
            </a:r>
            <a:r>
              <a:rPr kumimoji="1" lang="ja-JP" altLang="en-US"/>
              <a:t>津波は、海の底が動いて起きるので、</a:t>
            </a:r>
            <a:r>
              <a:rPr kumimoji="1" lang="en-US" altLang="ja-JP"/>
              <a:t>【</a:t>
            </a:r>
            <a:r>
              <a:rPr kumimoji="1" lang="ja-JP" altLang="en-US"/>
              <a:t>クリック</a:t>
            </a:r>
            <a:r>
              <a:rPr kumimoji="1" lang="en-US" altLang="ja-JP"/>
              <a:t>】</a:t>
            </a:r>
            <a:r>
              <a:rPr kumimoji="1" lang="ja-JP" altLang="en-US"/>
              <a:t>海の底から水が全部動きます。</a:t>
            </a:r>
            <a:endParaRPr kumimoji="1" lang="en-US" altLang="ja-JP"/>
          </a:p>
          <a:p>
            <a:r>
              <a:rPr kumimoji="1" lang="ja-JP" altLang="en-US"/>
              <a:t>亀さんも流されていますね。津波は、おしよせる水の量もパワーも全然違うので、</a:t>
            </a:r>
            <a:r>
              <a:rPr kumimoji="1" lang="en-US" altLang="ja-JP"/>
              <a:t>【</a:t>
            </a:r>
            <a:r>
              <a:rPr kumimoji="1" lang="ja-JP" altLang="en-US"/>
              <a:t>クリック</a:t>
            </a:r>
            <a:r>
              <a:rPr kumimoji="1" lang="en-US" altLang="ja-JP"/>
              <a:t>】</a:t>
            </a:r>
            <a:r>
              <a:rPr kumimoji="1" lang="ja-JP" altLang="en-US"/>
              <a:t>たとえ</a:t>
            </a:r>
            <a:r>
              <a:rPr kumimoji="1" lang="en-US" altLang="ja-JP"/>
              <a:t>50</a:t>
            </a:r>
            <a:r>
              <a:rPr kumimoji="1" lang="ja-JP" altLang="en-US"/>
              <a:t>㎝で低いように思っても、大人でも簡単に流されてしまいます。</a:t>
            </a:r>
            <a:endParaRPr kumimoji="1" lang="en-US" altLang="ja-JP"/>
          </a:p>
          <a:p>
            <a:r>
              <a:rPr kumimoji="1" lang="ja-JP" altLang="en-US"/>
              <a:t>だから、小さい津波だと思っても安心してはいけないんですね。</a:t>
            </a:r>
            <a:endParaRPr kumimoji="1" lang="en-US" altLang="ja-JP"/>
          </a:p>
          <a:p>
            <a:r>
              <a:rPr kumimoji="1" lang="ja-JP" altLang="en-US"/>
              <a:t>さあ、皆さん、後ろをみてください。また津波がやってきました</a:t>
            </a:r>
            <a:r>
              <a:rPr kumimoji="1" lang="en-US" altLang="ja-JP"/>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＜太鼓の音とともに津波役がすすむ。津波は胸～首元の高さ＞</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なんか、さっきより高いですね。</a:t>
            </a:r>
            <a:endParaRPr kumimoji="1" lang="en-US" altLang="ja-JP"/>
          </a:p>
        </p:txBody>
      </p:sp>
      <p:sp>
        <p:nvSpPr>
          <p:cNvPr id="4" name="スライド番号プレースホルダー 3">
            <a:extLst>
              <a:ext uri="{FF2B5EF4-FFF2-40B4-BE49-F238E27FC236}">
                <a16:creationId xmlns:a16="http://schemas.microsoft.com/office/drawing/2014/main" id="{04036AEE-273F-B391-0152-B84F00F31890}"/>
              </a:ext>
            </a:extLst>
          </p:cNvPr>
          <p:cNvSpPr>
            <a:spLocks noGrp="1"/>
          </p:cNvSpPr>
          <p:nvPr>
            <p:ph type="sldNum" sz="quarter" idx="10"/>
          </p:nvPr>
        </p:nvSpPr>
        <p:spPr/>
        <p:txBody>
          <a:bodyPr/>
          <a:lstStyle/>
          <a:p>
            <a:fld id="{686A940A-2010-491E-B000-17F639C3C6D0}" type="slidenum">
              <a:rPr kumimoji="1" lang="ja-JP" altLang="en-US" smtClean="0"/>
              <a:t>23</a:t>
            </a:fld>
            <a:endParaRPr kumimoji="1" lang="ja-JP" altLang="en-US"/>
          </a:p>
        </p:txBody>
      </p:sp>
    </p:spTree>
    <p:extLst>
      <p:ext uri="{BB962C8B-B14F-4D97-AF65-F5344CB8AC3E}">
        <p14:creationId xmlns:p14="http://schemas.microsoft.com/office/powerpoint/2010/main" val="585219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p:txBody>
          <a:bodyPr/>
          <a:lstStyle/>
          <a:p>
            <a:r>
              <a:rPr lang="ja-JP" altLang="en-US"/>
              <a:t>＜児童は最大</a:t>
            </a:r>
            <a:r>
              <a:rPr lang="en-US" altLang="ja-JP"/>
              <a:t>6</a:t>
            </a:r>
            <a:r>
              <a:rPr lang="ja-JP" altLang="en-US"/>
              <a:t>マス目にいる。津波は</a:t>
            </a:r>
            <a:r>
              <a:rPr lang="en-US" altLang="ja-JP"/>
              <a:t>4</a:t>
            </a:r>
            <a:r>
              <a:rPr kumimoji="1" lang="ja-JP" altLang="en-US"/>
              <a:t>マス目まで進み、遅れ役の上からブルーシートをかぶせる＞</a:t>
            </a:r>
            <a:endParaRPr kumimoji="1" lang="en-US" altLang="ja-JP"/>
          </a:p>
          <a:p>
            <a:r>
              <a:rPr kumimoji="1" lang="ja-JP" altLang="en-US"/>
              <a:t>さっきより高い津波がきてます、どこまでくるんだろう、ああ、ああ、お兄さんが！</a:t>
            </a:r>
            <a:endParaRPr kumimoji="1" lang="en-US" altLang="ja-JP"/>
          </a:p>
          <a:p>
            <a:r>
              <a:rPr kumimoji="1" lang="en-US" altLang="ja-JP"/>
              <a:t>《</a:t>
            </a:r>
            <a:r>
              <a:rPr kumimoji="1" lang="ja-JP" altLang="en-US"/>
              <a:t>遅れ役</a:t>
            </a:r>
            <a:r>
              <a:rPr kumimoji="1" lang="en-US" altLang="ja-JP"/>
              <a:t>》</a:t>
            </a:r>
            <a:r>
              <a:rPr kumimoji="1" lang="ja-JP" altLang="en-US"/>
              <a:t>「わあああ～」</a:t>
            </a:r>
            <a:endParaRPr kumimoji="1" lang="en-US" altLang="ja-JP"/>
          </a:p>
          <a:p>
            <a:r>
              <a:rPr kumimoji="1" lang="ja-JP" altLang="en-US"/>
              <a:t>ああ、お兄さんが津波にのまれて、連れていかれてしまいました</a:t>
            </a:r>
            <a:r>
              <a:rPr kumimoji="1" lang="en-US" altLang="ja-JP"/>
              <a:t>…</a:t>
            </a:r>
            <a:r>
              <a:rPr kumimoji="1" lang="ja-JP" altLang="en-US" err="1"/>
              <a:t>。</a:t>
            </a:r>
            <a:endParaRPr kumimoji="1" lang="en-US" altLang="ja-JP"/>
          </a:p>
          <a:p>
            <a:r>
              <a:rPr kumimoji="1" lang="ja-JP" altLang="en-US"/>
              <a:t>さあ皆さん、今回の津波は４マス目まできたので、緊急地震速報で身を守らずにお肉を食べ、もういいかなって休憩しちゃったお兄さんは、津波におそわれてしまいました。</a:t>
            </a:r>
            <a:endParaRPr kumimoji="1" lang="en-US" altLang="ja-JP"/>
          </a:p>
          <a:p>
            <a:r>
              <a:rPr kumimoji="1" lang="ja-JP" altLang="en-US"/>
              <a:t>これはゲームだったからいいけど、本番にこんなことがあってはいけません。</a:t>
            </a:r>
            <a:endParaRPr kumimoji="1" lang="en-US" altLang="ja-JP"/>
          </a:p>
          <a:p>
            <a:r>
              <a:rPr kumimoji="1" lang="ja-JP" altLang="en-US"/>
              <a:t>このゲームではあと１回津波がきますので、引き続き頑張って逃げましょう。</a:t>
            </a:r>
            <a:r>
              <a:rPr kumimoji="1" lang="en-US" altLang="ja-JP"/>
              <a:t>【</a:t>
            </a:r>
            <a:r>
              <a:rPr kumimoji="1" lang="ja-JP" altLang="en-US"/>
              <a:t>クリック</a:t>
            </a:r>
            <a:r>
              <a:rPr kumimoji="1" lang="en-US" altLang="ja-JP"/>
              <a:t>】</a:t>
            </a:r>
          </a:p>
        </p:txBody>
      </p:sp>
      <p:sp>
        <p:nvSpPr>
          <p:cNvPr id="4" name="スライド番号プレースホルダー 3"/>
          <p:cNvSpPr>
            <a:spLocks noGrp="1"/>
          </p:cNvSpPr>
          <p:nvPr>
            <p:ph type="sldNum" sz="quarter" idx="10"/>
          </p:nvPr>
        </p:nvSpPr>
        <p:spPr/>
        <p:txBody>
          <a:bodyPr/>
          <a:lstStyle/>
          <a:p>
            <a:fld id="{686A940A-2010-491E-B000-17F639C3C6D0}" type="slidenum">
              <a:rPr kumimoji="1" lang="ja-JP" altLang="en-US" smtClean="0"/>
              <a:t>24</a:t>
            </a:fld>
            <a:endParaRPr kumimoji="1" lang="ja-JP" altLang="en-US"/>
          </a:p>
        </p:txBody>
      </p:sp>
    </p:spTree>
    <p:extLst>
      <p:ext uri="{BB962C8B-B14F-4D97-AF65-F5344CB8AC3E}">
        <p14:creationId xmlns:p14="http://schemas.microsoft.com/office/powerpoint/2010/main" val="42551212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a:t>
            </a:r>
            <a:r>
              <a:rPr kumimoji="1" lang="ja-JP" altLang="en-US"/>
              <a:t>パターン１</a:t>
            </a:r>
            <a:r>
              <a:rPr kumimoji="1" lang="en-US" altLang="ja-JP"/>
              <a:t>》</a:t>
            </a:r>
          </a:p>
          <a:p>
            <a:r>
              <a:rPr kumimoji="1" lang="ja-JP" altLang="en-US"/>
              <a:t>（開催場所の学校が浸水域にあるなど、向かってはいけない場合に使用）</a:t>
            </a:r>
            <a:endParaRPr kumimoji="1" lang="en-US" altLang="ja-JP"/>
          </a:p>
          <a:p>
            <a:r>
              <a:rPr kumimoji="1" lang="ja-JP" altLang="en-US"/>
              <a:t>（学校開催ではない県防災フェアなどの場合は、この問題を省略して最後の問題に進む）</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第五問！</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皆さんは無事に二回目の津波から逃げられました。この後、どうしましょう？</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t>A</a:t>
            </a:r>
            <a:r>
              <a:rPr kumimoji="1" lang="ja-JP" altLang="en-US"/>
              <a:t>は、先生もいるし学校に集まる。</a:t>
            </a:r>
            <a:r>
              <a:rPr kumimoji="1" lang="en-US" altLang="ja-JP"/>
              <a:t>B</a:t>
            </a:r>
            <a:r>
              <a:rPr kumimoji="1" lang="ja-JP" altLang="en-US"/>
              <a:t>はまだまっすぐすすむ！</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さあ答えは、せーの！</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はい、答えは</a:t>
            </a:r>
            <a:r>
              <a:rPr kumimoji="1" lang="en-US" altLang="ja-JP"/>
              <a:t>【</a:t>
            </a:r>
            <a:r>
              <a:rPr kumimoji="1" lang="ja-JP" altLang="en-US"/>
              <a:t>クリック</a:t>
            </a:r>
            <a:r>
              <a:rPr kumimoji="1" lang="en-US" altLang="ja-JP"/>
              <a:t>】</a:t>
            </a:r>
            <a:r>
              <a:rPr kumimoji="1" lang="ja-JP" altLang="en-US"/>
              <a:t>こっち、</a:t>
            </a:r>
            <a:r>
              <a:rPr kumimoji="1" lang="en-US" altLang="ja-JP"/>
              <a:t>B</a:t>
            </a:r>
            <a:r>
              <a:rPr kumimoji="1" lang="ja-JP" altLang="en-US"/>
              <a:t>です！</a:t>
            </a:r>
            <a:r>
              <a:rPr kumimoji="1" lang="en-US" altLang="ja-JP"/>
              <a:t>B</a:t>
            </a:r>
            <a:r>
              <a:rPr kumimoji="1" lang="ja-JP" altLang="en-US"/>
              <a:t>の人は１マス進みます。</a:t>
            </a:r>
          </a:p>
          <a:p>
            <a:r>
              <a:rPr kumimoji="1" lang="ja-JP" altLang="en-US"/>
              <a:t>いま、</a:t>
            </a:r>
            <a:r>
              <a:rPr kumimoji="1" lang="en-US" altLang="ja-JP"/>
              <a:t>A</a:t>
            </a:r>
            <a:r>
              <a:rPr kumimoji="1" lang="ja-JP" altLang="en-US"/>
              <a:t>で答えた人もいました。実は、この〇〇小学校は、どこも津波がきてしまうような高さにあります。結構低いんです。</a:t>
            </a:r>
            <a:endParaRPr kumimoji="1" lang="en-US" altLang="ja-JP"/>
          </a:p>
          <a:p>
            <a:r>
              <a:rPr kumimoji="1" lang="ja-JP" altLang="en-US"/>
              <a:t>だから、津波警報が出ている間は、学校に行かず、どんどん高いところにいきましょう。</a:t>
            </a:r>
            <a:endParaRPr kumimoji="1" lang="en-US" altLang="ja-JP"/>
          </a:p>
          <a:p>
            <a:r>
              <a:rPr kumimoji="1" lang="ja-JP" altLang="en-US"/>
              <a:t>皆さん、覚えててくださいね？いいですかー？</a:t>
            </a:r>
            <a:r>
              <a:rPr kumimoji="1" lang="en-US" altLang="ja-JP"/>
              <a:t>【</a:t>
            </a:r>
            <a:r>
              <a:rPr kumimoji="1" lang="ja-JP" altLang="en-US"/>
              <a:t>クリック</a:t>
            </a:r>
            <a:r>
              <a:rPr kumimoji="1" lang="en-US" altLang="ja-JP"/>
              <a:t>】</a:t>
            </a:r>
          </a:p>
        </p:txBody>
      </p:sp>
      <p:sp>
        <p:nvSpPr>
          <p:cNvPr id="4" name="スライド番号プレースホルダー 3"/>
          <p:cNvSpPr>
            <a:spLocks noGrp="1"/>
          </p:cNvSpPr>
          <p:nvPr>
            <p:ph type="sldNum" sz="quarter" idx="10"/>
          </p:nvPr>
        </p:nvSpPr>
        <p:spPr/>
        <p:txBody>
          <a:bodyPr/>
          <a:lstStyle/>
          <a:p>
            <a:fld id="{686A940A-2010-491E-B000-17F639C3C6D0}" type="slidenum">
              <a:rPr kumimoji="1" lang="ja-JP" altLang="en-US" smtClean="0"/>
              <a:t>25</a:t>
            </a:fld>
            <a:endParaRPr kumimoji="1" lang="ja-JP" altLang="en-US"/>
          </a:p>
        </p:txBody>
      </p:sp>
    </p:spTree>
    <p:extLst>
      <p:ext uri="{BB962C8B-B14F-4D97-AF65-F5344CB8AC3E}">
        <p14:creationId xmlns:p14="http://schemas.microsoft.com/office/powerpoint/2010/main" val="629196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a:t>
            </a:r>
            <a:r>
              <a:rPr kumimoji="1" lang="ja-JP" altLang="en-US"/>
              <a:t>パターン２</a:t>
            </a:r>
            <a:r>
              <a:rPr kumimoji="1" lang="en-US" altLang="ja-JP"/>
              <a:t>》</a:t>
            </a:r>
          </a:p>
          <a:p>
            <a:r>
              <a:rPr kumimoji="1" lang="ja-JP" altLang="en-US"/>
              <a:t>（開催場所の学校が周囲より高く、津波避難場所である場合に使用。</a:t>
            </a:r>
            <a:endParaRPr kumimoji="1" lang="en-US" altLang="ja-JP"/>
          </a:p>
          <a:p>
            <a:r>
              <a:rPr kumimoji="1" lang="ja-JP" altLang="en-US"/>
              <a:t>　もし</a:t>
            </a:r>
            <a:r>
              <a:rPr kumimoji="1" lang="en-US" altLang="ja-JP"/>
              <a:t>B</a:t>
            </a:r>
            <a:r>
              <a:rPr kumimoji="1" lang="ja-JP" altLang="en-US"/>
              <a:t>を選んで「家のほうが標高が高くてしっかりしてる！」と主張する子がいれば１マス進ませて良い）</a:t>
            </a:r>
            <a:endParaRPr kumimoji="1" lang="en-US" altLang="ja-JP"/>
          </a:p>
          <a:p>
            <a:r>
              <a:rPr kumimoji="1" lang="ja-JP" altLang="en-US"/>
              <a:t>（学校開催ではない県防災フェアなどの場合は、この問題を省略して最後の問題に進む）</a:t>
            </a:r>
            <a:endParaRPr kumimoji="1" lang="en-US" altLang="ja-JP"/>
          </a:p>
          <a:p>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第五問！</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皆さんは無事に二回目の津波から逃げられました。この後、どうしましょう？</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t>A</a:t>
            </a:r>
            <a:r>
              <a:rPr kumimoji="1" lang="ja-JP" altLang="en-US"/>
              <a:t>は、学校にいく。</a:t>
            </a:r>
            <a:r>
              <a:rPr kumimoji="1" lang="en-US" altLang="ja-JP"/>
              <a:t>B</a:t>
            </a:r>
            <a:r>
              <a:rPr kumimoji="1" lang="ja-JP" altLang="en-US"/>
              <a:t>は家に帰ります。</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さあ答えは、せーの！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はい、答えは</a:t>
            </a:r>
            <a:r>
              <a:rPr kumimoji="1" lang="en-US" altLang="ja-JP"/>
              <a:t>【</a:t>
            </a:r>
            <a:r>
              <a:rPr kumimoji="1" lang="ja-JP" altLang="en-US"/>
              <a:t>クリック</a:t>
            </a:r>
            <a:r>
              <a:rPr kumimoji="1" lang="en-US" altLang="ja-JP"/>
              <a:t>】</a:t>
            </a:r>
            <a:r>
              <a:rPr kumimoji="1" lang="ja-JP" altLang="en-US"/>
              <a:t>こっち、</a:t>
            </a:r>
            <a:r>
              <a:rPr kumimoji="1" lang="en-US" altLang="ja-JP"/>
              <a:t>A</a:t>
            </a:r>
            <a:r>
              <a:rPr kumimoji="1" lang="ja-JP" altLang="en-US"/>
              <a:t>です！</a:t>
            </a:r>
            <a:r>
              <a:rPr kumimoji="1" lang="en-US" altLang="ja-JP"/>
              <a:t>A</a:t>
            </a:r>
            <a:r>
              <a:rPr kumimoji="1" lang="ja-JP" altLang="en-US"/>
              <a:t>の人は１マス進みます。</a:t>
            </a:r>
          </a:p>
          <a:p>
            <a:r>
              <a:rPr kumimoji="1" lang="ja-JP" altLang="en-US"/>
              <a:t>この●●中学校は、島の中でも標高の高いところにあります。津波の避難場所になってます。</a:t>
            </a:r>
            <a:endParaRPr kumimoji="1" lang="en-US" altLang="ja-JP"/>
          </a:p>
          <a:p>
            <a:r>
              <a:rPr kumimoji="1" lang="ja-JP" altLang="en-US"/>
              <a:t>なので、おうちに帰ることなく、学校へ。学校でも２階、屋上へと、どんどん高いところにいきましょう。</a:t>
            </a:r>
            <a:endParaRPr kumimoji="1" lang="en-US" altLang="ja-JP"/>
          </a:p>
          <a:p>
            <a:r>
              <a:rPr kumimoji="1" lang="ja-JP" altLang="en-US"/>
              <a:t>皆さん、覚えててくださいね？いいですかー？</a:t>
            </a:r>
            <a:r>
              <a:rPr kumimoji="1" lang="en-US" altLang="ja-JP"/>
              <a:t>【</a:t>
            </a:r>
            <a:r>
              <a:rPr kumimoji="1" lang="ja-JP" altLang="en-US"/>
              <a:t>クリック</a:t>
            </a:r>
            <a:r>
              <a:rPr kumimoji="1" lang="en-US" altLang="ja-JP"/>
              <a:t>】</a:t>
            </a:r>
          </a:p>
          <a:p>
            <a:endParaRPr kumimoji="1" lang="en-US" altLang="ja-JP"/>
          </a:p>
        </p:txBody>
      </p:sp>
      <p:sp>
        <p:nvSpPr>
          <p:cNvPr id="4" name="スライド番号プレースホルダー 3"/>
          <p:cNvSpPr>
            <a:spLocks noGrp="1"/>
          </p:cNvSpPr>
          <p:nvPr>
            <p:ph type="sldNum" sz="quarter" idx="10"/>
          </p:nvPr>
        </p:nvSpPr>
        <p:spPr/>
        <p:txBody>
          <a:bodyPr/>
          <a:lstStyle/>
          <a:p>
            <a:fld id="{686A940A-2010-491E-B000-17F639C3C6D0}" type="slidenum">
              <a:rPr kumimoji="1" lang="ja-JP" altLang="en-US" smtClean="0"/>
              <a:t>26</a:t>
            </a:fld>
            <a:endParaRPr kumimoji="1" lang="ja-JP" altLang="en-US"/>
          </a:p>
        </p:txBody>
      </p:sp>
    </p:spTree>
    <p:extLst>
      <p:ext uri="{BB962C8B-B14F-4D97-AF65-F5344CB8AC3E}">
        <p14:creationId xmlns:p14="http://schemas.microsoft.com/office/powerpoint/2010/main" val="2604888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さあ、これが最後のクイズです。</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これで津波から逃げられるかどうかが決まりますよ。</a:t>
            </a:r>
            <a:endParaRPr kumimoji="1" lang="en-US" altLang="ja-JP"/>
          </a:p>
          <a:p>
            <a:r>
              <a:rPr kumimoji="1" lang="ja-JP" altLang="en-US"/>
              <a:t>全問正解すれば８番までたどり着けるので狙いたいですが、最後は難問。</a:t>
            </a:r>
            <a:r>
              <a:rPr kumimoji="1" lang="en-US" altLang="ja-JP"/>
              <a:t>【</a:t>
            </a:r>
            <a:r>
              <a:rPr kumimoji="1" lang="ja-JP" altLang="en-US"/>
              <a:t>クリック</a:t>
            </a:r>
            <a:r>
              <a:rPr kumimoji="1" lang="en-US" altLang="ja-JP"/>
              <a:t>】</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6A940A-2010-491E-B000-17F639C3C6D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84258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第６問！難しいよ。</a:t>
            </a:r>
            <a:endParaRPr kumimoji="1" lang="en-US" altLang="ja-JP"/>
          </a:p>
          <a:p>
            <a:r>
              <a:rPr kumimoji="1" lang="ja-JP" altLang="en-US"/>
              <a:t>津波防災の日、という日があります。それはいつでしょう？</a:t>
            </a:r>
            <a:endParaRPr kumimoji="1" lang="en-US" altLang="ja-JP"/>
          </a:p>
          <a:p>
            <a:r>
              <a:rPr kumimoji="1" lang="en-US" altLang="ja-JP"/>
              <a:t>A,</a:t>
            </a:r>
            <a:r>
              <a:rPr kumimoji="1" lang="ja-JP" altLang="en-US"/>
              <a:t>３月１１日。</a:t>
            </a:r>
            <a:r>
              <a:rPr kumimoji="1" lang="en-US" altLang="ja-JP"/>
              <a:t>B,</a:t>
            </a:r>
            <a:r>
              <a:rPr kumimoji="1" lang="ja-JP" altLang="en-US"/>
              <a:t>１１月５日</a:t>
            </a:r>
            <a:endParaRPr kumimoji="1" lang="en-US" altLang="ja-JP"/>
          </a:p>
          <a:p>
            <a:r>
              <a:rPr kumimoji="1" lang="ja-JP" altLang="en-US"/>
              <a:t>さあ答えは？　せーの！</a:t>
            </a:r>
            <a:endParaRPr kumimoji="1" lang="en-US" altLang="ja-JP"/>
          </a:p>
          <a:p>
            <a:r>
              <a:rPr kumimoji="1" lang="ja-JP" altLang="en-US"/>
              <a:t>はい、答えは！</a:t>
            </a:r>
            <a:r>
              <a:rPr kumimoji="1" lang="en-US" altLang="ja-JP"/>
              <a:t>【</a:t>
            </a:r>
            <a:r>
              <a:rPr kumimoji="1" lang="ja-JP" altLang="en-US"/>
              <a:t>クリック</a:t>
            </a:r>
            <a:r>
              <a:rPr kumimoji="1" lang="en-US" altLang="ja-JP"/>
              <a:t>】B</a:t>
            </a:r>
            <a:r>
              <a:rPr kumimoji="1" lang="ja-JP" altLang="en-US"/>
              <a:t>です！</a:t>
            </a:r>
            <a:r>
              <a:rPr kumimoji="1" lang="en-US" altLang="ja-JP"/>
              <a:t>B</a:t>
            </a:r>
            <a:r>
              <a:rPr kumimoji="1" lang="ja-JP" altLang="en-US"/>
              <a:t>の人は進んでください！</a:t>
            </a:r>
            <a:endParaRPr kumimoji="1" lang="en-US" altLang="ja-JP"/>
          </a:p>
          <a:p>
            <a:r>
              <a:rPr kumimoji="1" lang="ja-JP" altLang="en-US"/>
              <a:t>３月１１日を選んだ人も多かったね。この日は大きな地震があった日です。皆さん知ってますか？</a:t>
            </a:r>
            <a:endParaRPr kumimoji="1" lang="en-US" altLang="ja-JP"/>
          </a:p>
          <a:p>
            <a:r>
              <a:rPr kumimoji="1" lang="ja-JP" altLang="en-US"/>
              <a:t>そう、東日本大震災があった日です。</a:t>
            </a:r>
            <a:endParaRPr kumimoji="1" lang="en-US" altLang="ja-JP"/>
          </a:p>
          <a:p>
            <a:r>
              <a:rPr kumimoji="1" lang="ja-JP" altLang="en-US"/>
              <a:t>でも実は１１月５日も、大きな地震があった日なんです。</a:t>
            </a:r>
            <a:endParaRPr kumimoji="1" lang="en-US" altLang="ja-JP"/>
          </a:p>
          <a:p>
            <a:r>
              <a:rPr kumimoji="1" lang="ja-JP" altLang="en-US"/>
              <a:t>１８５４年、江戸時代なのでずいぶんと昔ですが、南海トラフの地震があって津波の被害があった日です。</a:t>
            </a:r>
            <a:endParaRPr kumimoji="1" lang="en-US" altLang="ja-JP"/>
          </a:p>
          <a:p>
            <a:r>
              <a:rPr kumimoji="1" lang="ja-JP" altLang="en-US" err="1"/>
              <a:t>なので</a:t>
            </a:r>
            <a:r>
              <a:rPr kumimoji="1" lang="ja-JP" altLang="en-US"/>
              <a:t>この１１月５日が津波防災の日になっていて、避難訓練とかをします。皆さんこの日になったらまた津波のこと考えてみてくださいね。</a:t>
            </a:r>
            <a:endParaRPr kumimoji="1" lang="en-US" altLang="ja-JP"/>
          </a:p>
          <a:p>
            <a:r>
              <a:rPr kumimoji="1" lang="ja-JP" altLang="en-US"/>
              <a:t>さあさあ、これが最後のクイズでした。皆さん気になってるのは、今いるマス目で津波から逃げられるかですよね。後ろをみると</a:t>
            </a:r>
            <a:r>
              <a:rPr kumimoji="1" lang="en-US" altLang="ja-JP"/>
              <a:t>…【</a:t>
            </a:r>
            <a:r>
              <a:rPr kumimoji="1" lang="ja-JP" altLang="en-US"/>
              <a:t>クリック</a:t>
            </a:r>
            <a:r>
              <a:rPr kumimoji="1" lang="en-US" altLang="ja-JP"/>
              <a:t>】</a:t>
            </a:r>
          </a:p>
        </p:txBody>
      </p:sp>
      <p:sp>
        <p:nvSpPr>
          <p:cNvPr id="4" name="スライド番号プレースホルダー 3"/>
          <p:cNvSpPr>
            <a:spLocks noGrp="1"/>
          </p:cNvSpPr>
          <p:nvPr>
            <p:ph type="sldNum" sz="quarter" idx="10"/>
          </p:nvPr>
        </p:nvSpPr>
        <p:spPr/>
        <p:txBody>
          <a:bodyPr/>
          <a:lstStyle/>
          <a:p>
            <a:fld id="{686A940A-2010-491E-B000-17F639C3C6D0}" type="slidenum">
              <a:rPr kumimoji="1" lang="ja-JP" altLang="en-US" smtClean="0"/>
              <a:t>28</a:t>
            </a:fld>
            <a:endParaRPr kumimoji="1" lang="ja-JP" altLang="en-US"/>
          </a:p>
        </p:txBody>
      </p:sp>
    </p:spTree>
    <p:extLst>
      <p:ext uri="{BB962C8B-B14F-4D97-AF65-F5344CB8AC3E}">
        <p14:creationId xmlns:p14="http://schemas.microsoft.com/office/powerpoint/2010/main" val="838549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p:txBody>
          <a:bodyPr/>
          <a:lstStyle/>
          <a:p>
            <a:r>
              <a:rPr kumimoji="1" lang="ja-JP" altLang="en-US" err="1"/>
              <a:t>大きな大きな</a:t>
            </a:r>
            <a:r>
              <a:rPr kumimoji="1" lang="ja-JP" altLang="en-US"/>
              <a:t>津波が近づいてきました！</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＜太鼓の音とともに津波役がすすむ。津波は頭の高さ＞</a:t>
            </a:r>
            <a:endParaRPr kumimoji="1" lang="en-US" altLang="ja-JP"/>
          </a:p>
          <a:p>
            <a:r>
              <a:rPr kumimoji="1" lang="ja-JP" altLang="en-US"/>
              <a:t>あぶない！７マス目までくるみたいです！！</a:t>
            </a:r>
            <a:endParaRPr kumimoji="1" lang="en-US" altLang="ja-JP"/>
          </a:p>
          <a:p>
            <a:r>
              <a:rPr kumimoji="1" lang="en-US" altLang="ja-JP"/>
              <a:t>…</a:t>
            </a:r>
            <a:r>
              <a:rPr kumimoji="1" lang="ja-JP" altLang="en-US"/>
              <a:t>さあここで！</a:t>
            </a:r>
            <a:r>
              <a:rPr kumimoji="1" lang="en-US" altLang="ja-JP"/>
              <a:t>【</a:t>
            </a:r>
            <a:r>
              <a:rPr kumimoji="1" lang="ja-JP" altLang="en-US"/>
              <a:t>クリック</a:t>
            </a:r>
            <a:r>
              <a:rPr kumimoji="1" lang="en-US" altLang="ja-JP"/>
              <a:t>】</a:t>
            </a:r>
          </a:p>
          <a:p>
            <a:endParaRPr kumimoji="1" lang="ja-JP" altLang="en-US"/>
          </a:p>
        </p:txBody>
      </p:sp>
      <p:sp>
        <p:nvSpPr>
          <p:cNvPr id="4" name="スライド番号プレースホルダー 3"/>
          <p:cNvSpPr>
            <a:spLocks noGrp="1"/>
          </p:cNvSpPr>
          <p:nvPr>
            <p:ph type="sldNum" sz="quarter" idx="10"/>
          </p:nvPr>
        </p:nvSpPr>
        <p:spPr/>
        <p:txBody>
          <a:bodyPr/>
          <a:lstStyle/>
          <a:p>
            <a:fld id="{686A940A-2010-491E-B000-17F639C3C6D0}" type="slidenum">
              <a:rPr kumimoji="1" lang="ja-JP" altLang="en-US" smtClean="0"/>
              <a:t>29</a:t>
            </a:fld>
            <a:endParaRPr kumimoji="1" lang="ja-JP" altLang="en-US"/>
          </a:p>
        </p:txBody>
      </p:sp>
    </p:spTree>
    <p:extLst>
      <p:ext uri="{BB962C8B-B14F-4D97-AF65-F5344CB8AC3E}">
        <p14:creationId xmlns:p14="http://schemas.microsoft.com/office/powerpoint/2010/main" val="1122955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皆さんは今、海の近くにいます。海は、体育館の後ろ側、あのブルーシートのあるところです。</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そして実は、</a:t>
            </a:r>
            <a:r>
              <a:rPr kumimoji="1" lang="en-US" altLang="ja-JP"/>
              <a:t>【</a:t>
            </a:r>
            <a:r>
              <a:rPr kumimoji="1" lang="ja-JP" altLang="en-US"/>
              <a:t>クリック</a:t>
            </a:r>
            <a:r>
              <a:rPr kumimoji="1" lang="en-US" altLang="ja-JP"/>
              <a:t>】</a:t>
            </a:r>
            <a:r>
              <a:rPr kumimoji="1" lang="ja-JP" altLang="en-US"/>
              <a:t>このあと大きな地震がおきます。そして津波がおそってくるので、</a:t>
            </a:r>
            <a:r>
              <a:rPr kumimoji="1" lang="en-US" altLang="ja-JP"/>
              <a:t>【</a:t>
            </a:r>
            <a:r>
              <a:rPr kumimoji="1" lang="ja-JP" altLang="en-US"/>
              <a:t>クリック</a:t>
            </a:r>
            <a:r>
              <a:rPr kumimoji="1" lang="en-US" altLang="ja-JP"/>
              <a:t>】</a:t>
            </a:r>
            <a:r>
              <a:rPr kumimoji="1" lang="ja-JP" altLang="en-US"/>
              <a:t>がんばって逃げなければいけません。</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でも、ただ走って逃げるのではありません。</a:t>
            </a:r>
            <a:r>
              <a:rPr kumimoji="1" lang="en-US" altLang="ja-JP"/>
              <a:t>【</a:t>
            </a:r>
            <a:r>
              <a:rPr kumimoji="1" lang="ja-JP" altLang="en-US"/>
              <a:t>クリック</a:t>
            </a:r>
            <a:r>
              <a:rPr kumimoji="1" lang="en-US" altLang="ja-JP"/>
              <a:t>】</a:t>
            </a:r>
            <a:r>
              <a:rPr kumimoji="1" lang="ja-JP" altLang="en-US"/>
              <a:t>これから地震や津波のクイズを出します。</a:t>
            </a:r>
            <a:r>
              <a:rPr kumimoji="1" lang="en-US" altLang="ja-JP"/>
              <a:t>【</a:t>
            </a:r>
            <a:r>
              <a:rPr kumimoji="1" lang="ja-JP" altLang="en-US"/>
              <a:t>クリック</a:t>
            </a:r>
            <a:r>
              <a:rPr kumimoji="1" lang="en-US" altLang="ja-JP"/>
              <a:t>】</a:t>
            </a:r>
            <a:r>
              <a:rPr kumimoji="1" lang="ja-JP" altLang="en-US"/>
              <a:t>クイズに正解できた人は１マス進むことができます。</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マスっていうのは、床にはってある７番とか数字があるラインのことです。正解すると１マス進めます。</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というわけで、</a:t>
            </a:r>
            <a:r>
              <a:rPr kumimoji="1" lang="en-US" altLang="ja-JP"/>
              <a:t>【</a:t>
            </a:r>
            <a:r>
              <a:rPr kumimoji="1" lang="ja-JP" altLang="en-US"/>
              <a:t>クリック</a:t>
            </a:r>
            <a:r>
              <a:rPr kumimoji="1" lang="en-US" altLang="ja-JP"/>
              <a:t>】</a:t>
            </a:r>
            <a:r>
              <a:rPr kumimoji="1" lang="ja-JP" altLang="en-US"/>
              <a:t>頑張って逃げましょう。</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では皆さん、海の近くにいきましょう。床に０番って書いてある線のところまでいってください。</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　＜移動＞</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t>【</a:t>
            </a:r>
            <a:r>
              <a:rPr kumimoji="1" lang="ja-JP" altLang="en-US"/>
              <a:t>クリック</a:t>
            </a:r>
            <a:r>
              <a:rPr kumimoji="1" lang="en-US" altLang="ja-JP"/>
              <a:t>】</a:t>
            </a:r>
          </a:p>
        </p:txBody>
      </p:sp>
      <p:sp>
        <p:nvSpPr>
          <p:cNvPr id="4" name="スライド番号プレースホルダー 3"/>
          <p:cNvSpPr>
            <a:spLocks noGrp="1"/>
          </p:cNvSpPr>
          <p:nvPr>
            <p:ph type="sldNum" sz="quarter" idx="10"/>
          </p:nvPr>
        </p:nvSpPr>
        <p:spPr/>
        <p:txBody>
          <a:bodyPr/>
          <a:lstStyle/>
          <a:p>
            <a:fld id="{686A940A-2010-491E-B000-17F639C3C6D0}" type="slidenum">
              <a:rPr kumimoji="1" lang="ja-JP" altLang="en-US" smtClean="0"/>
              <a:t>3</a:t>
            </a:fld>
            <a:endParaRPr kumimoji="1" lang="ja-JP" altLang="en-US"/>
          </a:p>
        </p:txBody>
      </p:sp>
    </p:spTree>
    <p:extLst>
      <p:ext uri="{BB962C8B-B14F-4D97-AF65-F5344CB8AC3E}">
        <p14:creationId xmlns:p14="http://schemas.microsoft.com/office/powerpoint/2010/main" val="35241390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p:txBody>
          <a:bodyPr/>
          <a:lstStyle/>
          <a:p>
            <a:r>
              <a:rPr kumimoji="1" lang="en-US" altLang="ja-JP" dirty="0"/>
              <a:t>&lt;</a:t>
            </a:r>
            <a:r>
              <a:rPr kumimoji="1" lang="ja-JP" altLang="en-US" dirty="0"/>
              <a:t>効果音を待って＞</a:t>
            </a:r>
            <a:endParaRPr kumimoji="1" lang="en-US" altLang="ja-JP" dirty="0"/>
          </a:p>
          <a:p>
            <a:r>
              <a:rPr kumimoji="1" lang="ja-JP" altLang="en-US" dirty="0"/>
              <a:t>お助けクイズです！！津波は時間が止まっています！</a:t>
            </a:r>
            <a:endParaRPr kumimoji="1" lang="en-US" altLang="ja-JP" dirty="0"/>
          </a:p>
          <a:p>
            <a:r>
              <a:rPr kumimoji="1" lang="ja-JP" altLang="en-US" dirty="0"/>
              <a:t>８番の子は大丈夫だけど、７番にいる子はおたすけクイズにこたえましょう、</a:t>
            </a:r>
            <a:endParaRPr kumimoji="1" lang="en-US" altLang="ja-JP" dirty="0"/>
          </a:p>
          <a:p>
            <a:r>
              <a:rPr kumimoji="1" lang="ja-JP" altLang="en-US" dirty="0"/>
              <a:t>さあ＜はれるん登場＞　みんなを助けにきてくれた　はれるん　がもっているこのマークは、何をあらわしているでしょう？</a:t>
            </a:r>
            <a:endParaRPr kumimoji="1" lang="en-US" altLang="ja-JP" dirty="0"/>
          </a:p>
          <a:p>
            <a:r>
              <a:rPr kumimoji="1" lang="en-US" altLang="ja-JP" dirty="0"/>
              <a:t>A,</a:t>
            </a:r>
            <a:r>
              <a:rPr kumimoji="1" lang="ja-JP" altLang="en-US" dirty="0"/>
              <a:t>津波避難ビル。</a:t>
            </a:r>
            <a:r>
              <a:rPr kumimoji="1" lang="en-US" altLang="ja-JP" dirty="0"/>
              <a:t>B,</a:t>
            </a:r>
            <a:r>
              <a:rPr kumimoji="1" lang="ja-JP" altLang="en-US" dirty="0"/>
              <a:t>海水浴場。さあどっちでしょう。</a:t>
            </a:r>
            <a:endParaRPr kumimoji="1" lang="en-US" altLang="ja-JP" dirty="0"/>
          </a:p>
          <a:p>
            <a:r>
              <a:rPr kumimoji="1" lang="ja-JP" altLang="en-US" dirty="0"/>
              <a:t>せーの！</a:t>
            </a:r>
            <a:r>
              <a:rPr kumimoji="1" lang="en-US" altLang="ja-JP" dirty="0"/>
              <a:t>&lt;</a:t>
            </a:r>
            <a:r>
              <a:rPr kumimoji="1" lang="ja-JP" altLang="en-US" dirty="0"/>
              <a:t>ポーズ＞</a:t>
            </a:r>
            <a:endParaRPr kumimoji="1" lang="en-US" altLang="ja-JP" dirty="0"/>
          </a:p>
          <a:p>
            <a:r>
              <a:rPr kumimoji="1" lang="ja-JP" altLang="en-US" dirty="0"/>
              <a:t>答えは、</a:t>
            </a:r>
            <a:r>
              <a:rPr kumimoji="1" lang="en-US" altLang="ja-JP" dirty="0"/>
              <a:t>【</a:t>
            </a:r>
            <a:r>
              <a:rPr kumimoji="1" lang="ja-JP" altLang="en-US" dirty="0"/>
              <a:t>クリック</a:t>
            </a:r>
            <a:r>
              <a:rPr kumimoji="1" lang="en-US" altLang="ja-JP" dirty="0"/>
              <a:t>】A</a:t>
            </a:r>
            <a:r>
              <a:rPr kumimoji="1" lang="ja-JP" altLang="en-US" dirty="0"/>
              <a:t>です！</a:t>
            </a:r>
            <a:endParaRPr kumimoji="1" lang="en-US" altLang="ja-JP" dirty="0"/>
          </a:p>
          <a:p>
            <a:r>
              <a:rPr kumimoji="1" lang="ja-JP" altLang="en-US" dirty="0"/>
              <a:t>（中だるみしないようテンポ早めを意識）</a:t>
            </a:r>
          </a:p>
        </p:txBody>
      </p:sp>
      <p:sp>
        <p:nvSpPr>
          <p:cNvPr id="4" name="スライド番号プレースホルダー 3"/>
          <p:cNvSpPr>
            <a:spLocks noGrp="1"/>
          </p:cNvSpPr>
          <p:nvPr>
            <p:ph type="sldNum" sz="quarter" idx="10"/>
          </p:nvPr>
        </p:nvSpPr>
        <p:spPr/>
        <p:txBody>
          <a:bodyPr/>
          <a:lstStyle/>
          <a:p>
            <a:fld id="{686A940A-2010-491E-B000-17F639C3C6D0}" type="slidenum">
              <a:rPr kumimoji="1" lang="ja-JP" altLang="en-US" smtClean="0"/>
              <a:t>30</a:t>
            </a:fld>
            <a:endParaRPr kumimoji="1" lang="ja-JP" altLang="en-US"/>
          </a:p>
        </p:txBody>
      </p:sp>
    </p:spTree>
    <p:extLst>
      <p:ext uri="{BB962C8B-B14F-4D97-AF65-F5344CB8AC3E}">
        <p14:creationId xmlns:p14="http://schemas.microsoft.com/office/powerpoint/2010/main" val="10795680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p:txBody>
          <a:bodyPr/>
          <a:lstStyle/>
          <a:p>
            <a:r>
              <a:rPr kumimoji="1" lang="ja-JP" altLang="en-US" dirty="0"/>
              <a:t>マークが「津波避難ビル」だとわかった子には、</a:t>
            </a:r>
            <a:r>
              <a:rPr kumimoji="1" lang="en-US" altLang="ja-JP" dirty="0"/>
              <a:t>【</a:t>
            </a:r>
            <a:r>
              <a:rPr kumimoji="1" lang="ja-JP" altLang="en-US" dirty="0"/>
              <a:t>クリック</a:t>
            </a:r>
            <a:r>
              <a:rPr kumimoji="1" lang="en-US" altLang="ja-JP" dirty="0"/>
              <a:t>】</a:t>
            </a:r>
            <a:r>
              <a:rPr kumimoji="1" lang="ja-JP" altLang="en-US" dirty="0"/>
              <a:t>はいあっち見てください、はれるんが</a:t>
            </a:r>
            <a:r>
              <a:rPr kumimoji="1" lang="en-US" altLang="ja-JP" dirty="0"/>
              <a:t>『</a:t>
            </a:r>
            <a:r>
              <a:rPr kumimoji="1" lang="ja-JP" altLang="en-US" dirty="0"/>
              <a:t>津波避難ビル</a:t>
            </a:r>
            <a:r>
              <a:rPr kumimoji="1" lang="en-US" altLang="ja-JP" dirty="0"/>
              <a:t>』</a:t>
            </a:r>
            <a:r>
              <a:rPr kumimoji="1" lang="ja-JP" altLang="en-US" dirty="0"/>
              <a:t>を教えてくれました！</a:t>
            </a:r>
            <a:endParaRPr kumimoji="1" lang="en-US" altLang="ja-JP" dirty="0"/>
          </a:p>
          <a:p>
            <a:r>
              <a:rPr kumimoji="1" lang="ja-JP" altLang="en-US" dirty="0"/>
              <a:t>間違えた人には、教えてくれないそうです</a:t>
            </a:r>
            <a:r>
              <a:rPr kumimoji="1" lang="en-US" altLang="ja-JP" dirty="0"/>
              <a:t>…</a:t>
            </a:r>
            <a:r>
              <a:rPr kumimoji="1" lang="ja-JP" altLang="en-US" dirty="0"/>
              <a:t>。</a:t>
            </a:r>
            <a:endParaRPr kumimoji="1" lang="en-US" altLang="ja-JP" dirty="0"/>
          </a:p>
          <a:p>
            <a:r>
              <a:rPr kumimoji="1" lang="ja-JP" altLang="en-US" dirty="0"/>
              <a:t>津波避難ビルは、標高が低いところでも津波から命を守れる、頑丈な高い建物です！</a:t>
            </a:r>
            <a:endParaRPr kumimoji="1" lang="en-US" altLang="ja-JP" dirty="0"/>
          </a:p>
          <a:p>
            <a:r>
              <a:rPr kumimoji="1" lang="ja-JP" altLang="en-US" dirty="0"/>
              <a:t>７マス目（いるなら６マス目なども言う）にいる子も、いそいで登れば助かります！</a:t>
            </a:r>
            <a:endParaRPr kumimoji="1" lang="en-US" altLang="ja-JP" dirty="0"/>
          </a:p>
          <a:p>
            <a:r>
              <a:rPr kumimoji="1" lang="ja-JP" altLang="en-US" dirty="0"/>
              <a:t>さあ７マス目にいる子は、あちらのビルの方に集まってください！</a:t>
            </a:r>
            <a:endParaRPr kumimoji="1" lang="en-US" altLang="ja-JP" dirty="0"/>
          </a:p>
          <a:p>
            <a:r>
              <a:rPr kumimoji="1" lang="ja-JP" altLang="en-US" dirty="0"/>
              <a:t>（津波役が最終的に７マス目まですべて飲み込むため、会場端によること）</a:t>
            </a:r>
            <a:endParaRPr kumimoji="1" lang="en-US" altLang="ja-JP" dirty="0"/>
          </a:p>
          <a:p>
            <a:r>
              <a:rPr kumimoji="1" lang="ja-JP" altLang="en-US" dirty="0"/>
              <a:t>（お助けクイズ不正解の子も一緒に集まってしまうが、見なかったふりして良い）</a:t>
            </a:r>
            <a:endParaRPr kumimoji="1" lang="en-US" altLang="ja-JP" dirty="0"/>
          </a:p>
          <a:p>
            <a:r>
              <a:rPr kumimoji="1" lang="ja-JP" altLang="en-US" dirty="0"/>
              <a:t>８マス目の子はこのままで大丈夫ですよ～。</a:t>
            </a:r>
            <a:endParaRPr kumimoji="1" lang="en-US" altLang="ja-JP" dirty="0"/>
          </a:p>
          <a:p>
            <a:r>
              <a:rPr kumimoji="1" lang="ja-JP" altLang="en-US" dirty="0"/>
              <a:t>はい、ビルに集まりましたね？じゃあ</a:t>
            </a:r>
            <a:r>
              <a:rPr kumimoji="1" lang="en-US" altLang="ja-JP" dirty="0"/>
              <a:t>【</a:t>
            </a:r>
            <a:r>
              <a:rPr kumimoji="1" lang="ja-JP" altLang="en-US" dirty="0"/>
              <a:t>クリック</a:t>
            </a:r>
            <a:r>
              <a:rPr kumimoji="1" lang="en-US" altLang="ja-JP" dirty="0"/>
              <a:t>】</a:t>
            </a:r>
            <a:r>
              <a:rPr kumimoji="1" lang="ja-JP" altLang="en-US" dirty="0"/>
              <a:t>いそいで登りましょう！</a:t>
            </a:r>
            <a:r>
              <a:rPr kumimoji="1" lang="en-US" altLang="ja-JP" dirty="0"/>
              <a:t>【</a:t>
            </a:r>
            <a:r>
              <a:rPr kumimoji="1" lang="ja-JP" altLang="en-US" dirty="0"/>
              <a:t>クリック</a:t>
            </a:r>
            <a:r>
              <a:rPr kumimoji="1" lang="en-US" altLang="ja-JP" dirty="0"/>
              <a:t>】</a:t>
            </a:r>
            <a:r>
              <a:rPr kumimoji="1" lang="ja-JP" altLang="en-US" dirty="0"/>
              <a:t>あしぶみ３０回でーす！ではスタート！</a:t>
            </a:r>
            <a:r>
              <a:rPr kumimoji="1" lang="en-US" altLang="ja-JP" dirty="0"/>
              <a:t>&lt;</a:t>
            </a:r>
            <a:r>
              <a:rPr kumimoji="1" lang="ja-JP" altLang="en-US" dirty="0"/>
              <a:t>足踏み＞</a:t>
            </a:r>
            <a:endParaRPr kumimoji="1" lang="en-US" altLang="ja-JP" dirty="0"/>
          </a:p>
          <a:p>
            <a:r>
              <a:rPr kumimoji="1" lang="en-US" altLang="ja-JP" dirty="0"/>
              <a:t>30</a:t>
            </a:r>
            <a:r>
              <a:rPr kumimoji="1" lang="ja-JP" altLang="en-US" dirty="0"/>
              <a:t>回あしぶみしてビルにのぼれた子は、しっかりビルに入って（端によって）ください。８番まで逃げれてる子はしっかり８番までいてください！</a:t>
            </a:r>
            <a:endParaRPr kumimoji="1" lang="en-US" altLang="ja-JP" dirty="0"/>
          </a:p>
          <a:p>
            <a:r>
              <a:rPr kumimoji="1" lang="ja-JP" altLang="en-US" dirty="0"/>
              <a:t>津波の止まっていた時間が、動き出します</a:t>
            </a:r>
            <a:r>
              <a:rPr kumimoji="1" lang="en-US" altLang="ja-JP" dirty="0"/>
              <a:t>…</a:t>
            </a:r>
            <a:r>
              <a:rPr kumimoji="1" lang="ja-JP" altLang="en-US" dirty="0"/>
              <a:t>！</a:t>
            </a:r>
            <a:r>
              <a:rPr kumimoji="1" lang="en-US" altLang="ja-JP" dirty="0"/>
              <a:t>【</a:t>
            </a:r>
            <a:r>
              <a:rPr kumimoji="1" lang="ja-JP" altLang="en-US" dirty="0"/>
              <a:t>クリック</a:t>
            </a:r>
            <a:r>
              <a:rPr kumimoji="1" lang="en-US" altLang="ja-JP" dirty="0"/>
              <a:t>】</a:t>
            </a:r>
          </a:p>
        </p:txBody>
      </p:sp>
      <p:sp>
        <p:nvSpPr>
          <p:cNvPr id="4" name="スライド番号プレースホルダー 3"/>
          <p:cNvSpPr>
            <a:spLocks noGrp="1"/>
          </p:cNvSpPr>
          <p:nvPr>
            <p:ph type="sldNum" sz="quarter" idx="10"/>
          </p:nvPr>
        </p:nvSpPr>
        <p:spPr/>
        <p:txBody>
          <a:bodyPr/>
          <a:lstStyle/>
          <a:p>
            <a:fld id="{686A940A-2010-491E-B000-17F639C3C6D0}" type="slidenum">
              <a:rPr kumimoji="1" lang="ja-JP" altLang="en-US" smtClean="0"/>
              <a:t>31</a:t>
            </a:fld>
            <a:endParaRPr kumimoji="1" lang="ja-JP" altLang="en-US"/>
          </a:p>
        </p:txBody>
      </p:sp>
    </p:spTree>
    <p:extLst>
      <p:ext uri="{BB962C8B-B14F-4D97-AF65-F5344CB8AC3E}">
        <p14:creationId xmlns:p14="http://schemas.microsoft.com/office/powerpoint/2010/main" val="21950583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p:txBody>
          <a:bodyPr/>
          <a:lstStyle/>
          <a:p>
            <a:r>
              <a:rPr lang="ja-JP" altLang="en-US"/>
              <a:t>＜児童は最大</a:t>
            </a:r>
            <a:r>
              <a:rPr lang="en-US" altLang="ja-JP"/>
              <a:t>8</a:t>
            </a:r>
            <a:r>
              <a:rPr lang="ja-JP" altLang="en-US"/>
              <a:t>マス目にいる。津波は</a:t>
            </a:r>
            <a:r>
              <a:rPr lang="en-US" altLang="ja-JP"/>
              <a:t>7</a:t>
            </a:r>
            <a:r>
              <a:rPr kumimoji="1" lang="ja-JP" altLang="en-US"/>
              <a:t>マス目まで＞</a:t>
            </a:r>
            <a:endParaRPr kumimoji="1" lang="en-US" altLang="ja-JP"/>
          </a:p>
          <a:p>
            <a:r>
              <a:rPr kumimoji="1" lang="ja-JP" altLang="en-US"/>
              <a:t>津波がきています！１回目２回目よりも大きな津波です！</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＜太鼓の音とともに津波役がすすむ。津波は頭の高さ＞</a:t>
            </a:r>
            <a:endParaRPr kumimoji="1" lang="en-US" altLang="ja-JP"/>
          </a:p>
          <a:p>
            <a:r>
              <a:rPr kumimoji="1" lang="ja-JP" altLang="en-US"/>
              <a:t>＜７マス目までにいる参加者を次々飲み込む＞</a:t>
            </a:r>
            <a:endParaRPr kumimoji="1" lang="en-US" altLang="ja-JP"/>
          </a:p>
          <a:p>
            <a:r>
              <a:rPr kumimoji="1" lang="ja-JP" altLang="en-US"/>
              <a:t>８マス目のみんな、ギリギリ逃げ切れました！</a:t>
            </a:r>
            <a:r>
              <a:rPr kumimoji="1" lang="en-US" altLang="ja-JP"/>
              <a:t>【</a:t>
            </a:r>
            <a:r>
              <a:rPr kumimoji="1" lang="ja-JP" altLang="en-US"/>
              <a:t>クリック</a:t>
            </a:r>
            <a:r>
              <a:rPr kumimoji="1" lang="en-US" altLang="ja-JP"/>
              <a:t>】</a:t>
            </a:r>
            <a:endParaRPr kumimoji="1" lang="ja-JP" altLang="en-US"/>
          </a:p>
        </p:txBody>
      </p:sp>
      <p:sp>
        <p:nvSpPr>
          <p:cNvPr id="4" name="スライド番号プレースホルダー 3"/>
          <p:cNvSpPr>
            <a:spLocks noGrp="1"/>
          </p:cNvSpPr>
          <p:nvPr>
            <p:ph type="sldNum" sz="quarter" idx="10"/>
          </p:nvPr>
        </p:nvSpPr>
        <p:spPr/>
        <p:txBody>
          <a:bodyPr/>
          <a:lstStyle/>
          <a:p>
            <a:fld id="{686A940A-2010-491E-B000-17F639C3C6D0}" type="slidenum">
              <a:rPr kumimoji="1" lang="ja-JP" altLang="en-US" smtClean="0"/>
              <a:t>32</a:t>
            </a:fld>
            <a:endParaRPr kumimoji="1" lang="ja-JP" altLang="en-US"/>
          </a:p>
        </p:txBody>
      </p:sp>
    </p:spTree>
    <p:extLst>
      <p:ext uri="{BB962C8B-B14F-4D97-AF65-F5344CB8AC3E}">
        <p14:creationId xmlns:p14="http://schemas.microsoft.com/office/powerpoint/2010/main" val="590194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さあ、ひなんは終了です。津波から無事に逃げたみんな、拍手！</a:t>
            </a:r>
            <a:endParaRPr kumimoji="1" lang="en-US" altLang="ja-JP" dirty="0"/>
          </a:p>
          <a:p>
            <a:r>
              <a:rPr kumimoji="1" lang="ja-JP" altLang="en-US" dirty="0"/>
              <a:t>そして熱い演技で盛り上げてくれた津波役の皆さんにも、拍手！</a:t>
            </a:r>
            <a:r>
              <a:rPr kumimoji="1" lang="en-US" altLang="ja-JP" dirty="0"/>
              <a:t>【</a:t>
            </a:r>
            <a:r>
              <a:rPr kumimoji="1" lang="ja-JP" altLang="en-US" dirty="0"/>
              <a:t>クリック</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6A940A-2010-491E-B000-17F639C3C6D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234829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p:txBody>
          <a:bodyPr/>
          <a:lstStyle/>
          <a:p>
            <a:r>
              <a:rPr kumimoji="1" lang="ja-JP" altLang="en-US"/>
              <a:t>みなさん最後にきいてください。</a:t>
            </a:r>
            <a:endParaRPr kumimoji="1" lang="en-US" altLang="ja-JP"/>
          </a:p>
          <a:p>
            <a:endParaRPr kumimoji="1" lang="en-US" altLang="ja-JP"/>
          </a:p>
          <a:p>
            <a:r>
              <a:rPr kumimoji="1" lang="ja-JP" altLang="en-US"/>
              <a:t>みんな</a:t>
            </a:r>
            <a:r>
              <a:rPr kumimoji="1" lang="en-US" altLang="ja-JP"/>
              <a:t>【</a:t>
            </a:r>
            <a:r>
              <a:rPr kumimoji="1" lang="ja-JP" altLang="en-US"/>
              <a:t>クリック</a:t>
            </a:r>
            <a:r>
              <a:rPr kumimoji="1" lang="en-US" altLang="ja-JP"/>
              <a:t>】</a:t>
            </a:r>
            <a:r>
              <a:rPr kumimoji="1" lang="ja-JP" altLang="en-US"/>
              <a:t>クイズで津波のこと、わかりましたか？</a:t>
            </a:r>
            <a:endParaRPr kumimoji="1" lang="en-US" altLang="ja-JP"/>
          </a:p>
          <a:p>
            <a:r>
              <a:rPr kumimoji="1" lang="ja-JP" altLang="en-US"/>
              <a:t>クイズでおぼえたこといっぱいあります。最後に復習します。</a:t>
            </a:r>
            <a:r>
              <a:rPr kumimoji="1" lang="en-US" altLang="ja-JP"/>
              <a:t>【</a:t>
            </a:r>
            <a:r>
              <a:rPr kumimoji="1" lang="ja-JP" altLang="en-US"/>
              <a:t>クリック</a:t>
            </a:r>
            <a:r>
              <a:rPr kumimoji="1" lang="en-US" altLang="ja-JP"/>
              <a:t>】</a:t>
            </a:r>
          </a:p>
          <a:p>
            <a:r>
              <a:rPr kumimoji="1" lang="ja-JP" altLang="en-US"/>
              <a:t>・津波は</a:t>
            </a:r>
            <a:r>
              <a:rPr kumimoji="1" lang="en-US" altLang="ja-JP"/>
              <a:t>【</a:t>
            </a:r>
            <a:r>
              <a:rPr kumimoji="1" lang="ja-JP" altLang="en-US"/>
              <a:t>クリック</a:t>
            </a:r>
            <a:r>
              <a:rPr kumimoji="1" lang="en-US" altLang="ja-JP"/>
              <a:t>】</a:t>
            </a:r>
            <a:r>
              <a:rPr kumimoji="1" lang="ja-JP" altLang="en-US"/>
              <a:t>とっても速いので、見てから走っても逃げ切れないこと</a:t>
            </a:r>
            <a:endParaRPr kumimoji="1" lang="en-US" altLang="ja-JP"/>
          </a:p>
          <a:p>
            <a:r>
              <a:rPr kumimoji="1" lang="ja-JP" altLang="en-US"/>
              <a:t>・津波は</a:t>
            </a:r>
            <a:r>
              <a:rPr kumimoji="1" lang="en-US" altLang="ja-JP"/>
              <a:t>【</a:t>
            </a:r>
            <a:r>
              <a:rPr kumimoji="1" lang="ja-JP" altLang="en-US"/>
              <a:t>クリック</a:t>
            </a:r>
            <a:r>
              <a:rPr kumimoji="1" lang="en-US" altLang="ja-JP"/>
              <a:t>】</a:t>
            </a:r>
            <a:r>
              <a:rPr kumimoji="1" lang="ja-JP" altLang="en-US"/>
              <a:t>何度もおそってくるので、１回大丈夫でも戻ってはいけないこと</a:t>
            </a:r>
            <a:endParaRPr kumimoji="1" lang="en-US" altLang="ja-JP"/>
          </a:p>
          <a:p>
            <a:r>
              <a:rPr kumimoji="1" lang="ja-JP" altLang="en-US"/>
              <a:t>・津波は</a:t>
            </a:r>
            <a:r>
              <a:rPr kumimoji="1" lang="en-US" altLang="ja-JP"/>
              <a:t>【</a:t>
            </a:r>
            <a:r>
              <a:rPr kumimoji="1" lang="ja-JP" altLang="en-US"/>
              <a:t>クリック</a:t>
            </a:r>
            <a:r>
              <a:rPr kumimoji="1" lang="en-US" altLang="ja-JP"/>
              <a:t>】50</a:t>
            </a:r>
            <a:r>
              <a:rPr kumimoji="1" lang="ja-JP" altLang="en-US"/>
              <a:t>ｃｍでも危ないので、低い数字でも安心してはいけないこと</a:t>
            </a:r>
            <a:endParaRPr kumimoji="1" lang="en-US" altLang="ja-JP"/>
          </a:p>
          <a:p>
            <a:r>
              <a:rPr kumimoji="1" lang="ja-JP" altLang="en-US"/>
              <a:t>こういう</a:t>
            </a:r>
            <a:r>
              <a:rPr kumimoji="1" lang="en-US" altLang="ja-JP"/>
              <a:t>【</a:t>
            </a:r>
            <a:r>
              <a:rPr kumimoji="1" lang="ja-JP" altLang="en-US"/>
              <a:t>クリック</a:t>
            </a:r>
            <a:r>
              <a:rPr kumimoji="1" lang="en-US" altLang="ja-JP"/>
              <a:t>】</a:t>
            </a:r>
            <a:r>
              <a:rPr kumimoji="1" lang="ja-JP" altLang="en-US"/>
              <a:t>今日習ったことを、帰ったらおうちの人にも話して教えてあげましょう。</a:t>
            </a:r>
            <a:endParaRPr kumimoji="1" lang="en-US" altLang="ja-JP"/>
          </a:p>
          <a:p>
            <a:r>
              <a:rPr kumimoji="1" lang="ja-JP" altLang="en-US"/>
              <a:t>そうして、家族みんなの命を、皆さんが守ってください。</a:t>
            </a:r>
            <a:endParaRPr kumimoji="1" lang="en-US" altLang="ja-JP"/>
          </a:p>
          <a:p>
            <a:r>
              <a:rPr kumimoji="1" lang="ja-JP" altLang="en-US"/>
              <a:t>（司会者が話すとどうしてもゲームの延長で楽しい雰囲気になってしまうので、このあと別の人（できれば年齢役職が上の人）に変わって、全員着席状態でしっかり話をきく時間があると良い）</a:t>
            </a:r>
          </a:p>
        </p:txBody>
      </p:sp>
      <p:sp>
        <p:nvSpPr>
          <p:cNvPr id="4" name="スライド番号プレースホルダー 3"/>
          <p:cNvSpPr>
            <a:spLocks noGrp="1"/>
          </p:cNvSpPr>
          <p:nvPr>
            <p:ph type="sldNum" sz="quarter" idx="10"/>
          </p:nvPr>
        </p:nvSpPr>
        <p:spPr/>
        <p:txBody>
          <a:bodyPr/>
          <a:lstStyle/>
          <a:p>
            <a:fld id="{686A940A-2010-491E-B000-17F639C3C6D0}" type="slidenum">
              <a:rPr kumimoji="1" lang="ja-JP" altLang="en-US" smtClean="0"/>
              <a:t>34</a:t>
            </a:fld>
            <a:endParaRPr kumimoji="1" lang="ja-JP" altLang="en-US"/>
          </a:p>
        </p:txBody>
      </p:sp>
    </p:spTree>
    <p:extLst>
      <p:ext uri="{BB962C8B-B14F-4D97-AF65-F5344CB8AC3E}">
        <p14:creationId xmlns:p14="http://schemas.microsoft.com/office/powerpoint/2010/main" val="4236825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クイズの答え方です。クイズは、</a:t>
            </a:r>
            <a:r>
              <a:rPr kumimoji="1" lang="en-US" altLang="ja-JP"/>
              <a:t>A</a:t>
            </a:r>
            <a:r>
              <a:rPr kumimoji="1" lang="ja-JP" altLang="en-US"/>
              <a:t>か</a:t>
            </a:r>
            <a:r>
              <a:rPr kumimoji="1" lang="en-US" altLang="ja-JP"/>
              <a:t>B</a:t>
            </a:r>
            <a:r>
              <a:rPr kumimoji="1" lang="ja-JP" altLang="en-US"/>
              <a:t>で答えます。</a:t>
            </a:r>
            <a:r>
              <a:rPr kumimoji="1" lang="en-US" altLang="ja-JP"/>
              <a:t>【</a:t>
            </a:r>
            <a:r>
              <a:rPr kumimoji="1" lang="ja-JP" altLang="en-US"/>
              <a:t>クリック</a:t>
            </a:r>
            <a:r>
              <a:rPr kumimoji="1" lang="en-US" altLang="ja-JP"/>
              <a:t>】</a:t>
            </a:r>
          </a:p>
          <a:p>
            <a:r>
              <a:rPr kumimoji="1" lang="en-US" altLang="ja-JP"/>
              <a:t>A</a:t>
            </a:r>
            <a:r>
              <a:rPr kumimoji="1" lang="ja-JP" altLang="en-US"/>
              <a:t>だと思う人は、</a:t>
            </a:r>
            <a:r>
              <a:rPr kumimoji="1" lang="en-US" altLang="ja-JP"/>
              <a:t>A</a:t>
            </a:r>
            <a:r>
              <a:rPr kumimoji="1" lang="ja-JP" altLang="en-US"/>
              <a:t>のポーズをします。</a:t>
            </a:r>
            <a:r>
              <a:rPr kumimoji="1" lang="en-US" altLang="ja-JP"/>
              <a:t>A</a:t>
            </a:r>
            <a:r>
              <a:rPr kumimoji="1" lang="ja-JP" altLang="en-US"/>
              <a:t>はこう！＜ポーズをとる。両手の平を頭上であわせ、足を開いたポーズ＞</a:t>
            </a:r>
            <a:r>
              <a:rPr kumimoji="1" lang="en-US" altLang="ja-JP"/>
              <a:t>【</a:t>
            </a:r>
            <a:r>
              <a:rPr kumimoji="1" lang="ja-JP" altLang="en-US"/>
              <a:t>クリック</a:t>
            </a:r>
            <a:r>
              <a:rPr kumimoji="1" lang="en-US" altLang="ja-JP"/>
              <a:t>】</a:t>
            </a:r>
          </a:p>
          <a:p>
            <a:r>
              <a:rPr kumimoji="1" lang="en-US" altLang="ja-JP"/>
              <a:t>B</a:t>
            </a:r>
            <a:r>
              <a:rPr kumimoji="1" lang="ja-JP" altLang="en-US"/>
              <a:t>のポーズは、こう！＜ポーズをとる。両手で輪を１つ、片足で輪を１つ作り、</a:t>
            </a:r>
            <a:r>
              <a:rPr kumimoji="1" lang="en-US" altLang="ja-JP"/>
              <a:t>B</a:t>
            </a:r>
            <a:r>
              <a:rPr kumimoji="1" lang="ja-JP" altLang="en-US"/>
              <a:t>っぽくする。アンバランスさが楽しいです＞</a:t>
            </a:r>
            <a:endParaRPr kumimoji="1" lang="en-US" altLang="ja-JP"/>
          </a:p>
          <a:p>
            <a:r>
              <a:rPr kumimoji="1" lang="ja-JP" altLang="en-US"/>
              <a:t>じゃあ１回練習でみんなでポーズをとってみましょう。</a:t>
            </a:r>
            <a:endParaRPr kumimoji="1" lang="en-US" altLang="ja-JP"/>
          </a:p>
          <a:p>
            <a:r>
              <a:rPr kumimoji="1" lang="ja-JP" altLang="en-US"/>
              <a:t>まずは</a:t>
            </a:r>
            <a:r>
              <a:rPr kumimoji="1" lang="en-US" altLang="ja-JP"/>
              <a:t>A</a:t>
            </a:r>
            <a:r>
              <a:rPr kumimoji="1" lang="ja-JP" altLang="en-US"/>
              <a:t>のポーズから、せーの、</a:t>
            </a:r>
            <a:r>
              <a:rPr kumimoji="1" lang="en-US" altLang="ja-JP"/>
              <a:t>A</a:t>
            </a:r>
            <a:r>
              <a:rPr kumimoji="1" lang="ja-JP" altLang="en-US"/>
              <a:t>！</a:t>
            </a:r>
            <a:endParaRPr kumimoji="1" lang="en-US" altLang="ja-JP"/>
          </a:p>
          <a:p>
            <a:r>
              <a:rPr kumimoji="1" lang="en-US" altLang="ja-JP"/>
              <a:t>B</a:t>
            </a:r>
            <a:r>
              <a:rPr kumimoji="1" lang="ja-JP" altLang="en-US"/>
              <a:t>のポーズ、せーの、</a:t>
            </a:r>
            <a:r>
              <a:rPr kumimoji="1" lang="en-US" altLang="ja-JP"/>
              <a:t>B</a:t>
            </a:r>
            <a:r>
              <a:rPr kumimoji="1" lang="ja-JP" altLang="en-US"/>
              <a:t>！</a:t>
            </a:r>
            <a:endParaRPr kumimoji="1" lang="en-US" altLang="ja-JP"/>
          </a:p>
          <a:p>
            <a:r>
              <a:rPr kumimoji="1" lang="ja-JP" altLang="en-US"/>
              <a:t>はい、みんな覚えましたね、</a:t>
            </a:r>
            <a:r>
              <a:rPr kumimoji="1" lang="en-US" altLang="ja-JP"/>
              <a:t>【</a:t>
            </a:r>
            <a:r>
              <a:rPr kumimoji="1" lang="ja-JP" altLang="en-US"/>
              <a:t>クリック</a:t>
            </a:r>
            <a:r>
              <a:rPr kumimoji="1" lang="en-US" altLang="ja-JP"/>
              <a:t>】</a:t>
            </a:r>
            <a:r>
              <a:rPr kumimoji="1" lang="ja-JP" altLang="en-US"/>
              <a:t>これでクイズに答えます。</a:t>
            </a:r>
            <a:r>
              <a:rPr kumimoji="1" lang="en-US" altLang="ja-JP"/>
              <a:t>【</a:t>
            </a:r>
            <a:r>
              <a:rPr kumimoji="1" lang="ja-JP" altLang="en-US"/>
              <a:t>クリック</a:t>
            </a:r>
            <a:r>
              <a:rPr kumimoji="1" lang="en-US" altLang="ja-JP"/>
              <a:t>】</a:t>
            </a:r>
          </a:p>
        </p:txBody>
      </p:sp>
      <p:sp>
        <p:nvSpPr>
          <p:cNvPr id="4" name="スライド番号プレースホルダー 3"/>
          <p:cNvSpPr>
            <a:spLocks noGrp="1"/>
          </p:cNvSpPr>
          <p:nvPr>
            <p:ph type="sldNum" sz="quarter" idx="10"/>
          </p:nvPr>
        </p:nvSpPr>
        <p:spPr/>
        <p:txBody>
          <a:bodyPr/>
          <a:lstStyle/>
          <a:p>
            <a:fld id="{686A940A-2010-491E-B000-17F639C3C6D0}" type="slidenum">
              <a:rPr kumimoji="1" lang="ja-JP" altLang="en-US" smtClean="0"/>
              <a:t>4</a:t>
            </a:fld>
            <a:endParaRPr kumimoji="1" lang="ja-JP" altLang="en-US"/>
          </a:p>
        </p:txBody>
      </p:sp>
    </p:spTree>
    <p:extLst>
      <p:ext uri="{BB962C8B-B14F-4D97-AF65-F5344CB8AC3E}">
        <p14:creationId xmlns:p14="http://schemas.microsoft.com/office/powerpoint/2010/main" val="3075081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さあ、それでは津波避難ゲーム、スタートです！</a:t>
            </a:r>
            <a:r>
              <a:rPr kumimoji="1" lang="en-US" altLang="ja-JP"/>
              <a:t>【</a:t>
            </a:r>
            <a:r>
              <a:rPr kumimoji="1" lang="ja-JP" altLang="en-US"/>
              <a:t>クリック</a:t>
            </a:r>
            <a:r>
              <a:rPr kumimoji="1" lang="en-US" altLang="ja-JP"/>
              <a:t>】</a:t>
            </a:r>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6A940A-2010-491E-B000-17F639C3C6D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38644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皆さん今、晴れたある日のことです。</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みなさんは海でビーチパーティをしています（地域によって、海辺で</a:t>
            </a:r>
            <a:r>
              <a:rPr kumimoji="1" lang="en-US" altLang="ja-JP"/>
              <a:t>BBQ</a:t>
            </a:r>
            <a:r>
              <a:rPr kumimoji="1" lang="ja-JP" altLang="en-US"/>
              <a:t>など変えてください。泳いでる設定は複雑になるので避けた方がベター）。</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楽しいね～お肉いっぱい食べれるかな～。</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t>【</a:t>
            </a:r>
            <a:r>
              <a:rPr kumimoji="1" lang="ja-JP" altLang="en-US"/>
              <a:t>クリック</a:t>
            </a:r>
            <a:r>
              <a:rPr kumimoji="1" lang="en-US" altLang="ja-JP"/>
              <a:t>】</a:t>
            </a:r>
          </a:p>
        </p:txBody>
      </p:sp>
      <p:sp>
        <p:nvSpPr>
          <p:cNvPr id="4" name="スライド番号プレースホルダー 3"/>
          <p:cNvSpPr>
            <a:spLocks noGrp="1"/>
          </p:cNvSpPr>
          <p:nvPr>
            <p:ph type="sldNum" sz="quarter" idx="10"/>
          </p:nvPr>
        </p:nvSpPr>
        <p:spPr/>
        <p:txBody>
          <a:bodyPr/>
          <a:lstStyle/>
          <a:p>
            <a:fld id="{686A940A-2010-491E-B000-17F639C3C6D0}" type="slidenum">
              <a:rPr kumimoji="1" lang="ja-JP" altLang="en-US" smtClean="0"/>
              <a:t>6</a:t>
            </a:fld>
            <a:endParaRPr kumimoji="1" lang="ja-JP" altLang="en-US"/>
          </a:p>
        </p:txBody>
      </p:sp>
    </p:spTree>
    <p:extLst>
      <p:ext uri="{BB962C8B-B14F-4D97-AF65-F5344CB8AC3E}">
        <p14:creationId xmlns:p14="http://schemas.microsoft.com/office/powerpoint/2010/main" val="1928977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あ、音がなっています。緊急地震速報がなっています！</a:t>
            </a:r>
            <a:endParaRPr kumimoji="1" lang="en-US" altLang="ja-JP"/>
          </a:p>
          <a:p>
            <a:r>
              <a:rPr kumimoji="1" lang="ja-JP" altLang="en-US"/>
              <a:t>さあ皆さん、どうするんだっけ？</a:t>
            </a:r>
            <a:endParaRPr kumimoji="1" lang="en-US" altLang="ja-JP"/>
          </a:p>
          <a:p>
            <a:r>
              <a:rPr kumimoji="1" lang="ja-JP" altLang="en-US"/>
              <a:t>（事前に周囲の大人にダンゴムシポーズをするようお願いしておく）</a:t>
            </a:r>
            <a:endParaRPr kumimoji="1" lang="en-US" altLang="ja-JP"/>
          </a:p>
          <a:p>
            <a:r>
              <a:rPr kumimoji="1" lang="ja-JP" altLang="en-US"/>
              <a:t>（対応をとる子どもが増えるまで誘導する）</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学校の訓練でやってませんか？　みなさん、緊急地震速報ですよ。大きいゆれがもうすぐきます！</a:t>
            </a:r>
            <a:r>
              <a:rPr kumimoji="1" lang="en-US" altLang="ja-JP"/>
              <a:t>【</a:t>
            </a:r>
            <a:r>
              <a:rPr kumimoji="1" lang="ja-JP" altLang="en-US"/>
              <a:t>クリック</a:t>
            </a:r>
            <a:r>
              <a:rPr kumimoji="1" lang="en-US" altLang="ja-JP"/>
              <a:t>】</a:t>
            </a:r>
          </a:p>
        </p:txBody>
      </p:sp>
      <p:sp>
        <p:nvSpPr>
          <p:cNvPr id="4" name="スライド番号プレースホルダー 3"/>
          <p:cNvSpPr>
            <a:spLocks noGrp="1"/>
          </p:cNvSpPr>
          <p:nvPr>
            <p:ph type="sldNum" sz="quarter" idx="10"/>
          </p:nvPr>
        </p:nvSpPr>
        <p:spPr/>
        <p:txBody>
          <a:bodyPr/>
          <a:lstStyle/>
          <a:p>
            <a:fld id="{686A940A-2010-491E-B000-17F639C3C6D0}" type="slidenum">
              <a:rPr kumimoji="1" lang="ja-JP" altLang="en-US" smtClean="0"/>
              <a:t>7</a:t>
            </a:fld>
            <a:endParaRPr kumimoji="1" lang="ja-JP" altLang="en-US"/>
          </a:p>
        </p:txBody>
      </p:sp>
    </p:spTree>
    <p:extLst>
      <p:ext uri="{BB962C8B-B14F-4D97-AF65-F5344CB8AC3E}">
        <p14:creationId xmlns:p14="http://schemas.microsoft.com/office/powerpoint/2010/main" val="2504066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揺れがはじまりました、今</a:t>
            </a:r>
            <a:r>
              <a:rPr kumimoji="1" lang="ja-JP" altLang="en-US" err="1"/>
              <a:t>すごい揺れてます</a:t>
            </a:r>
            <a:r>
              <a:rPr kumimoji="1" lang="ja-JP" altLang="en-US"/>
              <a:t>。</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立っていられないくらい、大きく大きく揺れています。がたがた揺れています！</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（司会用の机などあれば、がたがたと動かすと効果的です）</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t>…</a:t>
            </a:r>
            <a:r>
              <a:rPr kumimoji="1" lang="ja-JP" altLang="en-US"/>
              <a:t>さあ、地震の揺れが止まりました。</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今何もしなかった人は、いないかな？　</a:t>
            </a:r>
            <a:r>
              <a:rPr kumimoji="1" lang="ja-JP" altLang="en-US" err="1"/>
              <a:t>おやおや</a:t>
            </a:r>
            <a:r>
              <a:rPr kumimoji="1" lang="ja-JP" altLang="en-US"/>
              <a:t>～？</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t>《</a:t>
            </a:r>
            <a:r>
              <a:rPr kumimoji="1" lang="ja-JP" altLang="en-US"/>
              <a:t>遅れ役</a:t>
            </a:r>
            <a:r>
              <a:rPr kumimoji="1" lang="en-US" altLang="ja-JP"/>
              <a:t>》</a:t>
            </a:r>
            <a:r>
              <a:rPr kumimoji="1" lang="ja-JP" altLang="en-US"/>
              <a:t>「お肉おいしいなあ～」</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あっ！　緊急地震速報を無視して、お肉食べてる人がいます！！</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t>《</a:t>
            </a:r>
            <a:r>
              <a:rPr kumimoji="1" lang="ja-JP" altLang="en-US"/>
              <a:t>遅れ役</a:t>
            </a:r>
            <a:r>
              <a:rPr kumimoji="1" lang="en-US" altLang="ja-JP"/>
              <a:t>》</a:t>
            </a:r>
            <a:r>
              <a:rPr kumimoji="1" lang="ja-JP" altLang="en-US"/>
              <a:t>「別に地震なんて怖くないし～。お肉たーべよ！」</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t>【</a:t>
            </a:r>
            <a:r>
              <a:rPr kumimoji="1" lang="ja-JP" altLang="en-US"/>
              <a:t>クリック</a:t>
            </a:r>
            <a:r>
              <a:rPr kumimoji="1" lang="en-US" altLang="ja-JP"/>
              <a:t>】</a:t>
            </a:r>
          </a:p>
        </p:txBody>
      </p:sp>
      <p:sp>
        <p:nvSpPr>
          <p:cNvPr id="4" name="スライド番号プレースホルダー 3"/>
          <p:cNvSpPr>
            <a:spLocks noGrp="1"/>
          </p:cNvSpPr>
          <p:nvPr>
            <p:ph type="sldNum" sz="quarter" idx="10"/>
          </p:nvPr>
        </p:nvSpPr>
        <p:spPr/>
        <p:txBody>
          <a:bodyPr/>
          <a:lstStyle/>
          <a:p>
            <a:fld id="{686A940A-2010-491E-B000-17F639C3C6D0}" type="slidenum">
              <a:rPr kumimoji="1" lang="ja-JP" altLang="en-US" smtClean="0"/>
              <a:t>8</a:t>
            </a:fld>
            <a:endParaRPr kumimoji="1" lang="ja-JP" altLang="en-US"/>
          </a:p>
        </p:txBody>
      </p:sp>
    </p:spTree>
    <p:extLst>
      <p:ext uri="{BB962C8B-B14F-4D97-AF65-F5344CB8AC3E}">
        <p14:creationId xmlns:p14="http://schemas.microsoft.com/office/powerpoint/2010/main" val="2118740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そんな、何もしなかった人は、</a:t>
            </a:r>
            <a:r>
              <a:rPr kumimoji="1" lang="en-US" altLang="ja-JP"/>
              <a:t>【</a:t>
            </a:r>
            <a:r>
              <a:rPr kumimoji="1" lang="ja-JP" altLang="en-US"/>
              <a:t>クリック</a:t>
            </a:r>
            <a:r>
              <a:rPr kumimoji="1" lang="en-US" altLang="ja-JP"/>
              <a:t>】</a:t>
            </a:r>
            <a:r>
              <a:rPr kumimoji="1" lang="ja-JP" altLang="en-US"/>
              <a:t>倒れてきたテントでケガをしてしまいました。</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t>《</a:t>
            </a:r>
            <a:r>
              <a:rPr kumimoji="1" lang="ja-JP" altLang="en-US"/>
              <a:t>遅れ役</a:t>
            </a:r>
            <a:r>
              <a:rPr kumimoji="1" lang="en-US" altLang="ja-JP"/>
              <a:t>》</a:t>
            </a:r>
            <a:r>
              <a:rPr kumimoji="1" lang="ja-JP" altLang="en-US"/>
              <a:t>「えっ、いたたたた</a:t>
            </a:r>
            <a:r>
              <a:rPr kumimoji="1" lang="en-US" altLang="ja-JP"/>
              <a:t>…</a:t>
            </a:r>
            <a:r>
              <a:rPr kumimoji="1" lang="ja-JP" altLang="en-US"/>
              <a:t>」</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t>【</a:t>
            </a:r>
            <a:r>
              <a:rPr kumimoji="1" lang="ja-JP" altLang="en-US"/>
              <a:t>クリック</a:t>
            </a:r>
            <a:r>
              <a:rPr kumimoji="1" lang="en-US" altLang="ja-JP"/>
              <a:t>】</a:t>
            </a:r>
            <a:r>
              <a:rPr kumimoji="1" lang="ja-JP" altLang="en-US"/>
              <a:t>ケガをした人は、その場から動けません！</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でも他の皆さんは、</a:t>
            </a:r>
            <a:r>
              <a:rPr kumimoji="1" lang="en-US" altLang="ja-JP"/>
              <a:t>【</a:t>
            </a:r>
            <a:r>
              <a:rPr kumimoji="1" lang="ja-JP" altLang="en-US"/>
              <a:t>クリック</a:t>
            </a:r>
            <a:r>
              <a:rPr kumimoji="1" lang="en-US" altLang="ja-JP"/>
              <a:t>】</a:t>
            </a:r>
            <a:r>
              <a:rPr kumimoji="1" lang="ja-JP" altLang="en-US"/>
              <a:t>緊急地震速報をきいて、揺れにそなえてしゃがんで頭をまもる行動がとれました。</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ちゃんとできた人は、</a:t>
            </a:r>
            <a:r>
              <a:rPr kumimoji="1" lang="en-US" altLang="ja-JP"/>
              <a:t>【</a:t>
            </a:r>
            <a:r>
              <a:rPr kumimoji="1" lang="ja-JP" altLang="en-US"/>
              <a:t>クリック</a:t>
            </a:r>
            <a:r>
              <a:rPr kumimoji="1" lang="en-US" altLang="ja-JP"/>
              <a:t>】</a:t>
            </a:r>
            <a:r>
              <a:rPr kumimoji="1" lang="ja-JP" altLang="en-US"/>
              <a:t>１マスすすめます！</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t>《</a:t>
            </a:r>
            <a:r>
              <a:rPr kumimoji="1" lang="ja-JP" altLang="en-US"/>
              <a:t>遅れ役</a:t>
            </a:r>
            <a:r>
              <a:rPr kumimoji="1" lang="en-US" altLang="ja-JP"/>
              <a:t>》</a:t>
            </a:r>
            <a:r>
              <a:rPr kumimoji="1" lang="ja-JP" altLang="en-US"/>
              <a:t>「えええ、おいていかないで～」</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ちゃんと動けたなっていう人は、１マス目まですすみましょう！</a:t>
            </a:r>
            <a:r>
              <a:rPr kumimoji="1" lang="en-US" altLang="ja-JP"/>
              <a:t>【</a:t>
            </a:r>
            <a:r>
              <a:rPr kumimoji="1" lang="ja-JP" altLang="en-US"/>
              <a:t>クリック</a:t>
            </a:r>
            <a:r>
              <a:rPr kumimoji="1" lang="en-US" altLang="ja-JP"/>
              <a:t>】</a:t>
            </a:r>
          </a:p>
        </p:txBody>
      </p:sp>
      <p:sp>
        <p:nvSpPr>
          <p:cNvPr id="4" name="スライド番号プレースホルダー 3"/>
          <p:cNvSpPr>
            <a:spLocks noGrp="1"/>
          </p:cNvSpPr>
          <p:nvPr>
            <p:ph type="sldNum" sz="quarter" idx="10"/>
          </p:nvPr>
        </p:nvSpPr>
        <p:spPr/>
        <p:txBody>
          <a:bodyPr/>
          <a:lstStyle/>
          <a:p>
            <a:fld id="{686A940A-2010-491E-B000-17F639C3C6D0}" type="slidenum">
              <a:rPr kumimoji="1" lang="ja-JP" altLang="en-US" smtClean="0"/>
              <a:t>9</a:t>
            </a:fld>
            <a:endParaRPr kumimoji="1" lang="ja-JP" altLang="en-US"/>
          </a:p>
        </p:txBody>
      </p:sp>
    </p:spTree>
    <p:extLst>
      <p:ext uri="{BB962C8B-B14F-4D97-AF65-F5344CB8AC3E}">
        <p14:creationId xmlns:p14="http://schemas.microsoft.com/office/powerpoint/2010/main" val="2160297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E284587-68A1-4597-B50E-111CFAB3AF67}" type="datetime1">
              <a:rPr kumimoji="1" lang="ja-JP" altLang="en-US" smtClean="0"/>
              <a:t>2026/6/4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9AB2E4-71A3-4E2E-BD66-4CDE5F10338C}" type="slidenum">
              <a:rPr kumimoji="1" lang="ja-JP" altLang="en-US" smtClean="0"/>
              <a:t>‹#›</a:t>
            </a:fld>
            <a:endParaRPr kumimoji="1" lang="ja-JP" altLang="en-US"/>
          </a:p>
        </p:txBody>
      </p:sp>
    </p:spTree>
    <p:extLst>
      <p:ext uri="{BB962C8B-B14F-4D97-AF65-F5344CB8AC3E}">
        <p14:creationId xmlns:p14="http://schemas.microsoft.com/office/powerpoint/2010/main" val="1611739791"/>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288B270-11CE-4A19-B51F-3803D91F0E00}" type="datetime1">
              <a:rPr kumimoji="1" lang="ja-JP" altLang="en-US" smtClean="0"/>
              <a:t>2026/6/4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9AB2E4-71A3-4E2E-BD66-4CDE5F10338C}" type="slidenum">
              <a:rPr kumimoji="1" lang="ja-JP" altLang="en-US" smtClean="0"/>
              <a:t>‹#›</a:t>
            </a:fld>
            <a:endParaRPr kumimoji="1" lang="ja-JP" altLang="en-US"/>
          </a:p>
        </p:txBody>
      </p:sp>
    </p:spTree>
    <p:extLst>
      <p:ext uri="{BB962C8B-B14F-4D97-AF65-F5344CB8AC3E}">
        <p14:creationId xmlns:p14="http://schemas.microsoft.com/office/powerpoint/2010/main" val="2414281037"/>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40"/>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2C290A6-4DF2-4B9F-97C9-55BB78014BDE}" type="datetime1">
              <a:rPr kumimoji="1" lang="ja-JP" altLang="en-US" smtClean="0"/>
              <a:t>2026/6/4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9AB2E4-71A3-4E2E-BD66-4CDE5F10338C}" type="slidenum">
              <a:rPr kumimoji="1" lang="ja-JP" altLang="en-US" smtClean="0"/>
              <a:t>‹#›</a:t>
            </a:fld>
            <a:endParaRPr kumimoji="1" lang="ja-JP" altLang="en-US"/>
          </a:p>
        </p:txBody>
      </p:sp>
    </p:spTree>
    <p:extLst>
      <p:ext uri="{BB962C8B-B14F-4D97-AF65-F5344CB8AC3E}">
        <p14:creationId xmlns:p14="http://schemas.microsoft.com/office/powerpoint/2010/main" val="3340093010"/>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9955180-940A-4BFF-8607-558673ACD0DA}" type="datetime1">
              <a:rPr kumimoji="1" lang="ja-JP" altLang="en-US" smtClean="0"/>
              <a:t>2026/6/4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9AB2E4-71A3-4E2E-BD66-4CDE5F10338C}" type="slidenum">
              <a:rPr kumimoji="1" lang="ja-JP" altLang="en-US" smtClean="0"/>
              <a:t>‹#›</a:t>
            </a:fld>
            <a:endParaRPr kumimoji="1" lang="ja-JP" altLang="en-US"/>
          </a:p>
        </p:txBody>
      </p:sp>
    </p:spTree>
    <p:extLst>
      <p:ext uri="{BB962C8B-B14F-4D97-AF65-F5344CB8AC3E}">
        <p14:creationId xmlns:p14="http://schemas.microsoft.com/office/powerpoint/2010/main" val="640205879"/>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ACCF4CC-2333-4ED0-948B-B56BF6D6EC67}" type="datetime1">
              <a:rPr kumimoji="1" lang="ja-JP" altLang="en-US" smtClean="0"/>
              <a:t>2026/6/4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9AB2E4-71A3-4E2E-BD66-4CDE5F10338C}" type="slidenum">
              <a:rPr kumimoji="1" lang="ja-JP" altLang="en-US" smtClean="0"/>
              <a:t>‹#›</a:t>
            </a:fld>
            <a:endParaRPr kumimoji="1" lang="ja-JP" altLang="en-US"/>
          </a:p>
        </p:txBody>
      </p:sp>
    </p:spTree>
    <p:extLst>
      <p:ext uri="{BB962C8B-B14F-4D97-AF65-F5344CB8AC3E}">
        <p14:creationId xmlns:p14="http://schemas.microsoft.com/office/powerpoint/2010/main" val="3014115794"/>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0FEA4A0-4040-49B6-BA94-73776FEC4108}" type="datetime1">
              <a:rPr kumimoji="1" lang="ja-JP" altLang="en-US" smtClean="0"/>
              <a:t>2026/6/4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9AB2E4-71A3-4E2E-BD66-4CDE5F10338C}" type="slidenum">
              <a:rPr kumimoji="1" lang="ja-JP" altLang="en-US" smtClean="0"/>
              <a:t>‹#›</a:t>
            </a:fld>
            <a:endParaRPr kumimoji="1" lang="ja-JP" altLang="en-US"/>
          </a:p>
        </p:txBody>
      </p:sp>
    </p:spTree>
    <p:extLst>
      <p:ext uri="{BB962C8B-B14F-4D97-AF65-F5344CB8AC3E}">
        <p14:creationId xmlns:p14="http://schemas.microsoft.com/office/powerpoint/2010/main" val="1989235193"/>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7FC5B42-EFA4-40D9-B0EC-6D60D13A606F}" type="datetime1">
              <a:rPr kumimoji="1" lang="ja-JP" altLang="en-US" smtClean="0"/>
              <a:t>2026/6/4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B9AB2E4-71A3-4E2E-BD66-4CDE5F10338C}" type="slidenum">
              <a:rPr kumimoji="1" lang="ja-JP" altLang="en-US" smtClean="0"/>
              <a:t>‹#›</a:t>
            </a:fld>
            <a:endParaRPr kumimoji="1" lang="ja-JP" altLang="en-US"/>
          </a:p>
        </p:txBody>
      </p:sp>
    </p:spTree>
    <p:extLst>
      <p:ext uri="{BB962C8B-B14F-4D97-AF65-F5344CB8AC3E}">
        <p14:creationId xmlns:p14="http://schemas.microsoft.com/office/powerpoint/2010/main" val="2540725584"/>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949DDD8-54CB-4C42-B647-F78620ADD9B8}" type="datetime1">
              <a:rPr kumimoji="1" lang="ja-JP" altLang="en-US" smtClean="0"/>
              <a:t>2026/6/4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B9AB2E4-71A3-4E2E-BD66-4CDE5F10338C}" type="slidenum">
              <a:rPr kumimoji="1" lang="ja-JP" altLang="en-US" smtClean="0"/>
              <a:t>‹#›</a:t>
            </a:fld>
            <a:endParaRPr kumimoji="1" lang="ja-JP" altLang="en-US"/>
          </a:p>
        </p:txBody>
      </p:sp>
    </p:spTree>
    <p:extLst>
      <p:ext uri="{BB962C8B-B14F-4D97-AF65-F5344CB8AC3E}">
        <p14:creationId xmlns:p14="http://schemas.microsoft.com/office/powerpoint/2010/main" val="1515966673"/>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05EF676-95CB-4A6B-8BDA-17F277CB763B}" type="datetime1">
              <a:rPr kumimoji="1" lang="ja-JP" altLang="en-US" smtClean="0"/>
              <a:t>2026/6/4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B9AB2E4-71A3-4E2E-BD66-4CDE5F10338C}" type="slidenum">
              <a:rPr kumimoji="1" lang="ja-JP" altLang="en-US" smtClean="0"/>
              <a:t>‹#›</a:t>
            </a:fld>
            <a:endParaRPr kumimoji="1" lang="ja-JP" altLang="en-US"/>
          </a:p>
        </p:txBody>
      </p:sp>
    </p:spTree>
    <p:extLst>
      <p:ext uri="{BB962C8B-B14F-4D97-AF65-F5344CB8AC3E}">
        <p14:creationId xmlns:p14="http://schemas.microsoft.com/office/powerpoint/2010/main" val="4251296835"/>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CEAD8A6-D9E7-45FC-BE9E-CD3EEC8A5D0E}" type="datetime1">
              <a:rPr kumimoji="1" lang="ja-JP" altLang="en-US" smtClean="0"/>
              <a:t>2026/6/4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9AB2E4-71A3-4E2E-BD66-4CDE5F10338C}" type="slidenum">
              <a:rPr kumimoji="1" lang="ja-JP" altLang="en-US" smtClean="0"/>
              <a:t>‹#›</a:t>
            </a:fld>
            <a:endParaRPr kumimoji="1" lang="ja-JP" altLang="en-US"/>
          </a:p>
        </p:txBody>
      </p:sp>
    </p:spTree>
    <p:extLst>
      <p:ext uri="{BB962C8B-B14F-4D97-AF65-F5344CB8AC3E}">
        <p14:creationId xmlns:p14="http://schemas.microsoft.com/office/powerpoint/2010/main" val="3653000949"/>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789B25A-6D93-48CA-B35A-E71F552C1C29}" type="datetime1">
              <a:rPr kumimoji="1" lang="ja-JP" altLang="en-US" smtClean="0"/>
              <a:t>2026/6/4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9AB2E4-71A3-4E2E-BD66-4CDE5F10338C}" type="slidenum">
              <a:rPr kumimoji="1" lang="ja-JP" altLang="en-US" smtClean="0"/>
              <a:t>‹#›</a:t>
            </a:fld>
            <a:endParaRPr kumimoji="1" lang="ja-JP" altLang="en-US"/>
          </a:p>
        </p:txBody>
      </p:sp>
    </p:spTree>
    <p:extLst>
      <p:ext uri="{BB962C8B-B14F-4D97-AF65-F5344CB8AC3E}">
        <p14:creationId xmlns:p14="http://schemas.microsoft.com/office/powerpoint/2010/main" val="1185104332"/>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5B0A8-A7FA-4AEF-894F-2817C3F31695}" type="datetime1">
              <a:rPr kumimoji="1" lang="ja-JP" altLang="en-US" smtClean="0"/>
              <a:t>2026/6/4</a:t>
            </a:fld>
            <a:endParaRPr kumimoji="1" lang="ja-JP" altLang="en-US"/>
          </a:p>
        </p:txBody>
      </p:sp>
      <p:sp>
        <p:nvSpPr>
          <p:cNvPr id="5" name="フッター プレースホルダー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AB2E4-71A3-4E2E-BD66-4CDE5F10338C}" type="slidenum">
              <a:rPr kumimoji="1" lang="ja-JP" altLang="en-US" smtClean="0"/>
              <a:t>‹#›</a:t>
            </a:fld>
            <a:endParaRPr kumimoji="1" lang="ja-JP" altLang="en-US"/>
          </a:p>
        </p:txBody>
      </p:sp>
    </p:spTree>
    <p:extLst>
      <p:ext uri="{BB962C8B-B14F-4D97-AF65-F5344CB8AC3E}">
        <p14:creationId xmlns:p14="http://schemas.microsoft.com/office/powerpoint/2010/main" val="2141524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hyperlink" Target="https://www.youtube.com/watch?v=F8u0T_2KWUA&amp;list=PLulV_CmWlZHMc8yk5j64AcYQXIPhZo4F2&amp;index=1"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audio" Target="../media/audio5.wav"/><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雲 2"/>
          <p:cNvSpPr/>
          <p:nvPr/>
        </p:nvSpPr>
        <p:spPr>
          <a:xfrm rot="366872">
            <a:off x="-29688" y="3175114"/>
            <a:ext cx="6192688" cy="3045471"/>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8" name="タイトル 3"/>
          <p:cNvSpPr txBox="1">
            <a:spLocks/>
          </p:cNvSpPr>
          <p:nvPr/>
        </p:nvSpPr>
        <p:spPr>
          <a:xfrm>
            <a:off x="151155" y="6251951"/>
            <a:ext cx="4052401" cy="533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kumimoji="1" lang="ja-JP" altLang="en-US" sz="2000" b="0" i="0" u="none" strike="noStrike" kern="1200" cap="none" spc="0" normalizeH="0" baseline="0" noProof="0">
                <a:ln>
                  <a:noFill/>
                </a:ln>
                <a:solidFill>
                  <a:prstClr val="black"/>
                </a:solidFill>
                <a:effectLst/>
                <a:uLnTx/>
                <a:uFillTx/>
                <a:latin typeface="メイリオ"/>
                <a:ea typeface="メイリオ"/>
              </a:rPr>
              <a:t>令和８年</a:t>
            </a:r>
            <a:r>
              <a:rPr lang="ja-JP" altLang="en-US" sz="2000" noProof="0">
                <a:solidFill>
                  <a:prstClr val="black"/>
                </a:solidFill>
                <a:latin typeface="メイリオ"/>
                <a:ea typeface="メイリオ"/>
              </a:rPr>
              <a:t>＊</a:t>
            </a:r>
            <a:r>
              <a:rPr kumimoji="1" lang="ja-JP" altLang="en-US" sz="2000" b="0" i="0" u="none" strike="noStrike" kern="1200" cap="none" spc="0" normalizeH="0" baseline="0" noProof="0">
                <a:ln>
                  <a:noFill/>
                </a:ln>
                <a:solidFill>
                  <a:prstClr val="black"/>
                </a:solidFill>
                <a:effectLst/>
                <a:uLnTx/>
                <a:uFillTx/>
                <a:latin typeface="メイリオ"/>
                <a:ea typeface="メイリオ"/>
              </a:rPr>
              <a:t>月　</a:t>
            </a:r>
            <a:r>
              <a:rPr lang="ja-JP" altLang="en-US" sz="2000">
                <a:solidFill>
                  <a:prstClr val="black"/>
                </a:solidFill>
                <a:latin typeface="メイリオ"/>
                <a:ea typeface="メイリオ"/>
              </a:rPr>
              <a:t>沖縄気象台</a:t>
            </a:r>
            <a:endParaRPr kumimoji="1" lang="ja-JP" altLang="en-US" sz="2000" b="0" i="0" u="none" strike="noStrike" kern="1200" cap="none" spc="0" normalizeH="0" baseline="0" noProof="0">
              <a:ln>
                <a:noFill/>
              </a:ln>
              <a:solidFill>
                <a:prstClr val="black"/>
              </a:solidFill>
              <a:effectLst/>
              <a:uLnTx/>
              <a:uFillTx/>
              <a:latin typeface="メイリオ"/>
              <a:ea typeface="メイリオ"/>
            </a:endParaRPr>
          </a:p>
        </p:txBody>
      </p:sp>
      <p:pic>
        <p:nvPicPr>
          <p:cNvPr id="9" name="図 8"/>
          <p:cNvPicPr>
            <a:picLocks noChangeAspect="1"/>
          </p:cNvPicPr>
          <p:nvPr/>
        </p:nvPicPr>
        <p:blipFill>
          <a:blip r:embed="rId3">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a:xfrm>
            <a:off x="5991522" y="2939461"/>
            <a:ext cx="3024336" cy="3024336"/>
          </a:xfrm>
          <a:prstGeom prst="rect">
            <a:avLst/>
          </a:prstGeom>
        </p:spPr>
      </p:pic>
      <p:sp>
        <p:nvSpPr>
          <p:cNvPr id="11" name="タイトル 1"/>
          <p:cNvSpPr txBox="1">
            <a:spLocks/>
          </p:cNvSpPr>
          <p:nvPr/>
        </p:nvSpPr>
        <p:spPr>
          <a:xfrm>
            <a:off x="6438033" y="5922953"/>
            <a:ext cx="2174720" cy="566739"/>
          </a:xfrm>
          <a:prstGeom prst="rect">
            <a:avLst/>
          </a:prstGeom>
          <a:noFill/>
        </p:spPr>
        <p:txBody>
          <a:bodyPr vert="horz" lIns="91440" tIns="45720" rIns="91440" bIns="45720" rtlCol="0">
            <a:noAutofit/>
          </a:bodyPr>
          <a:lstStyle>
            <a:lvl1pPr marL="0" indent="0" algn="ctr" defTabSz="914400" rtl="0" eaLnBrk="1" latinLnBrk="0" hangingPunct="1">
              <a:spcBef>
                <a:spcPct val="0"/>
              </a:spcBef>
              <a:buFont typeface="Arial" panose="020B0604020202020204" pitchFamily="34" charset="0"/>
              <a:buNone/>
              <a:defRPr kumimoji="1" sz="4400" kern="1200">
                <a:solidFill>
                  <a:schemeClr val="tx1"/>
                </a:solidFill>
                <a:latin typeface="+mj-lt"/>
                <a:ea typeface="+mj-ea"/>
                <a:cs typeface="+mj-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3600" b="1">
                <a:latin typeface="メイリオ" panose="020B0604030504040204" pitchFamily="50" charset="-128"/>
                <a:ea typeface="メイリオ" panose="020B0604030504040204" pitchFamily="50" charset="-128"/>
              </a:rPr>
              <a:t>はれる</a:t>
            </a:r>
            <a:r>
              <a:rPr lang="ja-JP" altLang="en-US" sz="3600" b="1" err="1">
                <a:latin typeface="メイリオ" panose="020B0604030504040204" pitchFamily="50" charset="-128"/>
                <a:ea typeface="メイリオ" panose="020B0604030504040204" pitchFamily="50" charset="-128"/>
              </a:rPr>
              <a:t>ん</a:t>
            </a:r>
            <a:endParaRPr lang="en-US" altLang="ja-JP" sz="3600" b="1">
              <a:latin typeface="メイリオ" panose="020B0604030504040204" pitchFamily="50" charset="-128"/>
              <a:ea typeface="メイリオ" panose="020B0604030504040204" pitchFamily="50" charset="-128"/>
            </a:endParaRPr>
          </a:p>
        </p:txBody>
      </p:sp>
      <p:sp>
        <p:nvSpPr>
          <p:cNvPr id="12" name="タイトル 3"/>
          <p:cNvSpPr txBox="1">
            <a:spLocks/>
          </p:cNvSpPr>
          <p:nvPr/>
        </p:nvSpPr>
        <p:spPr>
          <a:xfrm>
            <a:off x="-194551" y="3696909"/>
            <a:ext cx="6522414" cy="17964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lang="ja-JP" altLang="en-US" sz="2800" dirty="0">
                <a:solidFill>
                  <a:prstClr val="black"/>
                </a:solidFill>
                <a:latin typeface="メイリオ" panose="020B0604030504040204" pitchFamily="50" charset="-128"/>
                <a:ea typeface="メイリオ" panose="020B0604030504040204" pitchFamily="50" charset="-128"/>
              </a:rPr>
              <a:t>いつ津波がきても大丈夫なように</a:t>
            </a:r>
            <a:endParaRPr lang="en-US" altLang="ja-JP" sz="2800" dirty="0">
              <a:solidFill>
                <a:prstClr val="black"/>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50000"/>
              </a:lnSpc>
              <a:spcBef>
                <a:spcPct val="0"/>
              </a:spcBef>
              <a:spcAft>
                <a:spcPts val="0"/>
              </a:spcAft>
              <a:buClrTx/>
              <a:buSzTx/>
              <a:buFontTx/>
              <a:buNone/>
              <a:tabLst/>
              <a:defRPr/>
            </a:pPr>
            <a:r>
              <a:rPr lang="ja-JP" altLang="en-US" sz="2800" dirty="0">
                <a:solidFill>
                  <a:prstClr val="black"/>
                </a:solidFill>
                <a:latin typeface="メイリオ" panose="020B0604030504040204" pitchFamily="50" charset="-128"/>
                <a:ea typeface="メイリオ" panose="020B0604030504040204" pitchFamily="50" charset="-128"/>
              </a:rPr>
              <a:t>地震や津波について知ろう！</a:t>
            </a:r>
            <a:endParaRPr lang="en-US" altLang="ja-JP" sz="2800" dirty="0">
              <a:solidFill>
                <a:prstClr val="black"/>
              </a:solidFill>
              <a:latin typeface="メイリオ" panose="020B0604030504040204" pitchFamily="50" charset="-128"/>
              <a:ea typeface="メイリオ" panose="020B0604030504040204" pitchFamily="50" charset="-128"/>
            </a:endParaRPr>
          </a:p>
        </p:txBody>
      </p:sp>
      <p:sp>
        <p:nvSpPr>
          <p:cNvPr id="4" name="楕円 3"/>
          <p:cNvSpPr/>
          <p:nvPr/>
        </p:nvSpPr>
        <p:spPr>
          <a:xfrm>
            <a:off x="5339985" y="3211859"/>
            <a:ext cx="360040" cy="36004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13" name="楕円 12"/>
          <p:cNvSpPr/>
          <p:nvPr/>
        </p:nvSpPr>
        <p:spPr>
          <a:xfrm>
            <a:off x="5634488" y="3311707"/>
            <a:ext cx="249659" cy="249659"/>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14" name="楕円 13"/>
          <p:cNvSpPr/>
          <p:nvPr/>
        </p:nvSpPr>
        <p:spPr>
          <a:xfrm>
            <a:off x="5852670" y="3436536"/>
            <a:ext cx="180000" cy="1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grpSp>
        <p:nvGrpSpPr>
          <p:cNvPr id="16" name="グループ化 15"/>
          <p:cNvGrpSpPr/>
          <p:nvPr/>
        </p:nvGrpSpPr>
        <p:grpSpPr>
          <a:xfrm>
            <a:off x="83860" y="116631"/>
            <a:ext cx="8893587" cy="2834856"/>
            <a:chOff x="83860" y="116632"/>
            <a:chExt cx="8893587" cy="2232248"/>
          </a:xfrm>
        </p:grpSpPr>
        <p:sp>
          <p:nvSpPr>
            <p:cNvPr id="5" name="角丸四角形 4"/>
            <p:cNvSpPr/>
            <p:nvPr/>
          </p:nvSpPr>
          <p:spPr>
            <a:xfrm>
              <a:off x="184489" y="116632"/>
              <a:ext cx="8692330" cy="2232248"/>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10" name="テキスト ボックス 9"/>
            <p:cNvSpPr txBox="1"/>
            <p:nvPr/>
          </p:nvSpPr>
          <p:spPr>
            <a:xfrm>
              <a:off x="648070" y="217495"/>
              <a:ext cx="1888011" cy="646331"/>
            </a:xfrm>
            <a:prstGeom prst="rect">
              <a:avLst/>
            </a:prstGeom>
            <a:noFill/>
          </p:spPr>
          <p:txBody>
            <a:bodyPr wrap="square" rtlCol="0">
              <a:spAutoFit/>
            </a:bodyPr>
            <a:lstStyle/>
            <a:p>
              <a:pPr algn="ctr"/>
              <a:r>
                <a:rPr lang="ja-JP" altLang="en-US" sz="3600" b="1" dirty="0">
                  <a:solidFill>
                    <a:schemeClr val="accent6">
                      <a:lumMod val="75000"/>
                    </a:schemeClr>
                  </a:solidFill>
                  <a:latin typeface="メイリオ" panose="020B0604030504040204" pitchFamily="50" charset="-128"/>
                  <a:ea typeface="メイリオ" panose="020B0604030504040204" pitchFamily="50" charset="-128"/>
                </a:rPr>
                <a:t>つ な み　 </a:t>
              </a:r>
              <a:endParaRPr kumimoji="1" lang="ja-JP" altLang="en-US" sz="3600" b="1" dirty="0">
                <a:solidFill>
                  <a:schemeClr val="accent6">
                    <a:lumMod val="75000"/>
                  </a:schemeClr>
                </a:solidFill>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83860" y="689370"/>
              <a:ext cx="8893587" cy="1623760"/>
            </a:xfrm>
            <a:prstGeom prst="rect">
              <a:avLst/>
            </a:prstGeom>
            <a:noFill/>
          </p:spPr>
          <p:txBody>
            <a:bodyPr wrap="square" rtlCol="0">
              <a:spAutoFit/>
            </a:bodyPr>
            <a:lstStyle/>
            <a:p>
              <a:pPr algn="ctr"/>
              <a:r>
                <a:rPr lang="ja-JP" altLang="en-US" sz="8000" b="1" dirty="0">
                  <a:solidFill>
                    <a:schemeClr val="accent6">
                      <a:lumMod val="75000"/>
                    </a:schemeClr>
                  </a:solidFill>
                  <a:latin typeface="メイリオ" panose="020B0604030504040204" pitchFamily="50" charset="-128"/>
                  <a:ea typeface="メイリオ" panose="020B0604030504040204" pitchFamily="50" charset="-128"/>
                </a:rPr>
                <a:t>津波ひなん大作戦</a:t>
              </a:r>
              <a:endParaRPr lang="en-US" altLang="ja-JP" sz="8000" b="1" dirty="0">
                <a:solidFill>
                  <a:schemeClr val="accent6">
                    <a:lumMod val="75000"/>
                  </a:schemeClr>
                </a:solidFill>
                <a:latin typeface="メイリオ" panose="020B0604030504040204" pitchFamily="50" charset="-128"/>
                <a:ea typeface="メイリオ" panose="020B0604030504040204" pitchFamily="50" charset="-128"/>
              </a:endParaRPr>
            </a:p>
            <a:p>
              <a:pPr algn="ctr"/>
              <a:r>
                <a:rPr kumimoji="1" lang="ja-JP" altLang="en-US" sz="4800" b="1" dirty="0">
                  <a:solidFill>
                    <a:schemeClr val="accent6">
                      <a:lumMod val="75000"/>
                    </a:schemeClr>
                  </a:solidFill>
                  <a:latin typeface="メイリオ" panose="020B0604030504040204" pitchFamily="50" charset="-128"/>
                  <a:ea typeface="メイリオ" panose="020B0604030504040204" pitchFamily="50" charset="-128"/>
                </a:rPr>
                <a:t>～はれるんと　にげるんだ！～</a:t>
              </a:r>
              <a:endParaRPr kumimoji="1" lang="ja-JP" altLang="en-US" sz="8000" b="1" dirty="0">
                <a:solidFill>
                  <a:schemeClr val="accent6">
                    <a:lumMod val="75000"/>
                  </a:schemeClr>
                </a:solidFill>
                <a:latin typeface="メイリオ" panose="020B0604030504040204" pitchFamily="50" charset="-128"/>
                <a:ea typeface="メイリオ" panose="020B0604030504040204" pitchFamily="50" charset="-128"/>
              </a:endParaRPr>
            </a:p>
          </p:txBody>
        </p:sp>
      </p:grpSp>
      <p:sp>
        <p:nvSpPr>
          <p:cNvPr id="17" name="タイトル 3"/>
          <p:cNvSpPr txBox="1">
            <a:spLocks/>
          </p:cNvSpPr>
          <p:nvPr/>
        </p:nvSpPr>
        <p:spPr>
          <a:xfrm>
            <a:off x="3258261" y="3738135"/>
            <a:ext cx="1377474" cy="4579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lang="ja-JP" altLang="en-US" sz="1400">
                <a:solidFill>
                  <a:prstClr val="black"/>
                </a:solidFill>
                <a:latin typeface="メイリオ" panose="020B0604030504040204" pitchFamily="50" charset="-128"/>
                <a:ea typeface="メイリオ" panose="020B0604030504040204" pitchFamily="50" charset="-128"/>
              </a:rPr>
              <a:t>だいじょうぶ</a:t>
            </a:r>
            <a:endParaRPr lang="en-US" altLang="ja-JP" sz="1400">
              <a:solidFill>
                <a:prstClr val="black"/>
              </a:solidFill>
              <a:latin typeface="メイリオ" panose="020B0604030504040204" pitchFamily="50" charset="-128"/>
              <a:ea typeface="メイリオ" panose="020B0604030504040204" pitchFamily="50" charset="-128"/>
            </a:endParaRPr>
          </a:p>
        </p:txBody>
      </p:sp>
      <p:sp>
        <p:nvSpPr>
          <p:cNvPr id="18" name="タイトル 3"/>
          <p:cNvSpPr txBox="1">
            <a:spLocks/>
          </p:cNvSpPr>
          <p:nvPr/>
        </p:nvSpPr>
        <p:spPr>
          <a:xfrm>
            <a:off x="3991080" y="4394155"/>
            <a:ext cx="598912" cy="4579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lang="ja-JP" altLang="en-US" sz="1400">
                <a:solidFill>
                  <a:prstClr val="black"/>
                </a:solidFill>
                <a:latin typeface="メイリオ" panose="020B0604030504040204" pitchFamily="50" charset="-128"/>
                <a:ea typeface="メイリオ" panose="020B0604030504040204" pitchFamily="50" charset="-128"/>
              </a:rPr>
              <a:t>し</a:t>
            </a:r>
            <a:endParaRPr lang="en-US" altLang="ja-JP" sz="1400">
              <a:solidFill>
                <a:prstClr val="black"/>
              </a:solidFill>
              <a:latin typeface="メイリオ" panose="020B0604030504040204" pitchFamily="50" charset="-128"/>
              <a:ea typeface="メイリオ" panose="020B0604030504040204" pitchFamily="50" charset="-128"/>
            </a:endParaRPr>
          </a:p>
        </p:txBody>
      </p:sp>
      <p:sp>
        <p:nvSpPr>
          <p:cNvPr id="19" name="タイトル 3"/>
          <p:cNvSpPr txBox="1">
            <a:spLocks/>
          </p:cNvSpPr>
          <p:nvPr/>
        </p:nvSpPr>
        <p:spPr>
          <a:xfrm>
            <a:off x="919210" y="4366134"/>
            <a:ext cx="732694" cy="4579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lang="ja-JP" altLang="en-US" sz="1400">
                <a:solidFill>
                  <a:prstClr val="black"/>
                </a:solidFill>
                <a:latin typeface="メイリオ" panose="020B0604030504040204" pitchFamily="50" charset="-128"/>
                <a:ea typeface="メイリオ" panose="020B0604030504040204" pitchFamily="50" charset="-128"/>
              </a:rPr>
              <a:t>じしん</a:t>
            </a:r>
            <a:endParaRPr lang="en-US" altLang="ja-JP" sz="1400">
              <a:solidFill>
                <a:prstClr val="black"/>
              </a:solidFill>
              <a:latin typeface="メイリオ" panose="020B0604030504040204" pitchFamily="50" charset="-128"/>
              <a:ea typeface="メイリオ" panose="020B0604030504040204" pitchFamily="50" charset="-128"/>
            </a:endParaRPr>
          </a:p>
        </p:txBody>
      </p:sp>
      <p:sp>
        <p:nvSpPr>
          <p:cNvPr id="20" name="タイトル 3"/>
          <p:cNvSpPr txBox="1">
            <a:spLocks/>
          </p:cNvSpPr>
          <p:nvPr/>
        </p:nvSpPr>
        <p:spPr>
          <a:xfrm>
            <a:off x="1225729" y="3719302"/>
            <a:ext cx="732694" cy="4579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lang="ja-JP" altLang="en-US" sz="1400">
                <a:solidFill>
                  <a:prstClr val="black"/>
                </a:solidFill>
                <a:latin typeface="メイリオ" panose="020B0604030504040204" pitchFamily="50" charset="-128"/>
                <a:ea typeface="メイリオ" panose="020B0604030504040204" pitchFamily="50" charset="-128"/>
              </a:rPr>
              <a:t>つなみ</a:t>
            </a:r>
            <a:endParaRPr lang="en-US" altLang="ja-JP" sz="1400">
              <a:solidFill>
                <a:prstClr val="black"/>
              </a:solidFill>
              <a:latin typeface="メイリオ" panose="020B0604030504040204" pitchFamily="50" charset="-128"/>
              <a:ea typeface="メイリオ" panose="020B0604030504040204" pitchFamily="50" charset="-128"/>
            </a:endParaRPr>
          </a:p>
        </p:txBody>
      </p:sp>
      <p:sp>
        <p:nvSpPr>
          <p:cNvPr id="2" name="タイトル 1">
            <a:extLst>
              <a:ext uri="{FF2B5EF4-FFF2-40B4-BE49-F238E27FC236}">
                <a16:creationId xmlns:a16="http://schemas.microsoft.com/office/drawing/2014/main" id="{596D855C-739A-DA22-D8A1-DEE660F369CC}"/>
              </a:ext>
            </a:extLst>
          </p:cNvPr>
          <p:cNvSpPr txBox="1">
            <a:spLocks/>
          </p:cNvSpPr>
          <p:nvPr/>
        </p:nvSpPr>
        <p:spPr>
          <a:xfrm>
            <a:off x="6077345" y="6448847"/>
            <a:ext cx="2896096" cy="313508"/>
          </a:xfrm>
          <a:prstGeom prst="rect">
            <a:avLst/>
          </a:prstGeom>
          <a:noFill/>
        </p:spPr>
        <p:txBody>
          <a:bodyPr vert="horz" lIns="91440" tIns="45720" rIns="91440" bIns="45720" rtlCol="0">
            <a:noAutofit/>
          </a:bodyPr>
          <a:lstStyle>
            <a:lvl1pPr marL="0" indent="0" algn="ctr" defTabSz="914400" rtl="0" eaLnBrk="1" latinLnBrk="0" hangingPunct="1">
              <a:spcBef>
                <a:spcPct val="0"/>
              </a:spcBef>
              <a:buFont typeface="Arial" panose="020B0604020202020204" pitchFamily="34" charset="0"/>
              <a:buNone/>
              <a:defRPr kumimoji="1" sz="4400" kern="1200">
                <a:solidFill>
                  <a:schemeClr val="tx1"/>
                </a:solidFill>
                <a:latin typeface="+mj-lt"/>
                <a:ea typeface="+mj-ea"/>
                <a:cs typeface="+mj-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1400">
                <a:latin typeface="メイリオ" panose="020B0604030504040204" pitchFamily="50" charset="-128"/>
                <a:ea typeface="メイリオ" panose="020B0604030504040204" pitchFamily="50" charset="-128"/>
              </a:rPr>
              <a:t>気象庁マスコットキャラクター</a:t>
            </a:r>
            <a:endParaRPr lang="en-US" altLang="ja-JP" sz="14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056556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par>
                          <p:cTn id="44" fill="hold">
                            <p:stCondLst>
                              <p:cond delay="500"/>
                            </p:stCondLst>
                            <p:childTnLst>
                              <p:par>
                                <p:cTn id="45" presetID="32" presetClass="emph" presetSubtype="0" repeatCount="indefinite" fill="hold" nodeType="afterEffect">
                                  <p:stCondLst>
                                    <p:cond delay="0"/>
                                  </p:stCondLst>
                                  <p:endCondLst>
                                    <p:cond evt="onNext" delay="0">
                                      <p:tgtEl>
                                        <p:sldTgt/>
                                      </p:tgtEl>
                                    </p:cond>
                                  </p:endCondLst>
                                  <p:childTnLst>
                                    <p:animRot by="120000">
                                      <p:cBhvr>
                                        <p:cTn id="46" dur="100" fill="hold">
                                          <p:stCondLst>
                                            <p:cond delay="0"/>
                                          </p:stCondLst>
                                        </p:cTn>
                                        <p:tgtEl>
                                          <p:spTgt spid="9"/>
                                        </p:tgtEl>
                                        <p:attrNameLst>
                                          <p:attrName>r</p:attrName>
                                        </p:attrNameLst>
                                      </p:cBhvr>
                                    </p:animRot>
                                    <p:animRot by="-240000">
                                      <p:cBhvr>
                                        <p:cTn id="47" dur="200" fill="hold">
                                          <p:stCondLst>
                                            <p:cond delay="200"/>
                                          </p:stCondLst>
                                        </p:cTn>
                                        <p:tgtEl>
                                          <p:spTgt spid="9"/>
                                        </p:tgtEl>
                                        <p:attrNameLst>
                                          <p:attrName>r</p:attrName>
                                        </p:attrNameLst>
                                      </p:cBhvr>
                                    </p:animRot>
                                    <p:animRot by="240000">
                                      <p:cBhvr>
                                        <p:cTn id="48" dur="200" fill="hold">
                                          <p:stCondLst>
                                            <p:cond delay="400"/>
                                          </p:stCondLst>
                                        </p:cTn>
                                        <p:tgtEl>
                                          <p:spTgt spid="9"/>
                                        </p:tgtEl>
                                        <p:attrNameLst>
                                          <p:attrName>r</p:attrName>
                                        </p:attrNameLst>
                                      </p:cBhvr>
                                    </p:animRot>
                                    <p:animRot by="-240000">
                                      <p:cBhvr>
                                        <p:cTn id="49" dur="200" fill="hold">
                                          <p:stCondLst>
                                            <p:cond delay="600"/>
                                          </p:stCondLst>
                                        </p:cTn>
                                        <p:tgtEl>
                                          <p:spTgt spid="9"/>
                                        </p:tgtEl>
                                        <p:attrNameLst>
                                          <p:attrName>r</p:attrName>
                                        </p:attrNameLst>
                                      </p:cBhvr>
                                    </p:animRot>
                                    <p:animRot by="120000">
                                      <p:cBhvr>
                                        <p:cTn id="50" dur="200" fill="hold">
                                          <p:stCondLst>
                                            <p:cond delay="800"/>
                                          </p:stCondLst>
                                        </p:cTn>
                                        <p:tgtEl>
                                          <p:spTgt spid="9"/>
                                        </p:tgtEl>
                                        <p:attrNameLst>
                                          <p:attrName>r</p:attrName>
                                        </p:attrNameLst>
                                      </p:cBhvr>
                                    </p:animRot>
                                  </p:childTnLst>
                                </p:cTn>
                              </p:par>
                              <p:par>
                                <p:cTn id="51" presetID="32" presetClass="emph" presetSubtype="0" repeatCount="indefinite" fill="hold" grpId="1" nodeType="withEffect">
                                  <p:stCondLst>
                                    <p:cond delay="0"/>
                                  </p:stCondLst>
                                  <p:endCondLst>
                                    <p:cond evt="onNext" delay="0">
                                      <p:tgtEl>
                                        <p:sldTgt/>
                                      </p:tgtEl>
                                    </p:cond>
                                  </p:endCondLst>
                                  <p:childTnLst>
                                    <p:animRot by="120000">
                                      <p:cBhvr>
                                        <p:cTn id="52" dur="100" fill="hold">
                                          <p:stCondLst>
                                            <p:cond delay="0"/>
                                          </p:stCondLst>
                                        </p:cTn>
                                        <p:tgtEl>
                                          <p:spTgt spid="11"/>
                                        </p:tgtEl>
                                        <p:attrNameLst>
                                          <p:attrName>r</p:attrName>
                                        </p:attrNameLst>
                                      </p:cBhvr>
                                    </p:animRot>
                                    <p:animRot by="-240000">
                                      <p:cBhvr>
                                        <p:cTn id="53" dur="200" fill="hold">
                                          <p:stCondLst>
                                            <p:cond delay="200"/>
                                          </p:stCondLst>
                                        </p:cTn>
                                        <p:tgtEl>
                                          <p:spTgt spid="11"/>
                                        </p:tgtEl>
                                        <p:attrNameLst>
                                          <p:attrName>r</p:attrName>
                                        </p:attrNameLst>
                                      </p:cBhvr>
                                    </p:animRot>
                                    <p:animRot by="240000">
                                      <p:cBhvr>
                                        <p:cTn id="54" dur="200" fill="hold">
                                          <p:stCondLst>
                                            <p:cond delay="400"/>
                                          </p:stCondLst>
                                        </p:cTn>
                                        <p:tgtEl>
                                          <p:spTgt spid="11"/>
                                        </p:tgtEl>
                                        <p:attrNameLst>
                                          <p:attrName>r</p:attrName>
                                        </p:attrNameLst>
                                      </p:cBhvr>
                                    </p:animRot>
                                    <p:animRot by="-240000">
                                      <p:cBhvr>
                                        <p:cTn id="55" dur="200" fill="hold">
                                          <p:stCondLst>
                                            <p:cond delay="600"/>
                                          </p:stCondLst>
                                        </p:cTn>
                                        <p:tgtEl>
                                          <p:spTgt spid="11"/>
                                        </p:tgtEl>
                                        <p:attrNameLst>
                                          <p:attrName>r</p:attrName>
                                        </p:attrNameLst>
                                      </p:cBhvr>
                                    </p:animRot>
                                    <p:animRot by="120000">
                                      <p:cBhvr>
                                        <p:cTn id="56" dur="200" fill="hold">
                                          <p:stCondLst>
                                            <p:cond delay="800"/>
                                          </p:stCondLst>
                                        </p:cTn>
                                        <p:tgtEl>
                                          <p:spTgt spid="11"/>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4" presetClass="entr" presetSubtype="32"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box(out)">
                                      <p:cBhvr>
                                        <p:cTn id="6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1" grpId="0"/>
      <p:bldP spid="11" grpId="1"/>
      <p:bldP spid="12" grpId="0"/>
      <p:bldP spid="4" grpId="0" animBg="1"/>
      <p:bldP spid="13" grpId="0" animBg="1"/>
      <p:bldP spid="14" grpId="0" animBg="1"/>
      <p:bldP spid="17" grpId="0"/>
      <p:bldP spid="18" grpId="0"/>
      <p:bldP spid="19" grpId="0"/>
      <p:bldP spid="20"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角丸四角形 6"/>
          <p:cNvSpPr/>
          <p:nvPr/>
        </p:nvSpPr>
        <p:spPr>
          <a:xfrm>
            <a:off x="395536" y="106932"/>
            <a:ext cx="8352928" cy="1662918"/>
          </a:xfrm>
          <a:prstGeom prst="roundRect">
            <a:avLst/>
          </a:prstGeom>
          <a:solidFill>
            <a:schemeClr val="accent1">
              <a:lumMod val="40000"/>
              <a:lumOff val="60000"/>
            </a:schemeClr>
          </a:solidFill>
          <a:ln>
            <a:noFill/>
          </a:ln>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2" name="テキスト ボックス 1"/>
          <p:cNvSpPr txBox="1"/>
          <p:nvPr/>
        </p:nvSpPr>
        <p:spPr>
          <a:xfrm flipH="1">
            <a:off x="678425" y="520033"/>
            <a:ext cx="7782005" cy="769441"/>
          </a:xfrm>
          <a:prstGeom prst="rect">
            <a:avLst/>
          </a:prstGeom>
          <a:noFill/>
          <a:effectLst/>
        </p:spPr>
        <p:txBody>
          <a:bodyPr wrap="square" rtlCol="0">
            <a:spAutoFit/>
          </a:bodyPr>
          <a:lstStyle/>
          <a:p>
            <a:pPr algn="ctr"/>
            <a:r>
              <a:rPr lang="ja-JP" altLang="en-US" sz="44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地震のゆ</a:t>
            </a:r>
            <a:r>
              <a:rPr kumimoji="1" lang="ja-JP" altLang="en-US" sz="44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れがとまりました</a:t>
            </a:r>
          </a:p>
        </p:txBody>
      </p:sp>
      <p:sp>
        <p:nvSpPr>
          <p:cNvPr id="8" name="タイトル 3"/>
          <p:cNvSpPr txBox="1">
            <a:spLocks/>
          </p:cNvSpPr>
          <p:nvPr/>
        </p:nvSpPr>
        <p:spPr>
          <a:xfrm>
            <a:off x="323527" y="404664"/>
            <a:ext cx="8568953" cy="533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b="1">
                <a:latin typeface="メイリオ" panose="020B0604030504040204" pitchFamily="50" charset="-128"/>
                <a:ea typeface="メイリオ" panose="020B0604030504040204" pitchFamily="50" charset="-128"/>
              </a:rPr>
              <a:t>　</a:t>
            </a:r>
          </a:p>
        </p:txBody>
      </p:sp>
      <p:sp>
        <p:nvSpPr>
          <p:cNvPr id="10" name="角丸四角形 9"/>
          <p:cNvSpPr/>
          <p:nvPr/>
        </p:nvSpPr>
        <p:spPr>
          <a:xfrm>
            <a:off x="395536" y="4094602"/>
            <a:ext cx="7704856" cy="1689504"/>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11" name="コンテンツ プレースホルダー 2"/>
          <p:cNvSpPr txBox="1">
            <a:spLocks/>
          </p:cNvSpPr>
          <p:nvPr/>
        </p:nvSpPr>
        <p:spPr>
          <a:xfrm>
            <a:off x="647564" y="4251362"/>
            <a:ext cx="7365504" cy="886148"/>
          </a:xfrm>
          <a:prstGeom prst="rect">
            <a:avLst/>
          </a:prstGeom>
          <a:noFill/>
          <a:ln>
            <a:no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2400">
                <a:latin typeface="メイリオ" panose="020B0604030504040204" pitchFamily="50" charset="-128"/>
                <a:ea typeface="メイリオ" panose="020B0604030504040204" pitchFamily="50" charset="-128"/>
              </a:rPr>
              <a:t>ゆれにそなえてうごけた人</a:t>
            </a:r>
            <a:endParaRPr lang="en-US" altLang="ja-JP" sz="240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sz="2400">
                <a:latin typeface="メイリオ" panose="020B0604030504040204" pitchFamily="50" charset="-128"/>
                <a:ea typeface="メイリオ" panose="020B0604030504040204" pitchFamily="50" charset="-128"/>
              </a:rPr>
              <a:t>　→　すばらしい！　ケガせずにすみました。</a:t>
            </a:r>
            <a:endParaRPr lang="en-US" altLang="ja-JP" sz="240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sz="2400">
                <a:latin typeface="メイリオ" panose="020B0604030504040204" pitchFamily="50" charset="-128"/>
                <a:ea typeface="メイリオ" panose="020B0604030504040204" pitchFamily="50" charset="-128"/>
              </a:rPr>
              <a:t>　　　１マスすすみましょう。</a:t>
            </a:r>
            <a:endParaRPr lang="en-US" altLang="ja-JP" sz="2400">
              <a:latin typeface="メイリオ" panose="020B0604030504040204" pitchFamily="50" charset="-128"/>
              <a:ea typeface="メイリオ" panose="020B0604030504040204" pitchFamily="50" charset="-128"/>
            </a:endParaRPr>
          </a:p>
        </p:txBody>
      </p:sp>
      <p:sp>
        <p:nvSpPr>
          <p:cNvPr id="13" name="角丸四角形 12"/>
          <p:cNvSpPr/>
          <p:nvPr/>
        </p:nvSpPr>
        <p:spPr>
          <a:xfrm>
            <a:off x="395536" y="2084784"/>
            <a:ext cx="7704856" cy="1654418"/>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14" name="コンテンツ プレースホルダー 2"/>
          <p:cNvSpPr txBox="1">
            <a:spLocks/>
          </p:cNvSpPr>
          <p:nvPr/>
        </p:nvSpPr>
        <p:spPr>
          <a:xfrm>
            <a:off x="647564" y="2241542"/>
            <a:ext cx="7365504" cy="1619506"/>
          </a:xfrm>
          <a:prstGeom prst="rect">
            <a:avLst/>
          </a:prstGeom>
          <a:noFill/>
          <a:ln>
            <a:no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2400">
                <a:latin typeface="メイリオ" panose="020B0604030504040204" pitchFamily="50" charset="-128"/>
                <a:ea typeface="メイリオ" panose="020B0604030504040204" pitchFamily="50" charset="-128"/>
              </a:rPr>
              <a:t>なにもできなかった人、なにもしなかった人</a:t>
            </a:r>
            <a:endParaRPr lang="en-US" altLang="ja-JP" sz="240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sz="2400">
                <a:latin typeface="メイリオ" panose="020B0604030504040204" pitchFamily="50" charset="-128"/>
                <a:ea typeface="メイリオ" panose="020B0604030504040204" pitchFamily="50" charset="-128"/>
              </a:rPr>
              <a:t>　→　ケガをしてしまいました。</a:t>
            </a:r>
            <a:endParaRPr lang="en-US" altLang="ja-JP" sz="240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sz="2400">
                <a:latin typeface="メイリオ" panose="020B0604030504040204" pitchFamily="50" charset="-128"/>
                <a:ea typeface="メイリオ" panose="020B0604030504040204" pitchFamily="50" charset="-128"/>
              </a:rPr>
              <a:t>　　　そのばからうごけません。</a:t>
            </a:r>
            <a:endParaRPr lang="en-US" altLang="ja-JP" sz="240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6298" y="3808599"/>
            <a:ext cx="1520865" cy="2261509"/>
          </a:xfrm>
          <a:prstGeom prst="rect">
            <a:avLst/>
          </a:prstGeom>
        </p:spPr>
      </p:pic>
      <p:pic>
        <p:nvPicPr>
          <p:cNvPr id="4" name="図 3"/>
          <p:cNvPicPr>
            <a:picLocks noChangeAspect="1"/>
          </p:cNvPicPr>
          <p:nvPr/>
        </p:nvPicPr>
        <p:blipFill rotWithShape="1">
          <a:blip r:embed="rId4" cstate="print">
            <a:extLst>
              <a:ext uri="{28A0092B-C50C-407E-A947-70E740481C1C}">
                <a14:useLocalDpi xmlns:a14="http://schemas.microsoft.com/office/drawing/2010/main" val="0"/>
              </a:ext>
            </a:extLst>
          </a:blip>
          <a:srcRect r="31620" b="5900"/>
          <a:stretch/>
        </p:blipFill>
        <p:spPr>
          <a:xfrm>
            <a:off x="6944412" y="1863859"/>
            <a:ext cx="1492354" cy="1997189"/>
          </a:xfrm>
          <a:prstGeom prst="rect">
            <a:avLst/>
          </a:prstGeom>
        </p:spPr>
      </p:pic>
      <p:grpSp>
        <p:nvGrpSpPr>
          <p:cNvPr id="16" name="グループ化 15"/>
          <p:cNvGrpSpPr/>
          <p:nvPr/>
        </p:nvGrpSpPr>
        <p:grpSpPr>
          <a:xfrm>
            <a:off x="14437" y="1644874"/>
            <a:ext cx="9129563" cy="3677985"/>
            <a:chOff x="14437" y="1644874"/>
            <a:chExt cx="9129563" cy="3677985"/>
          </a:xfrm>
        </p:grpSpPr>
        <p:sp>
          <p:nvSpPr>
            <p:cNvPr id="9" name="星 24 8"/>
            <p:cNvSpPr/>
            <p:nvPr/>
          </p:nvSpPr>
          <p:spPr>
            <a:xfrm>
              <a:off x="14437" y="1644874"/>
              <a:ext cx="9129563" cy="3677985"/>
            </a:xfrm>
            <a:prstGeom prst="star24">
              <a:avLst>
                <a:gd name="adj" fmla="val 47410"/>
              </a:avLst>
            </a:prstGeom>
            <a:solidFill>
              <a:srgbClr val="FFFF99"/>
            </a:solid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6" name="テキスト ボックス 5"/>
            <p:cNvSpPr txBox="1"/>
            <p:nvPr/>
          </p:nvSpPr>
          <p:spPr>
            <a:xfrm>
              <a:off x="514574" y="2797639"/>
              <a:ext cx="8186857" cy="1569660"/>
            </a:xfrm>
            <a:prstGeom prst="rect">
              <a:avLst/>
            </a:prstGeom>
            <a:noFill/>
          </p:spPr>
          <p:txBody>
            <a:bodyPr wrap="none" rtlCol="0">
              <a:spAutoFit/>
            </a:bodyPr>
            <a:lstStyle/>
            <a:p>
              <a:pPr algn="ctr">
                <a:spcBef>
                  <a:spcPct val="0"/>
                </a:spcBef>
              </a:pPr>
              <a:r>
                <a:rPr lang="ja-JP" altLang="en-US" sz="4800">
                  <a:solidFill>
                    <a:srgbClr val="FF0000"/>
                  </a:solidFill>
                  <a:latin typeface="メイリオ" panose="020B0604030504040204" pitchFamily="50" charset="-128"/>
                  <a:ea typeface="メイリオ" panose="020B0604030504040204" pitchFamily="50" charset="-128"/>
                </a:rPr>
                <a:t>緊急地震速報がきこえたら</a:t>
              </a:r>
              <a:endParaRPr lang="en-US" altLang="ja-JP" sz="4800">
                <a:solidFill>
                  <a:srgbClr val="FF0000"/>
                </a:solidFill>
                <a:latin typeface="メイリオ" panose="020B0604030504040204" pitchFamily="50" charset="-128"/>
                <a:ea typeface="メイリオ" panose="020B0604030504040204" pitchFamily="50" charset="-128"/>
              </a:endParaRPr>
            </a:p>
            <a:p>
              <a:pPr algn="ctr">
                <a:spcBef>
                  <a:spcPct val="0"/>
                </a:spcBef>
              </a:pPr>
              <a:r>
                <a:rPr lang="ja-JP" altLang="en-US" sz="4800">
                  <a:solidFill>
                    <a:srgbClr val="FF0000"/>
                  </a:solidFill>
                  <a:latin typeface="メイリオ" panose="020B0604030504040204" pitchFamily="50" charset="-128"/>
                  <a:ea typeface="メイリオ" panose="020B0604030504040204" pitchFamily="50" charset="-128"/>
                </a:rPr>
                <a:t>しゃがむ、あたまをまもる！</a:t>
              </a:r>
              <a:endParaRPr kumimoji="1" lang="ja-JP" altLang="en-US" sz="480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755576" y="2492896"/>
              <a:ext cx="1584176" cy="400110"/>
            </a:xfrm>
            <a:prstGeom prst="rect">
              <a:avLst/>
            </a:prstGeom>
            <a:noFill/>
          </p:spPr>
          <p:txBody>
            <a:bodyPr wrap="square" rtlCol="0">
              <a:spAutoFit/>
            </a:bodyPr>
            <a:lstStyle/>
            <a:p>
              <a:pPr algn="ctr">
                <a:spcBef>
                  <a:spcPct val="0"/>
                </a:spcBef>
              </a:pPr>
              <a:r>
                <a:rPr lang="ja-JP" altLang="en-US" sz="2000" b="1">
                  <a:solidFill>
                    <a:srgbClr val="FF0000"/>
                  </a:solidFill>
                  <a:latin typeface="メイリオ" panose="020B0604030504040204" pitchFamily="50" charset="-128"/>
                  <a:ea typeface="メイリオ" panose="020B0604030504040204" pitchFamily="50" charset="-128"/>
                </a:rPr>
                <a:t>きんきゅう</a:t>
              </a:r>
              <a:endParaRPr kumimoji="1" lang="ja-JP" altLang="en-US" sz="2000" b="1">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2051720" y="2492896"/>
              <a:ext cx="1584176" cy="400110"/>
            </a:xfrm>
            <a:prstGeom prst="rect">
              <a:avLst/>
            </a:prstGeom>
            <a:noFill/>
          </p:spPr>
          <p:txBody>
            <a:bodyPr wrap="square" rtlCol="0">
              <a:spAutoFit/>
            </a:bodyPr>
            <a:lstStyle/>
            <a:p>
              <a:pPr algn="ctr">
                <a:spcBef>
                  <a:spcPct val="0"/>
                </a:spcBef>
              </a:pPr>
              <a:r>
                <a:rPr lang="ja-JP" altLang="en-US" sz="2000" b="1">
                  <a:solidFill>
                    <a:srgbClr val="FF0000"/>
                  </a:solidFill>
                  <a:latin typeface="メイリオ" panose="020B0604030504040204" pitchFamily="50" charset="-128"/>
                  <a:ea typeface="メイリオ" panose="020B0604030504040204" pitchFamily="50" charset="-128"/>
                </a:rPr>
                <a:t>じしん</a:t>
              </a:r>
              <a:endParaRPr kumimoji="1" lang="ja-JP" altLang="en-US" sz="2000" b="1">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3237756" y="2492896"/>
              <a:ext cx="1584176" cy="400110"/>
            </a:xfrm>
            <a:prstGeom prst="rect">
              <a:avLst/>
            </a:prstGeom>
            <a:noFill/>
          </p:spPr>
          <p:txBody>
            <a:bodyPr wrap="square" rtlCol="0">
              <a:spAutoFit/>
            </a:bodyPr>
            <a:lstStyle/>
            <a:p>
              <a:pPr algn="ctr">
                <a:spcBef>
                  <a:spcPct val="0"/>
                </a:spcBef>
              </a:pPr>
              <a:r>
                <a:rPr lang="ja-JP" altLang="en-US" sz="2000" b="1">
                  <a:solidFill>
                    <a:srgbClr val="FF0000"/>
                  </a:solidFill>
                  <a:latin typeface="メイリオ" panose="020B0604030504040204" pitchFamily="50" charset="-128"/>
                  <a:ea typeface="メイリオ" panose="020B0604030504040204" pitchFamily="50" charset="-128"/>
                </a:rPr>
                <a:t>そくほう</a:t>
              </a:r>
              <a:endParaRPr kumimoji="1" lang="ja-JP" altLang="en-US" sz="2000" b="1">
                <a:latin typeface="メイリオ" panose="020B0604030504040204" pitchFamily="50" charset="-128"/>
                <a:ea typeface="メイリオ" panose="020B0604030504040204" pitchFamily="50" charset="-128"/>
              </a:endParaRPr>
            </a:p>
          </p:txBody>
        </p:sp>
      </p:grpSp>
      <p:sp>
        <p:nvSpPr>
          <p:cNvPr id="19" name="テキスト ボックス 18"/>
          <p:cNvSpPr txBox="1"/>
          <p:nvPr/>
        </p:nvSpPr>
        <p:spPr>
          <a:xfrm flipH="1">
            <a:off x="1763688" y="338718"/>
            <a:ext cx="936105" cy="369332"/>
          </a:xfrm>
          <a:prstGeom prst="rect">
            <a:avLst/>
          </a:prstGeom>
          <a:noFill/>
          <a:effectLst/>
        </p:spPr>
        <p:txBody>
          <a:bodyPr wrap="square" rtlCol="0">
            <a:spAutoFit/>
          </a:bodyPr>
          <a:lstStyle/>
          <a:p>
            <a:pPr algn="dist"/>
            <a:r>
              <a:rPr lang="ja-JP" altLang="en-US">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じ しん</a:t>
            </a:r>
            <a:endParaRPr kumimoji="1" lang="ja-JP" altLang="en-US">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9858175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539552" y="2492896"/>
            <a:ext cx="8064896" cy="2123192"/>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6" name="タイトル 1"/>
          <p:cNvSpPr txBox="1">
            <a:spLocks/>
          </p:cNvSpPr>
          <p:nvPr/>
        </p:nvSpPr>
        <p:spPr>
          <a:xfrm>
            <a:off x="0" y="3144876"/>
            <a:ext cx="9144000" cy="819232"/>
          </a:xfrm>
          <a:prstGeom prst="rect">
            <a:avLst/>
          </a:prstGeom>
          <a:noFill/>
        </p:spPr>
        <p:txBody>
          <a:bodyPr vert="horz" lIns="91440" tIns="45720" rIns="91440" bIns="45720" rtlCol="0">
            <a:noAutofit/>
          </a:bodyPr>
          <a:lstStyle>
            <a:lvl1pPr marL="342900" indent="-342900" algn="ctr" defTabSz="914400" rtl="0" eaLnBrk="1" latinLnBrk="0" hangingPunct="1">
              <a:spcBef>
                <a:spcPct val="0"/>
              </a:spcBef>
              <a:buFont typeface="Arial" panose="020B0604020202020204" pitchFamily="34" charset="0"/>
              <a:buNone/>
              <a:defRPr kumimoji="1" sz="4400" kern="1200">
                <a:solidFill>
                  <a:schemeClr val="tx1"/>
                </a:solidFill>
                <a:latin typeface="+mj-lt"/>
                <a:ea typeface="+mj-ea"/>
                <a:cs typeface="+mj-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24000">
              <a:lnSpc>
                <a:spcPct val="110000"/>
              </a:lnSpc>
            </a:pPr>
            <a:r>
              <a:rPr lang="ja-JP" altLang="en-US" sz="6600" b="1">
                <a:solidFill>
                  <a:schemeClr val="accent6">
                    <a:lumMod val="75000"/>
                  </a:schemeClr>
                </a:solidFill>
                <a:latin typeface="メイリオ" panose="020B0604030504040204" pitchFamily="50" charset="-128"/>
                <a:ea typeface="メイリオ" panose="020B0604030504040204" pitchFamily="50" charset="-128"/>
              </a:rPr>
              <a:t>クイズをはじめます</a:t>
            </a:r>
            <a:endParaRPr lang="en-US" altLang="ja-JP" sz="6600" b="1">
              <a:solidFill>
                <a:schemeClr val="accent6">
                  <a:lumMod val="7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37921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5" name="角丸四角形 14"/>
          <p:cNvSpPr/>
          <p:nvPr/>
        </p:nvSpPr>
        <p:spPr>
          <a:xfrm>
            <a:off x="179512" y="1412776"/>
            <a:ext cx="8712968" cy="3369994"/>
          </a:xfrm>
          <a:prstGeom prst="roundRect">
            <a:avLst/>
          </a:prstGeom>
          <a:solidFill>
            <a:srgbClr val="C800FF"/>
          </a:solidFill>
          <a:ln>
            <a:noFill/>
          </a:ln>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9600">
              <a:solidFill>
                <a:schemeClr val="tx1"/>
              </a:solidFill>
            </a:endParaRPr>
          </a:p>
        </p:txBody>
      </p:sp>
      <p:sp>
        <p:nvSpPr>
          <p:cNvPr id="13" name="タイトル 3"/>
          <p:cNvSpPr txBox="1">
            <a:spLocks/>
          </p:cNvSpPr>
          <p:nvPr/>
        </p:nvSpPr>
        <p:spPr>
          <a:xfrm>
            <a:off x="-32370" y="404664"/>
            <a:ext cx="9143999" cy="533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b="1">
                <a:latin typeface="メイリオ" panose="020B0604030504040204" pitchFamily="50" charset="-128"/>
                <a:ea typeface="メイリオ" panose="020B0604030504040204" pitchFamily="50" charset="-128"/>
              </a:rPr>
              <a:t>　</a:t>
            </a:r>
          </a:p>
        </p:txBody>
      </p:sp>
      <p:sp>
        <p:nvSpPr>
          <p:cNvPr id="2" name="テキスト ボックス 1"/>
          <p:cNvSpPr txBox="1"/>
          <p:nvPr/>
        </p:nvSpPr>
        <p:spPr>
          <a:xfrm>
            <a:off x="107504" y="2780928"/>
            <a:ext cx="8856984" cy="2092881"/>
          </a:xfrm>
          <a:prstGeom prst="rect">
            <a:avLst/>
          </a:prstGeom>
          <a:noFill/>
        </p:spPr>
        <p:txBody>
          <a:bodyPr wrap="square" rtlCol="0">
            <a:spAutoFit/>
          </a:bodyPr>
          <a:lstStyle/>
          <a:p>
            <a:pPr algn="ctr"/>
            <a:r>
              <a:rPr lang="ja-JP" altLang="en-US" sz="13000" b="1">
                <a:latin typeface="メイリオ" panose="020B0604030504040204" pitchFamily="50" charset="-128"/>
                <a:ea typeface="メイリオ" panose="020B0604030504040204" pitchFamily="50" charset="-128"/>
              </a:rPr>
              <a:t>大津波警報</a:t>
            </a:r>
            <a:endParaRPr kumimoji="1" lang="ja-JP" altLang="en-US" sz="13000" b="1">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755576" y="1916832"/>
            <a:ext cx="7956884" cy="1015663"/>
          </a:xfrm>
          <a:prstGeom prst="rect">
            <a:avLst/>
          </a:prstGeom>
          <a:noFill/>
        </p:spPr>
        <p:txBody>
          <a:bodyPr wrap="square" rtlCol="0">
            <a:spAutoFit/>
          </a:bodyPr>
          <a:lstStyle/>
          <a:p>
            <a:pPr algn="ctr"/>
            <a:r>
              <a:rPr lang="ja-JP" altLang="en-US" sz="6000" b="1">
                <a:latin typeface="メイリオ" panose="020B0604030504040204" pitchFamily="50" charset="-128"/>
                <a:ea typeface="メイリオ" panose="020B0604030504040204" pitchFamily="50" charset="-128"/>
              </a:rPr>
              <a:t>おおつなみ　けいほう</a:t>
            </a:r>
            <a:endParaRPr kumimoji="1" lang="ja-JP" altLang="en-US" sz="6000" b="1">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99988627"/>
      </p:ext>
    </p:extLst>
  </p:cSld>
  <p:clrMapOvr>
    <a:masterClrMapping/>
  </p:clrMapOvr>
  <mc:AlternateContent xmlns:mc="http://schemas.openxmlformats.org/markup-compatibility/2006" xmlns:p14="http://schemas.microsoft.com/office/powerpoint/2010/main">
    <mc:Choice Requires="p14">
      <p:transition p14:dur="10">
        <p:sndAc>
          <p:stSnd loop="1">
            <p:snd r:embed="rId3" name="voltage.wav"/>
          </p:stSnd>
        </p:sndAc>
      </p:transition>
    </mc:Choice>
    <mc:Fallback xmlns="">
      <p:transition>
        <p:sndAc>
          <p:stSnd loop="1">
            <p:snd r:embed="rId4" name="voltage.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角丸四角形 8"/>
          <p:cNvSpPr/>
          <p:nvPr/>
        </p:nvSpPr>
        <p:spPr>
          <a:xfrm>
            <a:off x="611560" y="1162247"/>
            <a:ext cx="7776864" cy="5435105"/>
          </a:xfrm>
          <a:prstGeom prst="roundRect">
            <a:avLst/>
          </a:prstGeom>
          <a:solidFill>
            <a:schemeClr val="accent1">
              <a:lumMod val="40000"/>
              <a:lumOff val="60000"/>
            </a:schemeClr>
          </a:solidFill>
          <a:ln>
            <a:noFill/>
          </a:ln>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8" name="角丸四角形 7"/>
          <p:cNvSpPr/>
          <p:nvPr/>
        </p:nvSpPr>
        <p:spPr>
          <a:xfrm>
            <a:off x="179511" y="116632"/>
            <a:ext cx="2952327" cy="93610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10" name="タイトル 3"/>
          <p:cNvSpPr txBox="1">
            <a:spLocks/>
          </p:cNvSpPr>
          <p:nvPr/>
        </p:nvSpPr>
        <p:spPr>
          <a:xfrm>
            <a:off x="73569" y="372576"/>
            <a:ext cx="3164209" cy="533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b="1">
                <a:latin typeface="メイリオ" panose="020B0604030504040204" pitchFamily="50" charset="-128"/>
                <a:ea typeface="メイリオ" panose="020B0604030504040204" pitchFamily="50" charset="-128"/>
              </a:rPr>
              <a:t>だい１もん　</a:t>
            </a:r>
          </a:p>
        </p:txBody>
      </p:sp>
      <p:sp>
        <p:nvSpPr>
          <p:cNvPr id="11" name="テキスト ボックス 10"/>
          <p:cNvSpPr txBox="1"/>
          <p:nvPr/>
        </p:nvSpPr>
        <p:spPr>
          <a:xfrm>
            <a:off x="1043608" y="1539505"/>
            <a:ext cx="7776863" cy="1865126"/>
          </a:xfrm>
          <a:prstGeom prst="rect">
            <a:avLst/>
          </a:prstGeom>
          <a:noFill/>
        </p:spPr>
        <p:txBody>
          <a:bodyPr wrap="square" rtlCol="0">
            <a:spAutoFit/>
          </a:bodyPr>
          <a:lstStyle/>
          <a:p>
            <a:pPr>
              <a:lnSpc>
                <a:spcPct val="120000"/>
              </a:lnSpc>
            </a:pPr>
            <a:r>
              <a:rPr lang="ja-JP" altLang="en-US" sz="4800" b="1">
                <a:solidFill>
                  <a:schemeClr val="tx1">
                    <a:lumMod val="95000"/>
                    <a:lumOff val="5000"/>
                  </a:schemeClr>
                </a:solidFill>
                <a:latin typeface="メイリオ" panose="020B0604030504040204" pitchFamily="50" charset="-128"/>
                <a:ea typeface="メイリオ" panose="020B0604030504040204" pitchFamily="50" charset="-128"/>
              </a:rPr>
              <a:t>津波はなぜおきる？</a:t>
            </a:r>
            <a:endParaRPr lang="en-US" altLang="ja-JP" sz="4800" b="1">
              <a:solidFill>
                <a:schemeClr val="tx1">
                  <a:lumMod val="95000"/>
                  <a:lumOff val="5000"/>
                </a:schemeClr>
              </a:solidFill>
              <a:latin typeface="メイリオ" panose="020B0604030504040204" pitchFamily="50" charset="-128"/>
              <a:ea typeface="メイリオ" panose="020B0604030504040204" pitchFamily="50" charset="-128"/>
            </a:endParaRPr>
          </a:p>
          <a:p>
            <a:pPr>
              <a:lnSpc>
                <a:spcPct val="120000"/>
              </a:lnSpc>
            </a:pPr>
            <a:r>
              <a:rPr lang="ja-JP" altLang="en-US" sz="4800" b="1">
                <a:solidFill>
                  <a:schemeClr val="tx1">
                    <a:lumMod val="95000"/>
                    <a:lumOff val="5000"/>
                  </a:schemeClr>
                </a:solidFill>
                <a:latin typeface="メイリオ" panose="020B0604030504040204" pitchFamily="50" charset="-128"/>
                <a:ea typeface="メイリオ" panose="020B0604030504040204" pitchFamily="50" charset="-128"/>
              </a:rPr>
              <a:t>　</a:t>
            </a:r>
            <a:endParaRPr lang="en-US" altLang="ja-JP" sz="4800" b="1">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31" name="タイトル 3"/>
          <p:cNvSpPr txBox="1">
            <a:spLocks/>
          </p:cNvSpPr>
          <p:nvPr/>
        </p:nvSpPr>
        <p:spPr>
          <a:xfrm>
            <a:off x="725475" y="3264052"/>
            <a:ext cx="7637425" cy="533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4800" b="1">
                <a:latin typeface="メイリオ" panose="020B0604030504040204" pitchFamily="50" charset="-128"/>
                <a:ea typeface="メイリオ" panose="020B0604030504040204" pitchFamily="50" charset="-128"/>
              </a:rPr>
              <a:t>A </a:t>
            </a:r>
            <a:r>
              <a:rPr lang="ja-JP" altLang="en-US" sz="4800" b="1">
                <a:latin typeface="メイリオ" panose="020B0604030504040204" pitchFamily="50" charset="-128"/>
                <a:ea typeface="メイリオ" panose="020B0604030504040204" pitchFamily="50" charset="-128"/>
              </a:rPr>
              <a:t>つよい風がふくから</a:t>
            </a:r>
          </a:p>
        </p:txBody>
      </p:sp>
      <p:sp>
        <p:nvSpPr>
          <p:cNvPr id="33" name="タイトル 3"/>
          <p:cNvSpPr txBox="1">
            <a:spLocks/>
          </p:cNvSpPr>
          <p:nvPr/>
        </p:nvSpPr>
        <p:spPr>
          <a:xfrm>
            <a:off x="725475" y="4407244"/>
            <a:ext cx="7637425" cy="533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4800" b="1">
                <a:latin typeface="メイリオ" panose="020B0604030504040204" pitchFamily="50" charset="-128"/>
                <a:ea typeface="メイリオ" panose="020B0604030504040204" pitchFamily="50" charset="-128"/>
              </a:rPr>
              <a:t>B </a:t>
            </a:r>
            <a:r>
              <a:rPr lang="ja-JP" altLang="en-US" sz="4800" b="1">
                <a:latin typeface="メイリオ" panose="020B0604030504040204" pitchFamily="50" charset="-128"/>
                <a:ea typeface="メイリオ" panose="020B0604030504040204" pitchFamily="50" charset="-128"/>
              </a:rPr>
              <a:t>うみのそこがうごくから</a:t>
            </a:r>
          </a:p>
        </p:txBody>
      </p:sp>
      <p:sp>
        <p:nvSpPr>
          <p:cNvPr id="2" name="楕円 1"/>
          <p:cNvSpPr/>
          <p:nvPr/>
        </p:nvSpPr>
        <p:spPr>
          <a:xfrm>
            <a:off x="233634" y="3870646"/>
            <a:ext cx="8568953" cy="1584176"/>
          </a:xfrm>
          <a:prstGeom prst="ellipse">
            <a:avLst/>
          </a:prstGeom>
          <a:noFill/>
          <a:ln w="7620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12" name="タイトル 3"/>
          <p:cNvSpPr txBox="1">
            <a:spLocks/>
          </p:cNvSpPr>
          <p:nvPr/>
        </p:nvSpPr>
        <p:spPr>
          <a:xfrm>
            <a:off x="1259632" y="1316320"/>
            <a:ext cx="1114050" cy="533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a:latin typeface="メイリオ" panose="020B0604030504040204" pitchFamily="50" charset="-128"/>
                <a:ea typeface="メイリオ" panose="020B0604030504040204" pitchFamily="50" charset="-128"/>
              </a:rPr>
              <a:t>つなみ</a:t>
            </a:r>
          </a:p>
        </p:txBody>
      </p:sp>
      <p:sp>
        <p:nvSpPr>
          <p:cNvPr id="13" name="タイトル 3"/>
          <p:cNvSpPr txBox="1">
            <a:spLocks/>
          </p:cNvSpPr>
          <p:nvPr/>
        </p:nvSpPr>
        <p:spPr>
          <a:xfrm>
            <a:off x="3199270" y="2780928"/>
            <a:ext cx="724658" cy="533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a:latin typeface="メイリオ" panose="020B0604030504040204" pitchFamily="50" charset="-128"/>
                <a:ea typeface="メイリオ" panose="020B0604030504040204" pitchFamily="50" charset="-128"/>
              </a:rPr>
              <a:t>かぜ</a:t>
            </a:r>
            <a:endParaRPr lang="ja-JP" altLang="en-US" sz="4800" b="1">
              <a:latin typeface="メイリオ" panose="020B0604030504040204" pitchFamily="50" charset="-128"/>
              <a:ea typeface="メイリオ" panose="020B0604030504040204" pitchFamily="50" charset="-128"/>
            </a:endParaRPr>
          </a:p>
        </p:txBody>
      </p:sp>
      <p:sp>
        <p:nvSpPr>
          <p:cNvPr id="3" name="八角形 2">
            <a:extLst>
              <a:ext uri="{FF2B5EF4-FFF2-40B4-BE49-F238E27FC236}">
                <a16:creationId xmlns:a16="http://schemas.microsoft.com/office/drawing/2014/main" id="{9BD49424-2EFF-A5E1-2F95-B70ACA8046F7}"/>
              </a:ext>
            </a:extLst>
          </p:cNvPr>
          <p:cNvSpPr/>
          <p:nvPr/>
        </p:nvSpPr>
        <p:spPr>
          <a:xfrm>
            <a:off x="3707904" y="5551354"/>
            <a:ext cx="4680520" cy="1237049"/>
          </a:xfrm>
          <a:prstGeom prst="octagon">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3600">
                <a:solidFill>
                  <a:schemeClr val="tx1"/>
                </a:solidFill>
                <a:latin typeface="メイリオ" panose="020B0604030504040204" pitchFamily="50" charset="-128"/>
                <a:ea typeface="メイリオ" panose="020B0604030504040204" pitchFamily="50" charset="-128"/>
              </a:rPr>
              <a:t>B</a:t>
            </a:r>
            <a:r>
              <a:rPr kumimoji="1" lang="ja-JP" altLang="en-US" sz="3600">
                <a:solidFill>
                  <a:schemeClr val="tx1"/>
                </a:solidFill>
                <a:latin typeface="メイリオ" panose="020B0604030504040204" pitchFamily="50" charset="-128"/>
                <a:ea typeface="メイリオ" panose="020B0604030504040204" pitchFamily="50" charset="-128"/>
              </a:rPr>
              <a:t>の人は</a:t>
            </a:r>
            <a:endParaRPr kumimoji="1" lang="en-US" altLang="ja-JP" sz="3600">
              <a:solidFill>
                <a:schemeClr val="tx1"/>
              </a:solidFill>
              <a:latin typeface="メイリオ" panose="020B0604030504040204" pitchFamily="50" charset="-128"/>
              <a:ea typeface="メイリオ" panose="020B0604030504040204" pitchFamily="50" charset="-128"/>
            </a:endParaRPr>
          </a:p>
          <a:p>
            <a:pPr algn="ctr"/>
            <a:r>
              <a:rPr kumimoji="1" lang="ja-JP" altLang="en-US" sz="3600">
                <a:solidFill>
                  <a:schemeClr val="tx1"/>
                </a:solidFill>
                <a:latin typeface="メイリオ" panose="020B0604030504040204" pitchFamily="50" charset="-128"/>
                <a:ea typeface="メイリオ" panose="020B0604030504040204" pitchFamily="50" charset="-128"/>
              </a:rPr>
              <a:t>１マスすすもう！</a:t>
            </a:r>
          </a:p>
        </p:txBody>
      </p:sp>
      <p:pic>
        <p:nvPicPr>
          <p:cNvPr id="5" name="図 4">
            <a:extLst>
              <a:ext uri="{FF2B5EF4-FFF2-40B4-BE49-F238E27FC236}">
                <a16:creationId xmlns:a16="http://schemas.microsoft.com/office/drawing/2014/main" id="{E53F5142-B520-D6AF-41CC-0CA6A4952CB1}"/>
              </a:ext>
            </a:extLst>
          </p:cNvPr>
          <p:cNvPicPr>
            <a:picLocks noChangeAspect="1"/>
          </p:cNvPicPr>
          <p:nvPr/>
        </p:nvPicPr>
        <p:blipFill>
          <a:blip r:embed="rId3"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a:xfrm>
            <a:off x="7796486" y="5524377"/>
            <a:ext cx="1347514" cy="1347514"/>
          </a:xfrm>
          <a:prstGeom prst="rect">
            <a:avLst/>
          </a:prstGeom>
        </p:spPr>
      </p:pic>
    </p:spTree>
    <p:extLst>
      <p:ext uri="{BB962C8B-B14F-4D97-AF65-F5344CB8AC3E}">
        <p14:creationId xmlns:p14="http://schemas.microsoft.com/office/powerpoint/2010/main" val="1399793058"/>
      </p:ext>
    </p:extLst>
  </p:cSld>
  <p:clrMapOvr>
    <a:masterClrMapping/>
  </p:clrMapOvr>
  <mc:AlternateContent xmlns:mc="http://schemas.openxmlformats.org/markup-compatibility/2006" xmlns:p14="http://schemas.microsoft.com/office/powerpoint/2010/main">
    <mc:Choice Requires="p14">
      <p:transition p14:dur="1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10" presetClass="exit" presetSubtype="0" fill="hold" grpId="0" nodeType="withEffect">
                                  <p:stCondLst>
                                    <p:cond delay="500"/>
                                  </p:stCondLst>
                                  <p:childTnLst>
                                    <p:animEffect transition="out" filter="fade">
                                      <p:cBhvr>
                                        <p:cTn id="11" dur="1000"/>
                                        <p:tgtEl>
                                          <p:spTgt spid="31"/>
                                        </p:tgtEl>
                                      </p:cBhvr>
                                    </p:animEffect>
                                    <p:set>
                                      <p:cBhvr>
                                        <p:cTn id="12" dur="1" fill="hold">
                                          <p:stCondLst>
                                            <p:cond delay="999"/>
                                          </p:stCondLst>
                                        </p:cTn>
                                        <p:tgtEl>
                                          <p:spTgt spid="31"/>
                                        </p:tgtEl>
                                        <p:attrNameLst>
                                          <p:attrName>style.visibility</p:attrName>
                                        </p:attrNameLst>
                                      </p:cBhvr>
                                      <p:to>
                                        <p:strVal val="hidden"/>
                                      </p:to>
                                    </p:set>
                                  </p:childTnLst>
                                </p:cTn>
                              </p:par>
                              <p:par>
                                <p:cTn id="13" presetID="10" presetClass="exit" presetSubtype="0" fill="hold" grpId="0" nodeType="withEffect">
                                  <p:stCondLst>
                                    <p:cond delay="500"/>
                                  </p:stCondLst>
                                  <p:childTnLst>
                                    <p:animEffect transition="out" filter="fade">
                                      <p:cBhvr>
                                        <p:cTn id="14" dur="1000"/>
                                        <p:tgtEl>
                                          <p:spTgt spid="13"/>
                                        </p:tgtEl>
                                      </p:cBhvr>
                                    </p:animEffect>
                                    <p:set>
                                      <p:cBhvr>
                                        <p:cTn id="15" dur="1" fill="hold">
                                          <p:stCondLst>
                                            <p:cond delay="999"/>
                                          </p:stCondLst>
                                        </p:cTn>
                                        <p:tgtEl>
                                          <p:spTgt spid="13"/>
                                        </p:tgtEl>
                                        <p:attrNameLst>
                                          <p:attrName>style.visibility</p:attrName>
                                        </p:attrNameLst>
                                      </p:cBhvr>
                                      <p:to>
                                        <p:strVal val="hidden"/>
                                      </p:to>
                                    </p:set>
                                  </p:childTnLst>
                                </p:cTn>
                              </p:par>
                            </p:childTnLst>
                          </p:cTn>
                        </p:par>
                        <p:par>
                          <p:cTn id="16" fill="hold">
                            <p:stCondLst>
                              <p:cond delay="2000"/>
                            </p:stCondLst>
                            <p:childTnLst>
                              <p:par>
                                <p:cTn id="17" presetID="2" presetClass="entr" presetSubtype="4" fill="hold" grpId="0" nodeType="afterEffect">
                                  <p:stCondLst>
                                    <p:cond delay="20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20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 grpId="0" animBg="1"/>
      <p:bldP spid="13"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4563CAA0-36DE-00F0-144A-1C1A456E1D3B}"/>
            </a:ext>
          </a:extLst>
        </p:cNvPr>
        <p:cNvGrpSpPr/>
        <p:nvPr/>
      </p:nvGrpSpPr>
      <p:grpSpPr>
        <a:xfrm>
          <a:off x="0" y="0"/>
          <a:ext cx="0" cy="0"/>
          <a:chOff x="0" y="0"/>
          <a:chExt cx="0" cy="0"/>
        </a:xfrm>
      </p:grpSpPr>
      <p:sp>
        <p:nvSpPr>
          <p:cNvPr id="41" name="月 40">
            <a:extLst>
              <a:ext uri="{FF2B5EF4-FFF2-40B4-BE49-F238E27FC236}">
                <a16:creationId xmlns:a16="http://schemas.microsoft.com/office/drawing/2014/main" id="{4378D2C7-5B5E-E7FD-C854-44CCEEAA1477}"/>
              </a:ext>
            </a:extLst>
          </p:cNvPr>
          <p:cNvSpPr/>
          <p:nvPr/>
        </p:nvSpPr>
        <p:spPr>
          <a:xfrm rot="9886833">
            <a:off x="1663169" y="1394744"/>
            <a:ext cx="1083819" cy="2236107"/>
          </a:xfrm>
          <a:prstGeom prst="moon">
            <a:avLst>
              <a:gd name="adj" fmla="val 6083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42" name="月 41">
            <a:extLst>
              <a:ext uri="{FF2B5EF4-FFF2-40B4-BE49-F238E27FC236}">
                <a16:creationId xmlns:a16="http://schemas.microsoft.com/office/drawing/2014/main" id="{FAF702FD-432D-107C-1E53-2562F22CD04E}"/>
              </a:ext>
            </a:extLst>
          </p:cNvPr>
          <p:cNvSpPr/>
          <p:nvPr/>
        </p:nvSpPr>
        <p:spPr>
          <a:xfrm rot="9769547">
            <a:off x="1671307" y="1800833"/>
            <a:ext cx="1139563" cy="2214600"/>
          </a:xfrm>
          <a:prstGeom prst="moon">
            <a:avLst>
              <a:gd name="adj" fmla="val 3926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43" name="月 42">
            <a:extLst>
              <a:ext uri="{FF2B5EF4-FFF2-40B4-BE49-F238E27FC236}">
                <a16:creationId xmlns:a16="http://schemas.microsoft.com/office/drawing/2014/main" id="{AC303D8E-812C-6FA7-6164-1BF02C0114BA}"/>
              </a:ext>
            </a:extLst>
          </p:cNvPr>
          <p:cNvSpPr/>
          <p:nvPr/>
        </p:nvSpPr>
        <p:spPr>
          <a:xfrm rot="9123915">
            <a:off x="1342056" y="2129744"/>
            <a:ext cx="770257" cy="1717403"/>
          </a:xfrm>
          <a:prstGeom prst="moon">
            <a:avLst>
              <a:gd name="adj" fmla="val 3380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39" name="直角三角形 38">
            <a:extLst>
              <a:ext uri="{FF2B5EF4-FFF2-40B4-BE49-F238E27FC236}">
                <a16:creationId xmlns:a16="http://schemas.microsoft.com/office/drawing/2014/main" id="{57D3418F-D480-9511-3DEC-61E5A1D58951}"/>
              </a:ext>
            </a:extLst>
          </p:cNvPr>
          <p:cNvSpPr/>
          <p:nvPr/>
        </p:nvSpPr>
        <p:spPr>
          <a:xfrm>
            <a:off x="1071416" y="2641814"/>
            <a:ext cx="2708496" cy="490624"/>
          </a:xfrm>
          <a:prstGeom prst="r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3600">
              <a:solidFill>
                <a:schemeClr val="tx1"/>
              </a:solidFill>
            </a:endParaRPr>
          </a:p>
        </p:txBody>
      </p:sp>
      <p:sp>
        <p:nvSpPr>
          <p:cNvPr id="10" name="正方形/長方形 9">
            <a:extLst>
              <a:ext uri="{FF2B5EF4-FFF2-40B4-BE49-F238E27FC236}">
                <a16:creationId xmlns:a16="http://schemas.microsoft.com/office/drawing/2014/main" id="{69720995-E69A-BAA6-84F0-F91EA329870B}"/>
              </a:ext>
            </a:extLst>
          </p:cNvPr>
          <p:cNvSpPr/>
          <p:nvPr/>
        </p:nvSpPr>
        <p:spPr>
          <a:xfrm>
            <a:off x="79695" y="5036205"/>
            <a:ext cx="8984609" cy="1297709"/>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3600">
              <a:solidFill>
                <a:schemeClr val="tx1"/>
              </a:solidFill>
            </a:endParaRPr>
          </a:p>
        </p:txBody>
      </p:sp>
      <p:sp>
        <p:nvSpPr>
          <p:cNvPr id="12" name="正方形/長方形 11">
            <a:extLst>
              <a:ext uri="{FF2B5EF4-FFF2-40B4-BE49-F238E27FC236}">
                <a16:creationId xmlns:a16="http://schemas.microsoft.com/office/drawing/2014/main" id="{A9FB04C2-E967-6E02-F222-60847097D9C8}"/>
              </a:ext>
            </a:extLst>
          </p:cNvPr>
          <p:cNvSpPr/>
          <p:nvPr/>
        </p:nvSpPr>
        <p:spPr>
          <a:xfrm>
            <a:off x="611560" y="3096852"/>
            <a:ext cx="8452744" cy="161627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16" name="テキスト ボックス 15">
            <a:extLst>
              <a:ext uri="{FF2B5EF4-FFF2-40B4-BE49-F238E27FC236}">
                <a16:creationId xmlns:a16="http://schemas.microsoft.com/office/drawing/2014/main" id="{A115CD90-705A-40D7-BA39-F2AF7FB2FC39}"/>
              </a:ext>
            </a:extLst>
          </p:cNvPr>
          <p:cNvSpPr txBox="1"/>
          <p:nvPr/>
        </p:nvSpPr>
        <p:spPr>
          <a:xfrm>
            <a:off x="6615702" y="6391704"/>
            <a:ext cx="1872299" cy="461665"/>
          </a:xfrm>
          <a:prstGeom prst="rect">
            <a:avLst/>
          </a:prstGeom>
          <a:noFill/>
        </p:spPr>
        <p:txBody>
          <a:bodyPr wrap="square">
            <a:spAutoFit/>
          </a:bodyPr>
          <a:lstStyle/>
          <a:p>
            <a:r>
              <a:rPr lang="ja-JP" altLang="en-US" sz="800"/>
              <a:t>津波発生の仕組みの動画（気象庁</a:t>
            </a:r>
            <a:r>
              <a:rPr lang="en-US" altLang="ja-JP" sz="800"/>
              <a:t>HP)</a:t>
            </a:r>
          </a:p>
          <a:p>
            <a:r>
              <a:rPr lang="en-US" altLang="ja-JP" sz="800"/>
              <a:t>https://www.jma.go.jp/jma/kishou/books/tsunami_dvd_sonaeru/index.html</a:t>
            </a:r>
          </a:p>
        </p:txBody>
      </p:sp>
      <p:pic>
        <p:nvPicPr>
          <p:cNvPr id="17" name="図 16" descr="QR コード&#10;&#10;AI 生成コンテンツは誤りを含む可能性があります。">
            <a:extLst>
              <a:ext uri="{FF2B5EF4-FFF2-40B4-BE49-F238E27FC236}">
                <a16:creationId xmlns:a16="http://schemas.microsoft.com/office/drawing/2014/main" id="{4B8BE4A2-E509-D88A-4C44-FD7EF4B66865}"/>
              </a:ext>
            </a:extLst>
          </p:cNvPr>
          <p:cNvPicPr>
            <a:picLocks noChangeAspect="1"/>
          </p:cNvPicPr>
          <p:nvPr/>
        </p:nvPicPr>
        <p:blipFill>
          <a:blip r:embed="rId3"/>
          <a:stretch>
            <a:fillRect/>
          </a:stretch>
        </p:blipFill>
        <p:spPr>
          <a:xfrm>
            <a:off x="8390468" y="6365712"/>
            <a:ext cx="465723" cy="465723"/>
          </a:xfrm>
          <a:prstGeom prst="rect">
            <a:avLst/>
          </a:prstGeom>
        </p:spPr>
      </p:pic>
      <p:sp>
        <p:nvSpPr>
          <p:cNvPr id="8" name="フリーフォーム: 図形 7">
            <a:extLst>
              <a:ext uri="{FF2B5EF4-FFF2-40B4-BE49-F238E27FC236}">
                <a16:creationId xmlns:a16="http://schemas.microsoft.com/office/drawing/2014/main" id="{62244AA9-0FF4-B97E-A8BC-DD826AF93B1E}"/>
              </a:ext>
            </a:extLst>
          </p:cNvPr>
          <p:cNvSpPr/>
          <p:nvPr/>
        </p:nvSpPr>
        <p:spPr>
          <a:xfrm>
            <a:off x="79695" y="2564904"/>
            <a:ext cx="8984609" cy="2961358"/>
          </a:xfrm>
          <a:custGeom>
            <a:avLst/>
            <a:gdLst>
              <a:gd name="csX0" fmla="*/ 33556 w 8984609"/>
              <a:gd name="csY0" fmla="*/ 67156 h 2961358"/>
              <a:gd name="csX1" fmla="*/ 33556 w 8984609"/>
              <a:gd name="csY1" fmla="*/ 67156 h 2961358"/>
              <a:gd name="csX2" fmla="*/ 192947 w 8984609"/>
              <a:gd name="csY2" fmla="*/ 8433 h 2961358"/>
              <a:gd name="csX3" fmla="*/ 234892 w 8984609"/>
              <a:gd name="csY3" fmla="*/ 44 h 2961358"/>
              <a:gd name="csX4" fmla="*/ 864066 w 8984609"/>
              <a:gd name="csY4" fmla="*/ 33600 h 2961358"/>
              <a:gd name="csX5" fmla="*/ 1199626 w 8984609"/>
              <a:gd name="csY5" fmla="*/ 142657 h 2961358"/>
              <a:gd name="csX6" fmla="*/ 1283515 w 8984609"/>
              <a:gd name="csY6" fmla="*/ 176213 h 2961358"/>
              <a:gd name="csX7" fmla="*/ 1426128 w 8984609"/>
              <a:gd name="csY7" fmla="*/ 260103 h 2961358"/>
              <a:gd name="csX8" fmla="*/ 1929468 w 8984609"/>
              <a:gd name="csY8" fmla="*/ 511773 h 2961358"/>
              <a:gd name="csX9" fmla="*/ 2122415 w 8984609"/>
              <a:gd name="csY9" fmla="*/ 629219 h 2961358"/>
              <a:gd name="csX10" fmla="*/ 2265027 w 8984609"/>
              <a:gd name="csY10" fmla="*/ 696331 h 2961358"/>
              <a:gd name="csX11" fmla="*/ 2508308 w 8984609"/>
              <a:gd name="csY11" fmla="*/ 847333 h 2961358"/>
              <a:gd name="csX12" fmla="*/ 2600587 w 8984609"/>
              <a:gd name="csY12" fmla="*/ 889278 h 2961358"/>
              <a:gd name="csX13" fmla="*/ 2860646 w 8984609"/>
              <a:gd name="csY13" fmla="*/ 1031890 h 2961358"/>
              <a:gd name="csX14" fmla="*/ 3154260 w 8984609"/>
              <a:gd name="csY14" fmla="*/ 1166114 h 2961358"/>
              <a:gd name="csX15" fmla="*/ 3565321 w 8984609"/>
              <a:gd name="csY15" fmla="*/ 1350672 h 2961358"/>
              <a:gd name="csX16" fmla="*/ 4009937 w 8984609"/>
              <a:gd name="csY16" fmla="*/ 1484896 h 2961358"/>
              <a:gd name="csX17" fmla="*/ 5050172 w 8984609"/>
              <a:gd name="csY17" fmla="*/ 1669454 h 2961358"/>
              <a:gd name="csX18" fmla="*/ 5587068 w 8984609"/>
              <a:gd name="csY18" fmla="*/ 1744955 h 2961358"/>
              <a:gd name="csX19" fmla="*/ 6451134 w 8984609"/>
              <a:gd name="csY19" fmla="*/ 1812067 h 2961358"/>
              <a:gd name="csX20" fmla="*/ 6803471 w 8984609"/>
              <a:gd name="csY20" fmla="*/ 1820456 h 2961358"/>
              <a:gd name="csX21" fmla="*/ 7751427 w 8984609"/>
              <a:gd name="csY21" fmla="*/ 1778511 h 2961358"/>
              <a:gd name="csX22" fmla="*/ 8758106 w 8984609"/>
              <a:gd name="csY22" fmla="*/ 1686232 h 2961358"/>
              <a:gd name="csX23" fmla="*/ 8984609 w 8984609"/>
              <a:gd name="csY23" fmla="*/ 1677843 h 2961358"/>
              <a:gd name="csX24" fmla="*/ 8976220 w 8984609"/>
              <a:gd name="csY24" fmla="*/ 2961358 h 2961358"/>
              <a:gd name="csX25" fmla="*/ 0 w 8984609"/>
              <a:gd name="csY25" fmla="*/ 2961358 h 2961358"/>
              <a:gd name="csX26" fmla="*/ 33556 w 8984609"/>
              <a:gd name="csY26" fmla="*/ 67156 h 296135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8984609" h="2961358">
                <a:moveTo>
                  <a:pt x="33556" y="67156"/>
                </a:moveTo>
                <a:lnTo>
                  <a:pt x="33556" y="67156"/>
                </a:lnTo>
                <a:cubicBezTo>
                  <a:pt x="86686" y="47582"/>
                  <a:pt x="139231" y="26338"/>
                  <a:pt x="192947" y="8433"/>
                </a:cubicBezTo>
                <a:cubicBezTo>
                  <a:pt x="206474" y="3924"/>
                  <a:pt x="220643" y="-490"/>
                  <a:pt x="234892" y="44"/>
                </a:cubicBezTo>
                <a:cubicBezTo>
                  <a:pt x="444767" y="7914"/>
                  <a:pt x="654341" y="22415"/>
                  <a:pt x="864066" y="33600"/>
                </a:cubicBezTo>
                <a:cubicBezTo>
                  <a:pt x="1029119" y="84823"/>
                  <a:pt x="1069754" y="93182"/>
                  <a:pt x="1199626" y="142657"/>
                </a:cubicBezTo>
                <a:cubicBezTo>
                  <a:pt x="1227770" y="153379"/>
                  <a:pt x="1256778" y="162350"/>
                  <a:pt x="1283515" y="176213"/>
                </a:cubicBezTo>
                <a:cubicBezTo>
                  <a:pt x="1332477" y="201601"/>
                  <a:pt x="1376580" y="235880"/>
                  <a:pt x="1426128" y="260103"/>
                </a:cubicBezTo>
                <a:cubicBezTo>
                  <a:pt x="1474107" y="283560"/>
                  <a:pt x="1806375" y="440509"/>
                  <a:pt x="1929468" y="511773"/>
                </a:cubicBezTo>
                <a:cubicBezTo>
                  <a:pt x="1994629" y="549498"/>
                  <a:pt x="2056442" y="592934"/>
                  <a:pt x="2122415" y="629219"/>
                </a:cubicBezTo>
                <a:cubicBezTo>
                  <a:pt x="2168450" y="654538"/>
                  <a:pt x="2218362" y="672194"/>
                  <a:pt x="2265027" y="696331"/>
                </a:cubicBezTo>
                <a:cubicBezTo>
                  <a:pt x="2399970" y="766130"/>
                  <a:pt x="2354408" y="759390"/>
                  <a:pt x="2508308" y="847333"/>
                </a:cubicBezTo>
                <a:cubicBezTo>
                  <a:pt x="2537644" y="864097"/>
                  <a:pt x="2570656" y="873600"/>
                  <a:pt x="2600587" y="889278"/>
                </a:cubicBezTo>
                <a:cubicBezTo>
                  <a:pt x="2688165" y="935152"/>
                  <a:pt x="2772854" y="986427"/>
                  <a:pt x="2860646" y="1031890"/>
                </a:cubicBezTo>
                <a:cubicBezTo>
                  <a:pt x="3301682" y="1260283"/>
                  <a:pt x="2919080" y="1059214"/>
                  <a:pt x="3154260" y="1166114"/>
                </a:cubicBezTo>
                <a:cubicBezTo>
                  <a:pt x="3354372" y="1257074"/>
                  <a:pt x="3352476" y="1269791"/>
                  <a:pt x="3565321" y="1350672"/>
                </a:cubicBezTo>
                <a:cubicBezTo>
                  <a:pt x="3681340" y="1394759"/>
                  <a:pt x="3894816" y="1457984"/>
                  <a:pt x="4009937" y="1484896"/>
                </a:cubicBezTo>
                <a:cubicBezTo>
                  <a:pt x="4390603" y="1573883"/>
                  <a:pt x="4642248" y="1608265"/>
                  <a:pt x="5050172" y="1669454"/>
                </a:cubicBezTo>
                <a:cubicBezTo>
                  <a:pt x="5228899" y="1696263"/>
                  <a:pt x="5406993" y="1729629"/>
                  <a:pt x="5587068" y="1744955"/>
                </a:cubicBezTo>
                <a:cubicBezTo>
                  <a:pt x="5835279" y="1766079"/>
                  <a:pt x="6209825" y="1799755"/>
                  <a:pt x="6451134" y="1812067"/>
                </a:cubicBezTo>
                <a:cubicBezTo>
                  <a:pt x="6568460" y="1818053"/>
                  <a:pt x="6686025" y="1817660"/>
                  <a:pt x="6803471" y="1820456"/>
                </a:cubicBezTo>
                <a:cubicBezTo>
                  <a:pt x="7119456" y="1806474"/>
                  <a:pt x="7436064" y="1802770"/>
                  <a:pt x="7751427" y="1778511"/>
                </a:cubicBezTo>
                <a:cubicBezTo>
                  <a:pt x="9250785" y="1663176"/>
                  <a:pt x="7883556" y="1709247"/>
                  <a:pt x="8758106" y="1686232"/>
                </a:cubicBezTo>
                <a:cubicBezTo>
                  <a:pt x="8923030" y="1675924"/>
                  <a:pt x="8847501" y="1677843"/>
                  <a:pt x="8984609" y="1677843"/>
                </a:cubicBezTo>
                <a:cubicBezTo>
                  <a:pt x="8981813" y="2105681"/>
                  <a:pt x="8979016" y="2533520"/>
                  <a:pt x="8976220" y="2961358"/>
                </a:cubicBezTo>
                <a:lnTo>
                  <a:pt x="0" y="2961358"/>
                </a:lnTo>
                <a:lnTo>
                  <a:pt x="33556" y="67156"/>
                </a:lnTo>
                <a:close/>
              </a:path>
            </a:pathLst>
          </a:cu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5" name="Rectangle 2">
            <a:extLst>
              <a:ext uri="{FF2B5EF4-FFF2-40B4-BE49-F238E27FC236}">
                <a16:creationId xmlns:a16="http://schemas.microsoft.com/office/drawing/2014/main" id="{8494ED71-A7B5-8BE8-CF0B-3AE3A7042DA6}"/>
              </a:ext>
            </a:extLst>
          </p:cNvPr>
          <p:cNvSpPr>
            <a:spLocks noChangeArrowheads="1"/>
          </p:cNvSpPr>
          <p:nvPr/>
        </p:nvSpPr>
        <p:spPr bwMode="auto">
          <a:xfrm>
            <a:off x="0" y="-17464"/>
            <a:ext cx="9144000" cy="835517"/>
          </a:xfrm>
          <a:prstGeom prst="rect">
            <a:avLst/>
          </a:prstGeom>
          <a:solidFill>
            <a:srgbClr val="FFFA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4000">
                <a:solidFill>
                  <a:srgbClr val="0000FF"/>
                </a:solidFill>
                <a:latin typeface="HGP創英角ﾎﾟｯﾌﾟ体" pitchFamily="50" charset="-128"/>
                <a:ea typeface="HGP創英角ﾎﾟｯﾌﾟ体" pitchFamily="50" charset="-128"/>
              </a:rPr>
              <a:t>津波ってなんだろう？</a:t>
            </a:r>
          </a:p>
        </p:txBody>
      </p:sp>
      <p:pic>
        <p:nvPicPr>
          <p:cNvPr id="6" name="グラフィックス 5" descr="ホーム 枠線">
            <a:extLst>
              <a:ext uri="{FF2B5EF4-FFF2-40B4-BE49-F238E27FC236}">
                <a16:creationId xmlns:a16="http://schemas.microsoft.com/office/drawing/2014/main" id="{B6FEAFB1-74B6-8EA4-B65B-63B28C9E425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19118" y="1930529"/>
            <a:ext cx="720727" cy="720727"/>
          </a:xfrm>
          <a:prstGeom prst="rect">
            <a:avLst/>
          </a:prstGeom>
        </p:spPr>
      </p:pic>
      <p:sp>
        <p:nvSpPr>
          <p:cNvPr id="7" name="弦 6">
            <a:extLst>
              <a:ext uri="{FF2B5EF4-FFF2-40B4-BE49-F238E27FC236}">
                <a16:creationId xmlns:a16="http://schemas.microsoft.com/office/drawing/2014/main" id="{86F8EC30-0F9B-DB86-8A27-6ED951EC4CCC}"/>
              </a:ext>
            </a:extLst>
          </p:cNvPr>
          <p:cNvSpPr/>
          <p:nvPr/>
        </p:nvSpPr>
        <p:spPr>
          <a:xfrm rot="5400000">
            <a:off x="4964362" y="2427646"/>
            <a:ext cx="1952040" cy="1908003"/>
          </a:xfrm>
          <a:prstGeom prst="chord">
            <a:avLst>
              <a:gd name="adj1" fmla="val 6197312"/>
              <a:gd name="adj2" fmla="val 1546355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3600">
              <a:solidFill>
                <a:schemeClr val="tx1"/>
              </a:solidFill>
            </a:endParaRPr>
          </a:p>
        </p:txBody>
      </p:sp>
      <p:sp>
        <p:nvSpPr>
          <p:cNvPr id="3" name="弦 2">
            <a:extLst>
              <a:ext uri="{FF2B5EF4-FFF2-40B4-BE49-F238E27FC236}">
                <a16:creationId xmlns:a16="http://schemas.microsoft.com/office/drawing/2014/main" id="{5991A70F-4B5E-44CC-4E7E-E797D26060C4}"/>
              </a:ext>
            </a:extLst>
          </p:cNvPr>
          <p:cNvSpPr/>
          <p:nvPr/>
        </p:nvSpPr>
        <p:spPr>
          <a:xfrm rot="15835003">
            <a:off x="6709048" y="1889204"/>
            <a:ext cx="1792764" cy="1637129"/>
          </a:xfrm>
          <a:prstGeom prst="chord">
            <a:avLst>
              <a:gd name="adj1" fmla="val 6412380"/>
              <a:gd name="adj2" fmla="val 14996034"/>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3600">
              <a:solidFill>
                <a:schemeClr val="tx1"/>
              </a:solidFill>
            </a:endParaRPr>
          </a:p>
        </p:txBody>
      </p:sp>
      <p:sp>
        <p:nvSpPr>
          <p:cNvPr id="4" name="弦 3">
            <a:extLst>
              <a:ext uri="{FF2B5EF4-FFF2-40B4-BE49-F238E27FC236}">
                <a16:creationId xmlns:a16="http://schemas.microsoft.com/office/drawing/2014/main" id="{1C4952E1-CD19-5931-BE1C-F40E0E2855C2}"/>
              </a:ext>
            </a:extLst>
          </p:cNvPr>
          <p:cNvSpPr/>
          <p:nvPr/>
        </p:nvSpPr>
        <p:spPr>
          <a:xfrm rot="5400000">
            <a:off x="5017250" y="3702456"/>
            <a:ext cx="1795909" cy="1908003"/>
          </a:xfrm>
          <a:prstGeom prst="chord">
            <a:avLst>
              <a:gd name="adj1" fmla="val 6624827"/>
              <a:gd name="adj2" fmla="val 15463555"/>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3600">
              <a:solidFill>
                <a:schemeClr val="tx1"/>
              </a:solidFill>
            </a:endParaRPr>
          </a:p>
        </p:txBody>
      </p:sp>
      <p:sp>
        <p:nvSpPr>
          <p:cNvPr id="9" name="弦 8">
            <a:extLst>
              <a:ext uri="{FF2B5EF4-FFF2-40B4-BE49-F238E27FC236}">
                <a16:creationId xmlns:a16="http://schemas.microsoft.com/office/drawing/2014/main" id="{54D99651-D2A3-A06E-3826-EEAFDAAC55AD}"/>
              </a:ext>
            </a:extLst>
          </p:cNvPr>
          <p:cNvSpPr/>
          <p:nvPr/>
        </p:nvSpPr>
        <p:spPr>
          <a:xfrm rot="15835003">
            <a:off x="6655470" y="3188918"/>
            <a:ext cx="1792764" cy="1603105"/>
          </a:xfrm>
          <a:prstGeom prst="chord">
            <a:avLst>
              <a:gd name="adj1" fmla="val 7097095"/>
              <a:gd name="adj2" fmla="val 14996034"/>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3600">
              <a:solidFill>
                <a:schemeClr val="tx1"/>
              </a:solidFill>
            </a:endParaRPr>
          </a:p>
        </p:txBody>
      </p:sp>
      <p:sp>
        <p:nvSpPr>
          <p:cNvPr id="18" name="爆発: 14 pt 17">
            <a:extLst>
              <a:ext uri="{FF2B5EF4-FFF2-40B4-BE49-F238E27FC236}">
                <a16:creationId xmlns:a16="http://schemas.microsoft.com/office/drawing/2014/main" id="{39BEA24B-BD06-D849-4E99-B6066FFF2D3A}"/>
              </a:ext>
            </a:extLst>
          </p:cNvPr>
          <p:cNvSpPr/>
          <p:nvPr/>
        </p:nvSpPr>
        <p:spPr>
          <a:xfrm rot="11225914">
            <a:off x="4502032" y="4927536"/>
            <a:ext cx="3277132" cy="1401676"/>
          </a:xfrm>
          <a:prstGeom prst="irregularSeal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latin typeface="メイリオ" panose="020B0604030504040204" pitchFamily="50" charset="-128"/>
              <a:ea typeface="メイリオ" panose="020B0604030504040204" pitchFamily="50" charset="-128"/>
            </a:endParaRPr>
          </a:p>
        </p:txBody>
      </p:sp>
      <p:grpSp>
        <p:nvGrpSpPr>
          <p:cNvPr id="31" name="グループ化 30">
            <a:extLst>
              <a:ext uri="{FF2B5EF4-FFF2-40B4-BE49-F238E27FC236}">
                <a16:creationId xmlns:a16="http://schemas.microsoft.com/office/drawing/2014/main" id="{FCF35E31-19E0-1EB2-7232-FFC363CDD291}"/>
              </a:ext>
            </a:extLst>
          </p:cNvPr>
          <p:cNvGrpSpPr/>
          <p:nvPr/>
        </p:nvGrpSpPr>
        <p:grpSpPr>
          <a:xfrm>
            <a:off x="4850840" y="5287771"/>
            <a:ext cx="2651013" cy="735546"/>
            <a:chOff x="2483768" y="4413547"/>
            <a:chExt cx="2651013" cy="735546"/>
          </a:xfrm>
        </p:grpSpPr>
        <p:sp>
          <p:nvSpPr>
            <p:cNvPr id="19" name="テキスト ボックス 18">
              <a:extLst>
                <a:ext uri="{FF2B5EF4-FFF2-40B4-BE49-F238E27FC236}">
                  <a16:creationId xmlns:a16="http://schemas.microsoft.com/office/drawing/2014/main" id="{C810F681-05EA-0916-25CA-F64E0E4BC540}"/>
                </a:ext>
              </a:extLst>
            </p:cNvPr>
            <p:cNvSpPr txBox="1"/>
            <p:nvPr/>
          </p:nvSpPr>
          <p:spPr>
            <a:xfrm>
              <a:off x="2483768" y="4564318"/>
              <a:ext cx="2651013" cy="584775"/>
            </a:xfrm>
            <a:prstGeom prst="rect">
              <a:avLst/>
            </a:prstGeom>
            <a:noFill/>
          </p:spPr>
          <p:txBody>
            <a:bodyPr wrap="square"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rPr>
                <a:t>　地震発生！</a:t>
              </a:r>
              <a:endParaRPr kumimoji="1" lang="en-US" altLang="ja-JP" sz="3200" b="1"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C346BAD3-3F78-A093-B416-11DFF7FA9151}"/>
                </a:ext>
              </a:extLst>
            </p:cNvPr>
            <p:cNvSpPr txBox="1"/>
            <p:nvPr/>
          </p:nvSpPr>
          <p:spPr>
            <a:xfrm>
              <a:off x="2979350" y="4413547"/>
              <a:ext cx="1882826" cy="276999"/>
            </a:xfrm>
            <a:prstGeom prst="rect">
              <a:avLst/>
            </a:prstGeom>
            <a:noFill/>
          </p:spPr>
          <p:txBody>
            <a:bodyPr wrap="square"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rPr>
                <a:t>じしん 　はっせい</a:t>
              </a:r>
              <a:endParaRPr kumimoji="1" lang="en-US" altLang="ja-JP" sz="120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endParaRPr>
            </a:p>
          </p:txBody>
        </p:sp>
      </p:grpSp>
      <p:grpSp>
        <p:nvGrpSpPr>
          <p:cNvPr id="11" name="グループ化 10">
            <a:extLst>
              <a:ext uri="{FF2B5EF4-FFF2-40B4-BE49-F238E27FC236}">
                <a16:creationId xmlns:a16="http://schemas.microsoft.com/office/drawing/2014/main" id="{C524DE61-6D8F-F92E-EDB4-E5138EB516E4}"/>
              </a:ext>
            </a:extLst>
          </p:cNvPr>
          <p:cNvGrpSpPr/>
          <p:nvPr/>
        </p:nvGrpSpPr>
        <p:grpSpPr>
          <a:xfrm rot="20795207">
            <a:off x="4657862" y="4894466"/>
            <a:ext cx="1181660" cy="190243"/>
            <a:chOff x="-130328" y="3406497"/>
            <a:chExt cx="3314751" cy="533663"/>
          </a:xfrm>
        </p:grpSpPr>
        <p:cxnSp>
          <p:nvCxnSpPr>
            <p:cNvPr id="13" name="直線コネクタ 12">
              <a:extLst>
                <a:ext uri="{FF2B5EF4-FFF2-40B4-BE49-F238E27FC236}">
                  <a16:creationId xmlns:a16="http://schemas.microsoft.com/office/drawing/2014/main" id="{45207A77-78E7-FD8E-46AD-A219383BEA28}"/>
                </a:ext>
              </a:extLst>
            </p:cNvPr>
            <p:cNvCxnSpPr>
              <a:cxnSpLocks/>
            </p:cNvCxnSpPr>
            <p:nvPr/>
          </p:nvCxnSpPr>
          <p:spPr>
            <a:xfrm>
              <a:off x="771238" y="3506661"/>
              <a:ext cx="593653" cy="404724"/>
            </a:xfrm>
            <a:prstGeom prst="line">
              <a:avLst/>
            </a:prstGeom>
            <a:ln w="28575">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14" name="直線コネクタ 13">
              <a:extLst>
                <a:ext uri="{FF2B5EF4-FFF2-40B4-BE49-F238E27FC236}">
                  <a16:creationId xmlns:a16="http://schemas.microsoft.com/office/drawing/2014/main" id="{AC3D9BA1-F24B-74E8-4C71-B543BD888CFF}"/>
                </a:ext>
              </a:extLst>
            </p:cNvPr>
            <p:cNvCxnSpPr>
              <a:cxnSpLocks/>
            </p:cNvCxnSpPr>
            <p:nvPr/>
          </p:nvCxnSpPr>
          <p:spPr>
            <a:xfrm flipV="1">
              <a:off x="1361262" y="3462626"/>
              <a:ext cx="625790" cy="449150"/>
            </a:xfrm>
            <a:prstGeom prst="line">
              <a:avLst/>
            </a:prstGeom>
            <a:ln w="28575">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15" name="直線コネクタ 14">
              <a:extLst>
                <a:ext uri="{FF2B5EF4-FFF2-40B4-BE49-F238E27FC236}">
                  <a16:creationId xmlns:a16="http://schemas.microsoft.com/office/drawing/2014/main" id="{300CCE4C-CA7B-1A66-22BD-CB33686E99C0}"/>
                </a:ext>
              </a:extLst>
            </p:cNvPr>
            <p:cNvCxnSpPr>
              <a:cxnSpLocks/>
            </p:cNvCxnSpPr>
            <p:nvPr/>
          </p:nvCxnSpPr>
          <p:spPr>
            <a:xfrm flipV="1">
              <a:off x="-130328" y="3506661"/>
              <a:ext cx="917091" cy="433499"/>
            </a:xfrm>
            <a:prstGeom prst="line">
              <a:avLst/>
            </a:prstGeom>
            <a:ln w="28575">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5C558FF6-1716-24FE-6408-9BBA63BBEFBF}"/>
                </a:ext>
              </a:extLst>
            </p:cNvPr>
            <p:cNvCxnSpPr>
              <a:cxnSpLocks/>
            </p:cNvCxnSpPr>
            <p:nvPr/>
          </p:nvCxnSpPr>
          <p:spPr>
            <a:xfrm>
              <a:off x="1964980" y="3463278"/>
              <a:ext cx="593653" cy="404724"/>
            </a:xfrm>
            <a:prstGeom prst="line">
              <a:avLst/>
            </a:prstGeom>
            <a:ln w="28575">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4C2BFEA1-F764-0142-BA8A-227E7DC8A1DB}"/>
                </a:ext>
              </a:extLst>
            </p:cNvPr>
            <p:cNvCxnSpPr>
              <a:cxnSpLocks/>
            </p:cNvCxnSpPr>
            <p:nvPr/>
          </p:nvCxnSpPr>
          <p:spPr>
            <a:xfrm flipV="1">
              <a:off x="2558633" y="3406497"/>
              <a:ext cx="625790" cy="449150"/>
            </a:xfrm>
            <a:prstGeom prst="line">
              <a:avLst/>
            </a:prstGeom>
            <a:ln w="28575">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grpSp>
      <p:grpSp>
        <p:nvGrpSpPr>
          <p:cNvPr id="23" name="グループ化 22">
            <a:extLst>
              <a:ext uri="{FF2B5EF4-FFF2-40B4-BE49-F238E27FC236}">
                <a16:creationId xmlns:a16="http://schemas.microsoft.com/office/drawing/2014/main" id="{10818ABD-CB0C-8AD9-F3CD-6F99800ABA44}"/>
              </a:ext>
            </a:extLst>
          </p:cNvPr>
          <p:cNvGrpSpPr/>
          <p:nvPr/>
        </p:nvGrpSpPr>
        <p:grpSpPr>
          <a:xfrm rot="2091809" flipH="1">
            <a:off x="7270689" y="5186261"/>
            <a:ext cx="807584" cy="198777"/>
            <a:chOff x="-130328" y="3406497"/>
            <a:chExt cx="3314751" cy="533663"/>
          </a:xfrm>
        </p:grpSpPr>
        <p:cxnSp>
          <p:nvCxnSpPr>
            <p:cNvPr id="24" name="直線コネクタ 23">
              <a:extLst>
                <a:ext uri="{FF2B5EF4-FFF2-40B4-BE49-F238E27FC236}">
                  <a16:creationId xmlns:a16="http://schemas.microsoft.com/office/drawing/2014/main" id="{D0F7D8C0-B3AD-F730-5EC3-61C82478D191}"/>
                </a:ext>
              </a:extLst>
            </p:cNvPr>
            <p:cNvCxnSpPr>
              <a:cxnSpLocks/>
            </p:cNvCxnSpPr>
            <p:nvPr/>
          </p:nvCxnSpPr>
          <p:spPr>
            <a:xfrm>
              <a:off x="771238" y="3506661"/>
              <a:ext cx="593653" cy="404724"/>
            </a:xfrm>
            <a:prstGeom prst="line">
              <a:avLst/>
            </a:prstGeom>
            <a:ln w="28575">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25" name="直線コネクタ 24">
              <a:extLst>
                <a:ext uri="{FF2B5EF4-FFF2-40B4-BE49-F238E27FC236}">
                  <a16:creationId xmlns:a16="http://schemas.microsoft.com/office/drawing/2014/main" id="{9D980A29-5CEC-59A6-49B5-8CB6D644D522}"/>
                </a:ext>
              </a:extLst>
            </p:cNvPr>
            <p:cNvCxnSpPr>
              <a:cxnSpLocks/>
            </p:cNvCxnSpPr>
            <p:nvPr/>
          </p:nvCxnSpPr>
          <p:spPr>
            <a:xfrm flipV="1">
              <a:off x="1361262" y="3462626"/>
              <a:ext cx="625790" cy="449150"/>
            </a:xfrm>
            <a:prstGeom prst="line">
              <a:avLst/>
            </a:prstGeom>
            <a:ln w="28575">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26" name="直線コネクタ 25">
              <a:extLst>
                <a:ext uri="{FF2B5EF4-FFF2-40B4-BE49-F238E27FC236}">
                  <a16:creationId xmlns:a16="http://schemas.microsoft.com/office/drawing/2014/main" id="{002B8E01-5737-F2A2-94FE-C28A63FC3862}"/>
                </a:ext>
              </a:extLst>
            </p:cNvPr>
            <p:cNvCxnSpPr>
              <a:cxnSpLocks/>
            </p:cNvCxnSpPr>
            <p:nvPr/>
          </p:nvCxnSpPr>
          <p:spPr>
            <a:xfrm flipV="1">
              <a:off x="-130328" y="3506661"/>
              <a:ext cx="917091" cy="433499"/>
            </a:xfrm>
            <a:prstGeom prst="line">
              <a:avLst/>
            </a:prstGeom>
            <a:ln w="28575">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EF1924A9-ED46-AD05-76FA-E74CC9B594FD}"/>
                </a:ext>
              </a:extLst>
            </p:cNvPr>
            <p:cNvCxnSpPr>
              <a:cxnSpLocks/>
            </p:cNvCxnSpPr>
            <p:nvPr/>
          </p:nvCxnSpPr>
          <p:spPr>
            <a:xfrm>
              <a:off x="1964980" y="3463278"/>
              <a:ext cx="593653" cy="404724"/>
            </a:xfrm>
            <a:prstGeom prst="line">
              <a:avLst/>
            </a:prstGeom>
            <a:ln w="28575">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3D93ED56-A874-79E9-D405-F5F61309EDF7}"/>
                </a:ext>
              </a:extLst>
            </p:cNvPr>
            <p:cNvCxnSpPr>
              <a:cxnSpLocks/>
            </p:cNvCxnSpPr>
            <p:nvPr/>
          </p:nvCxnSpPr>
          <p:spPr>
            <a:xfrm flipV="1">
              <a:off x="2558633" y="3406497"/>
              <a:ext cx="625790" cy="449150"/>
            </a:xfrm>
            <a:prstGeom prst="line">
              <a:avLst/>
            </a:prstGeom>
            <a:ln w="28575">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grpSp>
      <p:sp>
        <p:nvSpPr>
          <p:cNvPr id="29" name="テキスト ボックス 28">
            <a:extLst>
              <a:ext uri="{FF2B5EF4-FFF2-40B4-BE49-F238E27FC236}">
                <a16:creationId xmlns:a16="http://schemas.microsoft.com/office/drawing/2014/main" id="{8BD8750E-9DF3-8ED3-E275-5155A87D9479}"/>
              </a:ext>
            </a:extLst>
          </p:cNvPr>
          <p:cNvSpPr txBox="1"/>
          <p:nvPr/>
        </p:nvSpPr>
        <p:spPr>
          <a:xfrm>
            <a:off x="2631379" y="4360622"/>
            <a:ext cx="294523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a:solidFill>
                  <a:schemeClr val="bg1"/>
                </a:solidFill>
                <a:latin typeface="メイリオ" panose="020B0604030504040204" pitchFamily="50" charset="-128"/>
                <a:ea typeface="メイリオ" panose="020B0604030504040204" pitchFamily="50" charset="-128"/>
              </a:rPr>
              <a:t>①うみ</a:t>
            </a:r>
            <a:r>
              <a:rPr kumimoji="1" lang="ja-JP" altLang="en-US" sz="2400" b="1" i="0" u="none" strike="noStrike" kern="1200" cap="none" spc="0" normalizeH="0" baseline="0" noProof="0">
                <a:ln>
                  <a:noFill/>
                </a:ln>
                <a:solidFill>
                  <a:schemeClr val="bg1"/>
                </a:solidFill>
                <a:effectLst/>
                <a:uLnTx/>
                <a:uFillTx/>
                <a:latin typeface="メイリオ" panose="020B0604030504040204" pitchFamily="50" charset="-128"/>
                <a:ea typeface="メイリオ" panose="020B0604030504040204" pitchFamily="50" charset="-128"/>
              </a:rPr>
              <a:t>のそこが</a:t>
            </a:r>
            <a:endParaRPr kumimoji="1" lang="en-US" altLang="ja-JP" sz="2400" b="1" i="0" u="none" strike="noStrike" kern="1200" cap="none" spc="0" normalizeH="0" baseline="0" noProof="0">
              <a:ln>
                <a:noFill/>
              </a:ln>
              <a:solidFill>
                <a:schemeClr val="bg1"/>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chemeClr val="bg1"/>
                </a:solidFill>
                <a:effectLst/>
                <a:uLnTx/>
                <a:uFillTx/>
                <a:latin typeface="メイリオ" panose="020B0604030504040204" pitchFamily="50" charset="-128"/>
                <a:ea typeface="メイリオ" panose="020B0604030504040204" pitchFamily="50" charset="-128"/>
              </a:rPr>
              <a:t>うごく</a:t>
            </a:r>
          </a:p>
        </p:txBody>
      </p:sp>
      <p:sp>
        <p:nvSpPr>
          <p:cNvPr id="30" name="テキスト ボックス 29">
            <a:extLst>
              <a:ext uri="{FF2B5EF4-FFF2-40B4-BE49-F238E27FC236}">
                <a16:creationId xmlns:a16="http://schemas.microsoft.com/office/drawing/2014/main" id="{863526C9-BA15-7C36-8545-8CB79FCEAAAA}"/>
              </a:ext>
            </a:extLst>
          </p:cNvPr>
          <p:cNvSpPr txBox="1"/>
          <p:nvPr/>
        </p:nvSpPr>
        <p:spPr>
          <a:xfrm>
            <a:off x="6039400" y="3581829"/>
            <a:ext cx="234393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a:solidFill>
                  <a:srgbClr val="FFFFFF"/>
                </a:solidFill>
                <a:latin typeface="メイリオ" panose="020B0604030504040204" pitchFamily="50" charset="-128"/>
                <a:ea typeface="メイリオ" panose="020B0604030504040204" pitchFamily="50" charset="-128"/>
              </a:rPr>
              <a:t>②津波が発生！</a:t>
            </a:r>
            <a:endParaRPr kumimoji="1" lang="ja-JP" altLang="en-US" sz="24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endParaRPr>
          </a:p>
        </p:txBody>
      </p:sp>
      <p:sp>
        <p:nvSpPr>
          <p:cNvPr id="32" name="矢印: 右 31">
            <a:extLst>
              <a:ext uri="{FF2B5EF4-FFF2-40B4-BE49-F238E27FC236}">
                <a16:creationId xmlns:a16="http://schemas.microsoft.com/office/drawing/2014/main" id="{13B65020-5B9F-F704-DE23-A634F64FDAB6}"/>
              </a:ext>
            </a:extLst>
          </p:cNvPr>
          <p:cNvSpPr/>
          <p:nvPr/>
        </p:nvSpPr>
        <p:spPr>
          <a:xfrm rot="16200000">
            <a:off x="5562377" y="2958852"/>
            <a:ext cx="970583" cy="355389"/>
          </a:xfrm>
          <a:prstGeom prst="rightArrow">
            <a:avLst>
              <a:gd name="adj1" fmla="val 46698"/>
              <a:gd name="adj2" fmla="val 40719"/>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33" name="テキスト ボックス 32">
            <a:extLst>
              <a:ext uri="{FF2B5EF4-FFF2-40B4-BE49-F238E27FC236}">
                <a16:creationId xmlns:a16="http://schemas.microsoft.com/office/drawing/2014/main" id="{BF40710A-F0FA-9056-5F5C-60E01644EF98}"/>
              </a:ext>
            </a:extLst>
          </p:cNvPr>
          <p:cNvSpPr txBox="1"/>
          <p:nvPr/>
        </p:nvSpPr>
        <p:spPr>
          <a:xfrm>
            <a:off x="4595643" y="1546317"/>
            <a:ext cx="294523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a:solidFill>
                  <a:schemeClr val="accent3"/>
                </a:solidFill>
                <a:latin typeface="メイリオ" panose="020B0604030504040204" pitchFamily="50" charset="-128"/>
                <a:ea typeface="メイリオ" panose="020B0604030504040204" pitchFamily="50" charset="-128"/>
              </a:rPr>
              <a:t>③津波がひろがる</a:t>
            </a:r>
            <a:endParaRPr kumimoji="1" lang="ja-JP" altLang="en-US" sz="2400" b="1" i="0" u="none" strike="noStrike" kern="1200" cap="none" spc="0" normalizeH="0" baseline="0" noProof="0">
              <a:ln>
                <a:noFill/>
              </a:ln>
              <a:solidFill>
                <a:schemeClr val="accent3"/>
              </a:solidFill>
              <a:effectLst/>
              <a:uLnTx/>
              <a:uFillTx/>
              <a:latin typeface="メイリオ" panose="020B0604030504040204" pitchFamily="50" charset="-128"/>
              <a:ea typeface="メイリオ" panose="020B0604030504040204" pitchFamily="50" charset="-128"/>
            </a:endParaRPr>
          </a:p>
        </p:txBody>
      </p:sp>
      <p:sp>
        <p:nvSpPr>
          <p:cNvPr id="34" name="矢印: 右 33">
            <a:extLst>
              <a:ext uri="{FF2B5EF4-FFF2-40B4-BE49-F238E27FC236}">
                <a16:creationId xmlns:a16="http://schemas.microsoft.com/office/drawing/2014/main" id="{3D48AA46-4207-230C-537D-329E192CB6A5}"/>
              </a:ext>
            </a:extLst>
          </p:cNvPr>
          <p:cNvSpPr/>
          <p:nvPr/>
        </p:nvSpPr>
        <p:spPr>
          <a:xfrm rot="10800000">
            <a:off x="3118118" y="1975229"/>
            <a:ext cx="2626609" cy="328395"/>
          </a:xfrm>
          <a:prstGeom prst="rightArrow">
            <a:avLst>
              <a:gd name="adj1" fmla="val 50000"/>
              <a:gd name="adj2" fmla="val 15342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35" name="矢印: 右 34">
            <a:extLst>
              <a:ext uri="{FF2B5EF4-FFF2-40B4-BE49-F238E27FC236}">
                <a16:creationId xmlns:a16="http://schemas.microsoft.com/office/drawing/2014/main" id="{003A4CC9-0745-4E61-9FA7-F4B240804F60}"/>
              </a:ext>
            </a:extLst>
          </p:cNvPr>
          <p:cNvSpPr/>
          <p:nvPr/>
        </p:nvSpPr>
        <p:spPr>
          <a:xfrm>
            <a:off x="6457468" y="1970535"/>
            <a:ext cx="2507020" cy="328395"/>
          </a:xfrm>
          <a:prstGeom prst="rightArrow">
            <a:avLst>
              <a:gd name="adj1" fmla="val 50000"/>
              <a:gd name="adj2" fmla="val 15342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pic>
        <p:nvPicPr>
          <p:cNvPr id="40" name="図 39">
            <a:extLst>
              <a:ext uri="{FF2B5EF4-FFF2-40B4-BE49-F238E27FC236}">
                <a16:creationId xmlns:a16="http://schemas.microsoft.com/office/drawing/2014/main" id="{80759D7A-21D4-309A-17AE-FF4E1C56BC3B}"/>
              </a:ext>
            </a:extLst>
          </p:cNvPr>
          <p:cNvPicPr>
            <a:picLocks noChangeAspect="1"/>
          </p:cNvPicPr>
          <p:nvPr/>
        </p:nvPicPr>
        <p:blipFill>
          <a:blip r:embed="rId5" cstate="print">
            <a:clrChange>
              <a:clrFrom>
                <a:srgbClr val="FEAEC9"/>
              </a:clrFrom>
              <a:clrTo>
                <a:srgbClr val="FEAEC9">
                  <a:alpha val="0"/>
                </a:srgbClr>
              </a:clrTo>
            </a:clrChange>
            <a:extLst>
              <a:ext uri="{28A0092B-C50C-407E-A947-70E740481C1C}">
                <a14:useLocalDpi xmlns:a14="http://schemas.microsoft.com/office/drawing/2010/main" val="0"/>
              </a:ext>
            </a:extLst>
          </a:blip>
          <a:srcRect l="-11749" t="-10689" r="-11032" b="-11617"/>
          <a:stretch>
            <a:fillRect/>
          </a:stretch>
        </p:blipFill>
        <p:spPr>
          <a:xfrm>
            <a:off x="8219" y="1564257"/>
            <a:ext cx="587886" cy="581996"/>
          </a:xfrm>
          <a:prstGeom prst="rect">
            <a:avLst/>
          </a:prstGeom>
        </p:spPr>
      </p:pic>
      <p:grpSp>
        <p:nvGrpSpPr>
          <p:cNvPr id="48" name="グループ化 47">
            <a:extLst>
              <a:ext uri="{FF2B5EF4-FFF2-40B4-BE49-F238E27FC236}">
                <a16:creationId xmlns:a16="http://schemas.microsoft.com/office/drawing/2014/main" id="{8375D3CD-4A91-D6C3-C74A-6BFA66607D64}"/>
              </a:ext>
            </a:extLst>
          </p:cNvPr>
          <p:cNvGrpSpPr/>
          <p:nvPr/>
        </p:nvGrpSpPr>
        <p:grpSpPr>
          <a:xfrm>
            <a:off x="23674" y="856562"/>
            <a:ext cx="3871635" cy="686098"/>
            <a:chOff x="1014285" y="1232995"/>
            <a:chExt cx="3871635" cy="686098"/>
          </a:xfrm>
        </p:grpSpPr>
        <p:sp>
          <p:nvSpPr>
            <p:cNvPr id="49" name="テキスト ボックス 48">
              <a:extLst>
                <a:ext uri="{FF2B5EF4-FFF2-40B4-BE49-F238E27FC236}">
                  <a16:creationId xmlns:a16="http://schemas.microsoft.com/office/drawing/2014/main" id="{B84DB341-6A6A-90BE-45D7-EE4D2D3922EC}"/>
                </a:ext>
              </a:extLst>
            </p:cNvPr>
            <p:cNvSpPr txBox="1"/>
            <p:nvPr/>
          </p:nvSpPr>
          <p:spPr>
            <a:xfrm>
              <a:off x="1014285" y="1395873"/>
              <a:ext cx="3871635"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1">
                  <a:latin typeface="メイリオ" panose="020B0604030504040204" pitchFamily="50" charset="-128"/>
                  <a:ea typeface="メイリオ" panose="020B0604030504040204" pitchFamily="50" charset="-128"/>
                </a:rPr>
                <a:t>④津波が沿岸をおそう</a:t>
              </a:r>
              <a:endParaRPr kumimoji="1" lang="ja-JP" altLang="en-US" sz="2800" b="1" i="0" u="none" strike="noStrike" kern="1200" cap="none" spc="0" normalizeH="0" baseline="0" noProof="0">
                <a:ln>
                  <a:noFill/>
                </a:ln>
                <a:effectLst/>
                <a:uLnTx/>
                <a:uFillTx/>
                <a:latin typeface="メイリオ" panose="020B0604030504040204" pitchFamily="50" charset="-128"/>
                <a:ea typeface="メイリオ" panose="020B0604030504040204" pitchFamily="50" charset="-128"/>
              </a:endParaRPr>
            </a:p>
          </p:txBody>
        </p:sp>
        <p:sp>
          <p:nvSpPr>
            <p:cNvPr id="50" name="テキスト ボックス 49">
              <a:extLst>
                <a:ext uri="{FF2B5EF4-FFF2-40B4-BE49-F238E27FC236}">
                  <a16:creationId xmlns:a16="http://schemas.microsoft.com/office/drawing/2014/main" id="{33BD541A-F43E-45C3-4472-AFC19F3110BC}"/>
                </a:ext>
              </a:extLst>
            </p:cNvPr>
            <p:cNvSpPr txBox="1"/>
            <p:nvPr/>
          </p:nvSpPr>
          <p:spPr>
            <a:xfrm>
              <a:off x="2401820" y="1232995"/>
              <a:ext cx="108542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a:latin typeface="メイリオ" panose="020B0604030504040204" pitchFamily="50" charset="-128"/>
                  <a:ea typeface="メイリオ" panose="020B0604030504040204" pitchFamily="50" charset="-128"/>
                </a:rPr>
                <a:t>えんがん</a:t>
              </a:r>
              <a:endParaRPr kumimoji="1" lang="ja-JP" altLang="en-US" sz="1400" i="0" u="none" strike="noStrike" kern="1200" cap="none" spc="0" normalizeH="0" baseline="0" noProof="0">
                <a:ln>
                  <a:noFill/>
                </a:ln>
                <a:effectLst/>
                <a:uLnTx/>
                <a:uFillTx/>
                <a:latin typeface="メイリオ" panose="020B0604030504040204" pitchFamily="50" charset="-128"/>
                <a:ea typeface="メイリオ" panose="020B0604030504040204" pitchFamily="50" charset="-128"/>
              </a:endParaRPr>
            </a:p>
          </p:txBody>
        </p:sp>
      </p:grpSp>
      <p:sp>
        <p:nvSpPr>
          <p:cNvPr id="2" name="Rectangle 2">
            <a:extLst>
              <a:ext uri="{FF2B5EF4-FFF2-40B4-BE49-F238E27FC236}">
                <a16:creationId xmlns:a16="http://schemas.microsoft.com/office/drawing/2014/main" id="{3023FE79-3344-21EA-0C24-57BA38AC036F}"/>
              </a:ext>
            </a:extLst>
          </p:cNvPr>
          <p:cNvSpPr>
            <a:spLocks noChangeArrowheads="1"/>
          </p:cNvSpPr>
          <p:nvPr/>
        </p:nvSpPr>
        <p:spPr bwMode="auto">
          <a:xfrm>
            <a:off x="2365234" y="-39800"/>
            <a:ext cx="747192" cy="269728"/>
          </a:xfrm>
          <a:prstGeom prst="rect">
            <a:avLst/>
          </a:prstGeom>
          <a:noFill/>
          <a:ln>
            <a:noFill/>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400">
                <a:solidFill>
                  <a:srgbClr val="0000FF"/>
                </a:solidFill>
                <a:latin typeface="HGP創英角ﾎﾟｯﾌﾟ体" pitchFamily="50" charset="-128"/>
                <a:ea typeface="HGP創英角ﾎﾟｯﾌﾟ体" pitchFamily="50" charset="-128"/>
              </a:rPr>
              <a:t>つなみ</a:t>
            </a:r>
          </a:p>
        </p:txBody>
      </p:sp>
    </p:spTree>
    <p:extLst>
      <p:ext uri="{BB962C8B-B14F-4D97-AF65-F5344CB8AC3E}">
        <p14:creationId xmlns:p14="http://schemas.microsoft.com/office/powerpoint/2010/main" val="9851788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10" presetClass="entr" presetSubtype="0" fill="hold" nodeType="afterEffect">
                                  <p:stCondLst>
                                    <p:cond delay="10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par>
                          <p:cTn id="14" fill="hold">
                            <p:stCondLst>
                              <p:cond delay="1100"/>
                            </p:stCondLst>
                            <p:childTnLst>
                              <p:par>
                                <p:cTn id="15" presetID="10"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32" presetClass="emph" presetSubtype="0" fill="hold" nodeType="withEffect">
                                  <p:stCondLst>
                                    <p:cond delay="0"/>
                                  </p:stCondLst>
                                  <p:childTnLst>
                                    <p:animRot by="120000">
                                      <p:cBhvr>
                                        <p:cTn id="22" dur="100" fill="hold">
                                          <p:stCondLst>
                                            <p:cond delay="0"/>
                                          </p:stCondLst>
                                        </p:cTn>
                                        <p:tgtEl>
                                          <p:spTgt spid="11"/>
                                        </p:tgtEl>
                                        <p:attrNameLst>
                                          <p:attrName>r</p:attrName>
                                        </p:attrNameLst>
                                      </p:cBhvr>
                                    </p:animRot>
                                    <p:animRot by="-240000">
                                      <p:cBhvr>
                                        <p:cTn id="23" dur="200" fill="hold">
                                          <p:stCondLst>
                                            <p:cond delay="200"/>
                                          </p:stCondLst>
                                        </p:cTn>
                                        <p:tgtEl>
                                          <p:spTgt spid="11"/>
                                        </p:tgtEl>
                                        <p:attrNameLst>
                                          <p:attrName>r</p:attrName>
                                        </p:attrNameLst>
                                      </p:cBhvr>
                                    </p:animRot>
                                    <p:animRot by="240000">
                                      <p:cBhvr>
                                        <p:cTn id="24" dur="200" fill="hold">
                                          <p:stCondLst>
                                            <p:cond delay="400"/>
                                          </p:stCondLst>
                                        </p:cTn>
                                        <p:tgtEl>
                                          <p:spTgt spid="11"/>
                                        </p:tgtEl>
                                        <p:attrNameLst>
                                          <p:attrName>r</p:attrName>
                                        </p:attrNameLst>
                                      </p:cBhvr>
                                    </p:animRot>
                                    <p:animRot by="-240000">
                                      <p:cBhvr>
                                        <p:cTn id="25" dur="200" fill="hold">
                                          <p:stCondLst>
                                            <p:cond delay="600"/>
                                          </p:stCondLst>
                                        </p:cTn>
                                        <p:tgtEl>
                                          <p:spTgt spid="11"/>
                                        </p:tgtEl>
                                        <p:attrNameLst>
                                          <p:attrName>r</p:attrName>
                                        </p:attrNameLst>
                                      </p:cBhvr>
                                    </p:animRot>
                                    <p:animRot by="120000">
                                      <p:cBhvr>
                                        <p:cTn id="26" dur="200" fill="hold">
                                          <p:stCondLst>
                                            <p:cond delay="800"/>
                                          </p:stCondLst>
                                        </p:cTn>
                                        <p:tgtEl>
                                          <p:spTgt spid="11"/>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23"/>
                                        </p:tgtEl>
                                        <p:attrNameLst>
                                          <p:attrName>r</p:attrName>
                                        </p:attrNameLst>
                                      </p:cBhvr>
                                    </p:animRot>
                                    <p:animRot by="-240000">
                                      <p:cBhvr>
                                        <p:cTn id="29" dur="200" fill="hold">
                                          <p:stCondLst>
                                            <p:cond delay="200"/>
                                          </p:stCondLst>
                                        </p:cTn>
                                        <p:tgtEl>
                                          <p:spTgt spid="23"/>
                                        </p:tgtEl>
                                        <p:attrNameLst>
                                          <p:attrName>r</p:attrName>
                                        </p:attrNameLst>
                                      </p:cBhvr>
                                    </p:animRot>
                                    <p:animRot by="240000">
                                      <p:cBhvr>
                                        <p:cTn id="30" dur="200" fill="hold">
                                          <p:stCondLst>
                                            <p:cond delay="400"/>
                                          </p:stCondLst>
                                        </p:cTn>
                                        <p:tgtEl>
                                          <p:spTgt spid="23"/>
                                        </p:tgtEl>
                                        <p:attrNameLst>
                                          <p:attrName>r</p:attrName>
                                        </p:attrNameLst>
                                      </p:cBhvr>
                                    </p:animRot>
                                    <p:animRot by="-240000">
                                      <p:cBhvr>
                                        <p:cTn id="31" dur="200" fill="hold">
                                          <p:stCondLst>
                                            <p:cond delay="600"/>
                                          </p:stCondLst>
                                        </p:cTn>
                                        <p:tgtEl>
                                          <p:spTgt spid="23"/>
                                        </p:tgtEl>
                                        <p:attrNameLst>
                                          <p:attrName>r</p:attrName>
                                        </p:attrNameLst>
                                      </p:cBhvr>
                                    </p:animRot>
                                    <p:animRot by="120000">
                                      <p:cBhvr>
                                        <p:cTn id="32" dur="200" fill="hold">
                                          <p:stCondLst>
                                            <p:cond delay="800"/>
                                          </p:stCondLst>
                                        </p:cTn>
                                        <p:tgtEl>
                                          <p:spTgt spid="23"/>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00"/>
                                        <p:tgtEl>
                                          <p:spTgt spid="4"/>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up)">
                                      <p:cBhvr>
                                        <p:cTn id="40" dur="500"/>
                                        <p:tgtEl>
                                          <p:spTgt spid="9"/>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down)">
                                      <p:cBhvr>
                                        <p:cTn id="49" dur="500"/>
                                        <p:tgtEl>
                                          <p:spTgt spid="32"/>
                                        </p:tgtEl>
                                      </p:cBhvr>
                                    </p:animEffect>
                                  </p:childTnLst>
                                </p:cTn>
                              </p:par>
                            </p:childTnLst>
                          </p:cTn>
                        </p:par>
                        <p:par>
                          <p:cTn id="50" fill="hold">
                            <p:stCondLst>
                              <p:cond delay="500"/>
                            </p:stCondLst>
                            <p:childTnLst>
                              <p:par>
                                <p:cTn id="51" presetID="2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down)">
                                      <p:cBhvr>
                                        <p:cTn id="53" dur="500"/>
                                        <p:tgtEl>
                                          <p:spTgt spid="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up)">
                                      <p:cBhvr>
                                        <p:cTn id="56" dur="500"/>
                                        <p:tgtEl>
                                          <p:spTgt spid="3"/>
                                        </p:tgtEl>
                                      </p:cBhvr>
                                    </p:animEffect>
                                  </p:child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right)">
                                      <p:cBhvr>
                                        <p:cTn id="65" dur="500"/>
                                        <p:tgtEl>
                                          <p:spTgt spid="34"/>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left)">
                                      <p:cBhvr>
                                        <p:cTn id="68" dur="500"/>
                                        <p:tgtEl>
                                          <p:spTgt spid="35"/>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par>
                                <p:cTn id="73" presetID="22" presetClass="entr" presetSubtype="2" fill="hold" grpId="0" nodeType="withEffect">
                                  <p:stCondLst>
                                    <p:cond delay="250"/>
                                  </p:stCondLst>
                                  <p:childTnLst>
                                    <p:set>
                                      <p:cBhvr>
                                        <p:cTn id="74" dur="1" fill="hold">
                                          <p:stCondLst>
                                            <p:cond delay="0"/>
                                          </p:stCondLst>
                                        </p:cTn>
                                        <p:tgtEl>
                                          <p:spTgt spid="39"/>
                                        </p:tgtEl>
                                        <p:attrNameLst>
                                          <p:attrName>style.visibility</p:attrName>
                                        </p:attrNameLst>
                                      </p:cBhvr>
                                      <p:to>
                                        <p:strVal val="visible"/>
                                      </p:to>
                                    </p:set>
                                    <p:animEffect transition="in" filter="wipe(right)">
                                      <p:cBhvr>
                                        <p:cTn id="75" dur="500"/>
                                        <p:tgtEl>
                                          <p:spTgt spid="39"/>
                                        </p:tgtEl>
                                      </p:cBhvr>
                                    </p:animEffect>
                                  </p:childTnLst>
                                </p:cTn>
                              </p:par>
                            </p:childTnLst>
                          </p:cTn>
                        </p:par>
                        <p:par>
                          <p:cTn id="76" fill="hold">
                            <p:stCondLst>
                              <p:cond delay="1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250"/>
                                        <p:tgtEl>
                                          <p:spTgt spid="42"/>
                                        </p:tgtEl>
                                      </p:cBhvr>
                                    </p:animEffect>
                                  </p:childTnLst>
                                </p:cTn>
                              </p:par>
                            </p:childTnLst>
                          </p:cTn>
                        </p:par>
                        <p:par>
                          <p:cTn id="80" fill="hold">
                            <p:stCondLst>
                              <p:cond delay="1500"/>
                            </p:stCondLst>
                            <p:childTnLst>
                              <p:par>
                                <p:cTn id="81" presetID="22" presetClass="entr" presetSubtype="2"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wipe(right)">
                                      <p:cBhvr>
                                        <p:cTn id="83" dur="250"/>
                                        <p:tgtEl>
                                          <p:spTgt spid="41"/>
                                        </p:tgtEl>
                                      </p:cBhvr>
                                    </p:animEffect>
                                  </p:childTnLst>
                                </p:cTn>
                              </p:par>
                            </p:childTnLst>
                          </p:cTn>
                        </p:par>
                        <p:par>
                          <p:cTn id="84" fill="hold">
                            <p:stCondLst>
                              <p:cond delay="1750"/>
                            </p:stCondLst>
                            <p:childTnLst>
                              <p:par>
                                <p:cTn id="85" presetID="22" presetClass="entr" presetSubtype="2"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wipe(right)">
                                      <p:cBhvr>
                                        <p:cTn id="87" dur="250"/>
                                        <p:tgtEl>
                                          <p:spTgt spid="43"/>
                                        </p:tgtEl>
                                      </p:cBhvr>
                                    </p:animEffect>
                                  </p:childTnLst>
                                </p:cTn>
                              </p:par>
                            </p:childTnLst>
                          </p:cTn>
                        </p:par>
                        <p:par>
                          <p:cTn id="88" fill="hold">
                            <p:stCondLst>
                              <p:cond delay="2000"/>
                            </p:stCondLst>
                            <p:childTnLst>
                              <p:par>
                                <p:cTn id="89" presetID="10" presetClass="entr" presetSubtype="0" fill="hold"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fade">
                                      <p:cBhvr>
                                        <p:cTn id="91" dur="500"/>
                                        <p:tgtEl>
                                          <p:spTgt spid="48"/>
                                        </p:tgtEl>
                                      </p:cBhvr>
                                    </p:animEffect>
                                  </p:childTnLst>
                                </p:cTn>
                              </p:par>
                            </p:childTnLst>
                          </p:cTn>
                        </p:par>
                        <p:par>
                          <p:cTn id="92" fill="hold">
                            <p:stCondLst>
                              <p:cond delay="2500"/>
                            </p:stCondLst>
                            <p:childTnLst>
                              <p:par>
                                <p:cTn id="93" presetID="10" presetClass="entr" presetSubtype="0" fill="hold" nodeType="afterEffect">
                                  <p:stCondLst>
                                    <p:cond delay="25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39" grpId="0" animBg="1"/>
      <p:bldP spid="7" grpId="0" animBg="1"/>
      <p:bldP spid="3" grpId="0" animBg="1"/>
      <p:bldP spid="4" grpId="0" animBg="1"/>
      <p:bldP spid="9" grpId="0" animBg="1"/>
      <p:bldP spid="18" grpId="0" animBg="1"/>
      <p:bldP spid="29" grpId="0"/>
      <p:bldP spid="30" grpId="0"/>
      <p:bldP spid="32" grpId="0" animBg="1"/>
      <p:bldP spid="33" grpId="0"/>
      <p:bldP spid="34"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角丸四角形 8"/>
          <p:cNvSpPr/>
          <p:nvPr/>
        </p:nvSpPr>
        <p:spPr>
          <a:xfrm>
            <a:off x="683568" y="1162247"/>
            <a:ext cx="7776864" cy="5435105"/>
          </a:xfrm>
          <a:prstGeom prst="roundRect">
            <a:avLst/>
          </a:prstGeom>
          <a:solidFill>
            <a:schemeClr val="accent1">
              <a:lumMod val="40000"/>
              <a:lumOff val="60000"/>
            </a:schemeClr>
          </a:solidFill>
          <a:ln>
            <a:noFill/>
          </a:ln>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8" name="角丸四角形 7"/>
          <p:cNvSpPr/>
          <p:nvPr/>
        </p:nvSpPr>
        <p:spPr>
          <a:xfrm>
            <a:off x="179511" y="116632"/>
            <a:ext cx="2952327" cy="93610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10" name="タイトル 3"/>
          <p:cNvSpPr txBox="1">
            <a:spLocks/>
          </p:cNvSpPr>
          <p:nvPr/>
        </p:nvSpPr>
        <p:spPr>
          <a:xfrm>
            <a:off x="73569" y="372576"/>
            <a:ext cx="3164209" cy="533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b="1">
                <a:latin typeface="メイリオ" panose="020B0604030504040204" pitchFamily="50" charset="-128"/>
                <a:ea typeface="メイリオ" panose="020B0604030504040204" pitchFamily="50" charset="-128"/>
              </a:rPr>
              <a:t>だい２もん　</a:t>
            </a:r>
          </a:p>
        </p:txBody>
      </p:sp>
      <p:sp>
        <p:nvSpPr>
          <p:cNvPr id="11" name="テキスト ボックス 10"/>
          <p:cNvSpPr txBox="1"/>
          <p:nvPr/>
        </p:nvSpPr>
        <p:spPr>
          <a:xfrm>
            <a:off x="1043608" y="1772739"/>
            <a:ext cx="7776863" cy="1865126"/>
          </a:xfrm>
          <a:prstGeom prst="rect">
            <a:avLst/>
          </a:prstGeom>
          <a:noFill/>
        </p:spPr>
        <p:txBody>
          <a:bodyPr wrap="square" rtlCol="0">
            <a:spAutoFit/>
          </a:bodyPr>
          <a:lstStyle/>
          <a:p>
            <a:pPr>
              <a:lnSpc>
                <a:spcPct val="120000"/>
              </a:lnSpc>
            </a:pPr>
            <a:r>
              <a:rPr lang="ja-JP" altLang="en-US" sz="4800" b="1">
                <a:solidFill>
                  <a:schemeClr val="tx1">
                    <a:lumMod val="95000"/>
                    <a:lumOff val="5000"/>
                  </a:schemeClr>
                </a:solidFill>
                <a:latin typeface="メイリオ" panose="020B0604030504040204" pitchFamily="50" charset="-128"/>
                <a:ea typeface="メイリオ" panose="020B0604030504040204" pitchFamily="50" charset="-128"/>
              </a:rPr>
              <a:t>津波フラッグはどっち？</a:t>
            </a:r>
            <a:endParaRPr lang="en-US" altLang="ja-JP" sz="4800" b="1">
              <a:solidFill>
                <a:schemeClr val="tx1">
                  <a:lumMod val="95000"/>
                  <a:lumOff val="5000"/>
                </a:schemeClr>
              </a:solidFill>
              <a:latin typeface="メイリオ" panose="020B0604030504040204" pitchFamily="50" charset="-128"/>
              <a:ea typeface="メイリオ" panose="020B0604030504040204" pitchFamily="50" charset="-128"/>
            </a:endParaRPr>
          </a:p>
          <a:p>
            <a:pPr>
              <a:lnSpc>
                <a:spcPct val="120000"/>
              </a:lnSpc>
            </a:pPr>
            <a:r>
              <a:rPr lang="ja-JP" altLang="en-US" sz="4800" b="1">
                <a:solidFill>
                  <a:schemeClr val="tx1">
                    <a:lumMod val="95000"/>
                    <a:lumOff val="5000"/>
                  </a:schemeClr>
                </a:solidFill>
                <a:latin typeface="メイリオ" panose="020B0604030504040204" pitchFamily="50" charset="-128"/>
                <a:ea typeface="メイリオ" panose="020B0604030504040204" pitchFamily="50" charset="-128"/>
              </a:rPr>
              <a:t>　</a:t>
            </a:r>
            <a:endParaRPr lang="en-US" altLang="ja-JP" sz="4800" b="1">
              <a:solidFill>
                <a:schemeClr val="tx1">
                  <a:lumMod val="95000"/>
                  <a:lumOff val="5000"/>
                </a:schemeClr>
              </a:solidFill>
              <a:latin typeface="メイリオ" panose="020B0604030504040204" pitchFamily="50" charset="-128"/>
              <a:ea typeface="メイリオ" panose="020B0604030504040204" pitchFamily="50" charset="-128"/>
            </a:endParaRPr>
          </a:p>
        </p:txBody>
      </p:sp>
      <p:grpSp>
        <p:nvGrpSpPr>
          <p:cNvPr id="30" name="グループ化 29"/>
          <p:cNvGrpSpPr/>
          <p:nvPr/>
        </p:nvGrpSpPr>
        <p:grpSpPr>
          <a:xfrm>
            <a:off x="1862546" y="3236865"/>
            <a:ext cx="2448272" cy="2019458"/>
            <a:chOff x="2915816" y="116632"/>
            <a:chExt cx="2448272" cy="2019458"/>
          </a:xfrm>
        </p:grpSpPr>
        <p:sp>
          <p:nvSpPr>
            <p:cNvPr id="6" name="正方形/長方形 5"/>
            <p:cNvSpPr/>
            <p:nvPr/>
          </p:nvSpPr>
          <p:spPr>
            <a:xfrm>
              <a:off x="2915816" y="116632"/>
              <a:ext cx="1224136" cy="10081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14" name="正方形/長方形 13"/>
            <p:cNvSpPr/>
            <p:nvPr/>
          </p:nvSpPr>
          <p:spPr>
            <a:xfrm>
              <a:off x="4139952" y="1127978"/>
              <a:ext cx="1224136" cy="10081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15" name="正方形/長方形 14"/>
            <p:cNvSpPr/>
            <p:nvPr/>
          </p:nvSpPr>
          <p:spPr>
            <a:xfrm>
              <a:off x="4139952" y="116632"/>
              <a:ext cx="1224136"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17" name="正方形/長方形 16"/>
            <p:cNvSpPr/>
            <p:nvPr/>
          </p:nvSpPr>
          <p:spPr>
            <a:xfrm>
              <a:off x="2915816" y="1127978"/>
              <a:ext cx="1224136"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grpSp>
      <p:sp>
        <p:nvSpPr>
          <p:cNvPr id="31" name="タイトル 3"/>
          <p:cNvSpPr txBox="1">
            <a:spLocks/>
          </p:cNvSpPr>
          <p:nvPr/>
        </p:nvSpPr>
        <p:spPr>
          <a:xfrm>
            <a:off x="818430" y="4003029"/>
            <a:ext cx="1080120" cy="533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7200" b="1">
                <a:latin typeface="メイリオ" panose="020B0604030504040204" pitchFamily="50" charset="-128"/>
                <a:ea typeface="メイリオ" panose="020B0604030504040204" pitchFamily="50" charset="-128"/>
              </a:rPr>
              <a:t>A</a:t>
            </a:r>
            <a:endParaRPr lang="ja-JP" altLang="en-US" sz="7200" b="1">
              <a:latin typeface="メイリオ" panose="020B0604030504040204" pitchFamily="50" charset="-128"/>
              <a:ea typeface="メイリオ" panose="020B0604030504040204" pitchFamily="50" charset="-128"/>
            </a:endParaRPr>
          </a:p>
        </p:txBody>
      </p:sp>
      <p:sp>
        <p:nvSpPr>
          <p:cNvPr id="32" name="タイトル 3"/>
          <p:cNvSpPr txBox="1">
            <a:spLocks/>
          </p:cNvSpPr>
          <p:nvPr/>
        </p:nvSpPr>
        <p:spPr>
          <a:xfrm>
            <a:off x="4644008" y="4003029"/>
            <a:ext cx="1080120" cy="533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7200" b="1">
                <a:latin typeface="メイリオ" panose="020B0604030504040204" pitchFamily="50" charset="-128"/>
                <a:ea typeface="メイリオ" panose="020B0604030504040204" pitchFamily="50" charset="-128"/>
              </a:rPr>
              <a:t>B</a:t>
            </a:r>
            <a:endParaRPr lang="ja-JP" altLang="en-US" sz="7200" b="1">
              <a:latin typeface="メイリオ" panose="020B0604030504040204" pitchFamily="50" charset="-128"/>
              <a:ea typeface="メイリオ" panose="020B0604030504040204" pitchFamily="50" charset="-128"/>
            </a:endParaRPr>
          </a:p>
        </p:txBody>
      </p:sp>
      <p:sp>
        <p:nvSpPr>
          <p:cNvPr id="16" name="楕円 15"/>
          <p:cNvSpPr/>
          <p:nvPr/>
        </p:nvSpPr>
        <p:spPr>
          <a:xfrm>
            <a:off x="395536" y="2692006"/>
            <a:ext cx="4691979" cy="3105942"/>
          </a:xfrm>
          <a:prstGeom prst="ellipse">
            <a:avLst/>
          </a:prstGeom>
          <a:noFill/>
          <a:ln w="7620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20" name="正方形/長方形 19"/>
          <p:cNvSpPr/>
          <p:nvPr/>
        </p:nvSpPr>
        <p:spPr>
          <a:xfrm>
            <a:off x="5724128" y="3261781"/>
            <a:ext cx="2448272" cy="2019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19" name="フリーフォーム 18"/>
          <p:cNvSpPr/>
          <p:nvPr/>
        </p:nvSpPr>
        <p:spPr>
          <a:xfrm>
            <a:off x="5724128" y="3261781"/>
            <a:ext cx="2448272" cy="2019458"/>
          </a:xfrm>
          <a:custGeom>
            <a:avLst/>
            <a:gdLst>
              <a:gd name="connsiteX0" fmla="*/ 0 w 2448272"/>
              <a:gd name="connsiteY0" fmla="*/ 0 h 2019458"/>
              <a:gd name="connsiteX1" fmla="*/ 288432 w 2448272"/>
              <a:gd name="connsiteY1" fmla="*/ 0 h 2019458"/>
              <a:gd name="connsiteX2" fmla="*/ 1216440 w 2448272"/>
              <a:gd name="connsiteY2" fmla="*/ 750024 h 2019458"/>
              <a:gd name="connsiteX3" fmla="*/ 2144448 w 2448272"/>
              <a:gd name="connsiteY3" fmla="*/ 0 h 2019458"/>
              <a:gd name="connsiteX4" fmla="*/ 2448272 w 2448272"/>
              <a:gd name="connsiteY4" fmla="*/ 0 h 2019458"/>
              <a:gd name="connsiteX5" fmla="*/ 2448272 w 2448272"/>
              <a:gd name="connsiteY5" fmla="*/ 220790 h 2019458"/>
              <a:gd name="connsiteX6" fmla="*/ 1504944 w 2448272"/>
              <a:gd name="connsiteY6" fmla="*/ 983196 h 2019458"/>
              <a:gd name="connsiteX7" fmla="*/ 2448272 w 2448272"/>
              <a:gd name="connsiteY7" fmla="*/ 1745602 h 2019458"/>
              <a:gd name="connsiteX8" fmla="*/ 2448272 w 2448272"/>
              <a:gd name="connsiteY8" fmla="*/ 2019458 h 2019458"/>
              <a:gd name="connsiteX9" fmla="*/ 2210107 w 2448272"/>
              <a:gd name="connsiteY9" fmla="*/ 2019458 h 2019458"/>
              <a:gd name="connsiteX10" fmla="*/ 1216440 w 2448272"/>
              <a:gd name="connsiteY10" fmla="*/ 1216367 h 2019458"/>
              <a:gd name="connsiteX11" fmla="*/ 222772 w 2448272"/>
              <a:gd name="connsiteY11" fmla="*/ 2019458 h 2019458"/>
              <a:gd name="connsiteX12" fmla="*/ 0 w 2448272"/>
              <a:gd name="connsiteY12" fmla="*/ 2019458 h 2019458"/>
              <a:gd name="connsiteX13" fmla="*/ 0 w 2448272"/>
              <a:gd name="connsiteY13" fmla="*/ 1733161 h 2019458"/>
              <a:gd name="connsiteX14" fmla="*/ 927935 w 2448272"/>
              <a:gd name="connsiteY14" fmla="*/ 983196 h 2019458"/>
              <a:gd name="connsiteX15" fmla="*/ 0 w 2448272"/>
              <a:gd name="connsiteY15" fmla="*/ 233231 h 201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48272" h="2019458">
                <a:moveTo>
                  <a:pt x="0" y="0"/>
                </a:moveTo>
                <a:lnTo>
                  <a:pt x="288432" y="0"/>
                </a:lnTo>
                <a:lnTo>
                  <a:pt x="1216440" y="750024"/>
                </a:lnTo>
                <a:lnTo>
                  <a:pt x="2144448" y="0"/>
                </a:lnTo>
                <a:lnTo>
                  <a:pt x="2448272" y="0"/>
                </a:lnTo>
                <a:lnTo>
                  <a:pt x="2448272" y="220790"/>
                </a:lnTo>
                <a:lnTo>
                  <a:pt x="1504944" y="983196"/>
                </a:lnTo>
                <a:lnTo>
                  <a:pt x="2448272" y="1745602"/>
                </a:lnTo>
                <a:lnTo>
                  <a:pt x="2448272" y="2019458"/>
                </a:lnTo>
                <a:lnTo>
                  <a:pt x="2210107" y="2019458"/>
                </a:lnTo>
                <a:lnTo>
                  <a:pt x="1216440" y="1216367"/>
                </a:lnTo>
                <a:lnTo>
                  <a:pt x="222772" y="2019458"/>
                </a:lnTo>
                <a:lnTo>
                  <a:pt x="0" y="2019458"/>
                </a:lnTo>
                <a:lnTo>
                  <a:pt x="0" y="1733161"/>
                </a:lnTo>
                <a:lnTo>
                  <a:pt x="927935" y="983196"/>
                </a:lnTo>
                <a:lnTo>
                  <a:pt x="0" y="233231"/>
                </a:lnTo>
                <a:close/>
              </a:path>
            </a:pathLst>
          </a:custGeom>
          <a:solidFill>
            <a:srgbClr val="FF2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18" name="タイトル 3"/>
          <p:cNvSpPr txBox="1">
            <a:spLocks/>
          </p:cNvSpPr>
          <p:nvPr/>
        </p:nvSpPr>
        <p:spPr>
          <a:xfrm>
            <a:off x="1259632" y="1547933"/>
            <a:ext cx="1114050" cy="533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a:latin typeface="メイリオ" panose="020B0604030504040204" pitchFamily="50" charset="-128"/>
                <a:ea typeface="メイリオ" panose="020B0604030504040204" pitchFamily="50" charset="-128"/>
              </a:rPr>
              <a:t>つなみ</a:t>
            </a:r>
          </a:p>
        </p:txBody>
      </p:sp>
      <p:sp>
        <p:nvSpPr>
          <p:cNvPr id="2" name="八角形 1">
            <a:extLst>
              <a:ext uri="{FF2B5EF4-FFF2-40B4-BE49-F238E27FC236}">
                <a16:creationId xmlns:a16="http://schemas.microsoft.com/office/drawing/2014/main" id="{0B916B50-318E-0248-2678-39AC78443F3B}"/>
              </a:ext>
            </a:extLst>
          </p:cNvPr>
          <p:cNvSpPr/>
          <p:nvPr/>
        </p:nvSpPr>
        <p:spPr>
          <a:xfrm>
            <a:off x="3707904" y="5551354"/>
            <a:ext cx="4680520" cy="1237049"/>
          </a:xfrm>
          <a:prstGeom prst="octagon">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3600">
                <a:solidFill>
                  <a:schemeClr val="tx1"/>
                </a:solidFill>
                <a:latin typeface="メイリオ" panose="020B0604030504040204" pitchFamily="50" charset="-128"/>
                <a:ea typeface="メイリオ" panose="020B0604030504040204" pitchFamily="50" charset="-128"/>
              </a:rPr>
              <a:t>A</a:t>
            </a:r>
            <a:r>
              <a:rPr kumimoji="1" lang="ja-JP" altLang="en-US" sz="3600">
                <a:solidFill>
                  <a:schemeClr val="tx1"/>
                </a:solidFill>
                <a:latin typeface="メイリオ" panose="020B0604030504040204" pitchFamily="50" charset="-128"/>
                <a:ea typeface="メイリオ" panose="020B0604030504040204" pitchFamily="50" charset="-128"/>
              </a:rPr>
              <a:t>の</a:t>
            </a:r>
            <a:r>
              <a:rPr lang="ja-JP" altLang="en-US" sz="3600">
                <a:solidFill>
                  <a:schemeClr val="tx1"/>
                </a:solidFill>
                <a:latin typeface="メイリオ" panose="020B0604030504040204" pitchFamily="50" charset="-128"/>
                <a:ea typeface="メイリオ" panose="020B0604030504040204" pitchFamily="50" charset="-128"/>
              </a:rPr>
              <a:t>人</a:t>
            </a:r>
            <a:r>
              <a:rPr kumimoji="1" lang="ja-JP" altLang="en-US" sz="3600">
                <a:solidFill>
                  <a:schemeClr val="tx1"/>
                </a:solidFill>
                <a:latin typeface="メイリオ" panose="020B0604030504040204" pitchFamily="50" charset="-128"/>
                <a:ea typeface="メイリオ" panose="020B0604030504040204" pitchFamily="50" charset="-128"/>
              </a:rPr>
              <a:t>は</a:t>
            </a:r>
            <a:endParaRPr kumimoji="1" lang="en-US" altLang="ja-JP" sz="3600">
              <a:solidFill>
                <a:schemeClr val="tx1"/>
              </a:solidFill>
              <a:latin typeface="メイリオ" panose="020B0604030504040204" pitchFamily="50" charset="-128"/>
              <a:ea typeface="メイリオ" panose="020B0604030504040204" pitchFamily="50" charset="-128"/>
            </a:endParaRPr>
          </a:p>
          <a:p>
            <a:pPr algn="ctr"/>
            <a:r>
              <a:rPr kumimoji="1" lang="ja-JP" altLang="en-US" sz="3600">
                <a:solidFill>
                  <a:schemeClr val="tx1"/>
                </a:solidFill>
                <a:latin typeface="メイリオ" panose="020B0604030504040204" pitchFamily="50" charset="-128"/>
                <a:ea typeface="メイリオ" panose="020B0604030504040204" pitchFamily="50" charset="-128"/>
              </a:rPr>
              <a:t>１マスすすもう！</a:t>
            </a:r>
          </a:p>
        </p:txBody>
      </p:sp>
      <p:pic>
        <p:nvPicPr>
          <p:cNvPr id="3" name="図 2">
            <a:extLst>
              <a:ext uri="{FF2B5EF4-FFF2-40B4-BE49-F238E27FC236}">
                <a16:creationId xmlns:a16="http://schemas.microsoft.com/office/drawing/2014/main" id="{5D63A55F-7D27-5BBB-9C9F-CB5FA9D3AAA9}"/>
              </a:ext>
            </a:extLst>
          </p:cNvPr>
          <p:cNvPicPr>
            <a:picLocks noChangeAspect="1"/>
          </p:cNvPicPr>
          <p:nvPr/>
        </p:nvPicPr>
        <p:blipFill>
          <a:blip r:embed="rId3"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a:xfrm>
            <a:off x="7796486" y="5524377"/>
            <a:ext cx="1347514" cy="1347514"/>
          </a:xfrm>
          <a:prstGeom prst="rect">
            <a:avLst/>
          </a:prstGeom>
        </p:spPr>
      </p:pic>
    </p:spTree>
    <p:extLst>
      <p:ext uri="{BB962C8B-B14F-4D97-AF65-F5344CB8AC3E}">
        <p14:creationId xmlns:p14="http://schemas.microsoft.com/office/powerpoint/2010/main" val="7586859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ppt_w</p:attrName>
                                        </p:attrNameLst>
                                      </p:cBhvr>
                                      <p:tavLst>
                                        <p:tav tm="0" fmla="#ppt_w*sin(2.5*pi*$)">
                                          <p:val>
                                            <p:fltVal val="0"/>
                                          </p:val>
                                        </p:tav>
                                        <p:tav tm="100000">
                                          <p:val>
                                            <p:fltVal val="1"/>
                                          </p:val>
                                        </p:tav>
                                      </p:tavLst>
                                    </p:anim>
                                    <p:anim calcmode="lin" valueType="num">
                                      <p:cBhvr>
                                        <p:cTn id="9" dur="2000" fill="hold"/>
                                        <p:tgtEl>
                                          <p:spTgt spid="16"/>
                                        </p:tgtEl>
                                        <p:attrNameLst>
                                          <p:attrName>ppt_h</p:attrName>
                                        </p:attrNameLst>
                                      </p:cBhvr>
                                      <p:tavLst>
                                        <p:tav tm="0">
                                          <p:val>
                                            <p:strVal val="#ppt_h"/>
                                          </p:val>
                                        </p:tav>
                                        <p:tav tm="100000">
                                          <p:val>
                                            <p:strVal val="#ppt_h"/>
                                          </p:val>
                                        </p:tav>
                                      </p:tavLst>
                                    </p:anim>
                                  </p:childTnLst>
                                </p:cTn>
                              </p:par>
                              <p:par>
                                <p:cTn id="10" presetID="10" presetClass="exit" presetSubtype="0" fill="hold" grpId="0" nodeType="withEffect">
                                  <p:stCondLst>
                                    <p:cond delay="500"/>
                                  </p:stCondLst>
                                  <p:childTnLst>
                                    <p:animEffect transition="out" filter="fade">
                                      <p:cBhvr>
                                        <p:cTn id="11" dur="1000"/>
                                        <p:tgtEl>
                                          <p:spTgt spid="32"/>
                                        </p:tgtEl>
                                      </p:cBhvr>
                                    </p:animEffect>
                                    <p:set>
                                      <p:cBhvr>
                                        <p:cTn id="12" dur="1" fill="hold">
                                          <p:stCondLst>
                                            <p:cond delay="999"/>
                                          </p:stCondLst>
                                        </p:cTn>
                                        <p:tgtEl>
                                          <p:spTgt spid="32"/>
                                        </p:tgtEl>
                                        <p:attrNameLst>
                                          <p:attrName>style.visibility</p:attrName>
                                        </p:attrNameLst>
                                      </p:cBhvr>
                                      <p:to>
                                        <p:strVal val="hidden"/>
                                      </p:to>
                                    </p:set>
                                  </p:childTnLst>
                                </p:cTn>
                              </p:par>
                              <p:par>
                                <p:cTn id="13" presetID="10" presetClass="exit" presetSubtype="0" fill="hold" grpId="0" nodeType="withEffect">
                                  <p:stCondLst>
                                    <p:cond delay="500"/>
                                  </p:stCondLst>
                                  <p:childTnLst>
                                    <p:animEffect transition="out" filter="fade">
                                      <p:cBhvr>
                                        <p:cTn id="14" dur="1000"/>
                                        <p:tgtEl>
                                          <p:spTgt spid="20"/>
                                        </p:tgtEl>
                                      </p:cBhvr>
                                    </p:animEffect>
                                    <p:set>
                                      <p:cBhvr>
                                        <p:cTn id="15" dur="1" fill="hold">
                                          <p:stCondLst>
                                            <p:cond delay="999"/>
                                          </p:stCondLst>
                                        </p:cTn>
                                        <p:tgtEl>
                                          <p:spTgt spid="20"/>
                                        </p:tgtEl>
                                        <p:attrNameLst>
                                          <p:attrName>style.visibility</p:attrName>
                                        </p:attrNameLst>
                                      </p:cBhvr>
                                      <p:to>
                                        <p:strVal val="hidden"/>
                                      </p:to>
                                    </p:set>
                                  </p:childTnLst>
                                </p:cTn>
                              </p:par>
                              <p:par>
                                <p:cTn id="16" presetID="10" presetClass="exit" presetSubtype="0" fill="hold" grpId="0" nodeType="withEffect">
                                  <p:stCondLst>
                                    <p:cond delay="500"/>
                                  </p:stCondLst>
                                  <p:childTnLst>
                                    <p:animEffect transition="out" filter="fade">
                                      <p:cBhvr>
                                        <p:cTn id="17" dur="1000"/>
                                        <p:tgtEl>
                                          <p:spTgt spid="19"/>
                                        </p:tgtEl>
                                      </p:cBhvr>
                                    </p:animEffect>
                                    <p:set>
                                      <p:cBhvr>
                                        <p:cTn id="18" dur="1" fill="hold">
                                          <p:stCondLst>
                                            <p:cond delay="999"/>
                                          </p:stCondLst>
                                        </p:cTn>
                                        <p:tgtEl>
                                          <p:spTgt spid="19"/>
                                        </p:tgtEl>
                                        <p:attrNameLst>
                                          <p:attrName>style.visibility</p:attrName>
                                        </p:attrNameLst>
                                      </p:cBhvr>
                                      <p:to>
                                        <p:strVal val="hidden"/>
                                      </p:to>
                                    </p:set>
                                  </p:childTnLst>
                                </p:cTn>
                              </p:par>
                            </p:childTnLst>
                          </p:cTn>
                        </p:par>
                        <p:par>
                          <p:cTn id="19" fill="hold">
                            <p:stCondLst>
                              <p:cond delay="2000"/>
                            </p:stCondLst>
                            <p:childTnLst>
                              <p:par>
                                <p:cTn id="20" presetID="2" presetClass="entr" presetSubtype="4" fill="hold" grpId="0" nodeType="afterEffect">
                                  <p:stCondLst>
                                    <p:cond delay="200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200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6" grpId="0" animBg="1"/>
      <p:bldP spid="20" grpId="0" animBg="1"/>
      <p:bldP spid="19"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2"/>
          <p:cNvSpPr>
            <a:spLocks noChangeArrowheads="1"/>
          </p:cNvSpPr>
          <p:nvPr/>
        </p:nvSpPr>
        <p:spPr bwMode="auto">
          <a:xfrm>
            <a:off x="0" y="-24398"/>
            <a:ext cx="9144000" cy="1005125"/>
          </a:xfrm>
          <a:prstGeom prst="rect">
            <a:avLst/>
          </a:prstGeom>
          <a:solidFill>
            <a:srgbClr val="FFFA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4000">
                <a:solidFill>
                  <a:srgbClr val="0000FF"/>
                </a:solidFill>
                <a:latin typeface="HGP創英角ﾎﾟｯﾌﾟ体" pitchFamily="50" charset="-128"/>
                <a:ea typeface="HGP創英角ﾎﾟｯﾌﾟ体" pitchFamily="50" charset="-128"/>
              </a:rPr>
              <a:t>津波フラッグをみたら、にげる！</a:t>
            </a:r>
          </a:p>
        </p:txBody>
      </p:sp>
      <p:sp>
        <p:nvSpPr>
          <p:cNvPr id="2" name="テキスト ボックス 1"/>
          <p:cNvSpPr txBox="1"/>
          <p:nvPr/>
        </p:nvSpPr>
        <p:spPr>
          <a:xfrm>
            <a:off x="1115616" y="-27384"/>
            <a:ext cx="1080120" cy="360040"/>
          </a:xfrm>
          <a:prstGeom prst="rect">
            <a:avLst/>
          </a:prstGeom>
          <a:noFill/>
          <a:ln>
            <a:noFill/>
          </a:ln>
        </p:spPr>
        <p:txBody>
          <a:bodyPr anchor="ctr"/>
          <a:lstStyle>
            <a:defPPr>
              <a:defRPr lang="ja-JP"/>
            </a:defPPr>
            <a:lvl1pPr algn="ctr">
              <a:spcBef>
                <a:spcPct val="0"/>
              </a:spcBef>
              <a:buFontTx/>
              <a:buNone/>
              <a:defRPr sz="4000">
                <a:solidFill>
                  <a:srgbClr val="0000FF"/>
                </a:solidFill>
                <a:latin typeface="HGP創英角ﾎﾟｯﾌﾟ体" pitchFamily="50" charset="-128"/>
                <a:ea typeface="HGP創英角ﾎﾟｯﾌﾟ体" pitchFamily="50" charset="-128"/>
              </a:defRPr>
            </a:lvl1pPr>
            <a:lvl2pPr marL="742950" indent="-285750" eaLnBrk="0" hangingPunct="0">
              <a:spcBef>
                <a:spcPct val="20000"/>
              </a:spcBef>
              <a:buFont typeface="Arial" charset="0"/>
              <a:buChar char="–"/>
              <a:defRPr sz="2800">
                <a:latin typeface="Calibri" pitchFamily="34" charset="0"/>
                <a:ea typeface="ＭＳ Ｐゴシック" charset="-128"/>
              </a:defRPr>
            </a:lvl2pPr>
            <a:lvl3pPr marL="1143000" indent="-228600" eaLnBrk="0" hangingPunct="0">
              <a:spcBef>
                <a:spcPct val="20000"/>
              </a:spcBef>
              <a:buFont typeface="Arial" charset="0"/>
              <a:buChar char="•"/>
              <a:defRPr sz="2400">
                <a:latin typeface="Calibri" pitchFamily="34" charset="0"/>
                <a:ea typeface="ＭＳ Ｐゴシック" charset="-128"/>
              </a:defRPr>
            </a:lvl3pPr>
            <a:lvl4pPr marL="1600200" indent="-228600" eaLnBrk="0" hangingPunct="0">
              <a:spcBef>
                <a:spcPct val="20000"/>
              </a:spcBef>
              <a:buFont typeface="Arial" charset="0"/>
              <a:buChar char="–"/>
              <a:defRPr sz="2000">
                <a:latin typeface="Calibri" pitchFamily="34" charset="0"/>
                <a:ea typeface="ＭＳ Ｐゴシック" charset="-128"/>
              </a:defRPr>
            </a:lvl4pPr>
            <a:lvl5pPr marL="2057400" indent="-228600" eaLnBrk="0" hangingPunct="0">
              <a:spcBef>
                <a:spcPct val="20000"/>
              </a:spcBef>
              <a:buFont typeface="Arial" charset="0"/>
              <a:buChar char="»"/>
              <a:defRPr sz="2000">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latin typeface="Calibri" pitchFamily="34" charset="0"/>
                <a:ea typeface="ＭＳ Ｐゴシック" charset="-128"/>
              </a:defRPr>
            </a:lvl9pPr>
          </a:lstStyle>
          <a:p>
            <a:r>
              <a:rPr lang="ja-JP" altLang="en-US" sz="1800"/>
              <a:t>つなみ</a:t>
            </a:r>
          </a:p>
        </p:txBody>
      </p:sp>
      <p:grpSp>
        <p:nvGrpSpPr>
          <p:cNvPr id="8" name="グループ化 7">
            <a:extLst>
              <a:ext uri="{FF2B5EF4-FFF2-40B4-BE49-F238E27FC236}">
                <a16:creationId xmlns:a16="http://schemas.microsoft.com/office/drawing/2014/main" id="{7799A401-0936-1F5A-AD69-4C029AC56A28}"/>
              </a:ext>
            </a:extLst>
          </p:cNvPr>
          <p:cNvGrpSpPr/>
          <p:nvPr/>
        </p:nvGrpSpPr>
        <p:grpSpPr>
          <a:xfrm>
            <a:off x="467544" y="1268760"/>
            <a:ext cx="4752528" cy="3672408"/>
            <a:chOff x="2915816" y="116632"/>
            <a:chExt cx="2448272" cy="2019458"/>
          </a:xfrm>
        </p:grpSpPr>
        <p:sp>
          <p:nvSpPr>
            <p:cNvPr id="9" name="正方形/長方形 8">
              <a:extLst>
                <a:ext uri="{FF2B5EF4-FFF2-40B4-BE49-F238E27FC236}">
                  <a16:creationId xmlns:a16="http://schemas.microsoft.com/office/drawing/2014/main" id="{B63DDDF4-36DA-109E-69AA-526A510607C6}"/>
                </a:ext>
              </a:extLst>
            </p:cNvPr>
            <p:cNvSpPr/>
            <p:nvPr/>
          </p:nvSpPr>
          <p:spPr>
            <a:xfrm>
              <a:off x="2915816" y="116632"/>
              <a:ext cx="1224136" cy="100811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10" name="正方形/長方形 9">
              <a:extLst>
                <a:ext uri="{FF2B5EF4-FFF2-40B4-BE49-F238E27FC236}">
                  <a16:creationId xmlns:a16="http://schemas.microsoft.com/office/drawing/2014/main" id="{0495DEE1-7B4C-BFDF-0131-113184EA4CAC}"/>
                </a:ext>
              </a:extLst>
            </p:cNvPr>
            <p:cNvSpPr/>
            <p:nvPr/>
          </p:nvSpPr>
          <p:spPr>
            <a:xfrm>
              <a:off x="4139952" y="1127978"/>
              <a:ext cx="1224136" cy="100811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11" name="正方形/長方形 10">
              <a:extLst>
                <a:ext uri="{FF2B5EF4-FFF2-40B4-BE49-F238E27FC236}">
                  <a16:creationId xmlns:a16="http://schemas.microsoft.com/office/drawing/2014/main" id="{48813AB3-E3DE-2538-0850-4E6F575DFC4A}"/>
                </a:ext>
              </a:extLst>
            </p:cNvPr>
            <p:cNvSpPr/>
            <p:nvPr/>
          </p:nvSpPr>
          <p:spPr>
            <a:xfrm>
              <a:off x="4139952" y="116632"/>
              <a:ext cx="1224136" cy="1008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12" name="正方形/長方形 11">
              <a:extLst>
                <a:ext uri="{FF2B5EF4-FFF2-40B4-BE49-F238E27FC236}">
                  <a16:creationId xmlns:a16="http://schemas.microsoft.com/office/drawing/2014/main" id="{242E51AE-98EF-4F57-576B-D89826985673}"/>
                </a:ext>
              </a:extLst>
            </p:cNvPr>
            <p:cNvSpPr/>
            <p:nvPr/>
          </p:nvSpPr>
          <p:spPr>
            <a:xfrm>
              <a:off x="2915816" y="1127978"/>
              <a:ext cx="1224136" cy="1008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grpSp>
      <p:pic>
        <p:nvPicPr>
          <p:cNvPr id="5" name="図 4">
            <a:extLst>
              <a:ext uri="{FF2B5EF4-FFF2-40B4-BE49-F238E27FC236}">
                <a16:creationId xmlns:a16="http://schemas.microsoft.com/office/drawing/2014/main" id="{D7EBF5B4-72EE-EDB2-502A-73D586EB22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4365104"/>
            <a:ext cx="3545581" cy="2262364"/>
          </a:xfrm>
          <a:prstGeom prst="rect">
            <a:avLst/>
          </a:prstGeom>
        </p:spPr>
      </p:pic>
    </p:spTree>
    <p:extLst>
      <p:ext uri="{BB962C8B-B14F-4D97-AF65-F5344CB8AC3E}">
        <p14:creationId xmlns:p14="http://schemas.microsoft.com/office/powerpoint/2010/main" val="8062436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角丸四角形 8"/>
          <p:cNvSpPr/>
          <p:nvPr/>
        </p:nvSpPr>
        <p:spPr>
          <a:xfrm>
            <a:off x="611560" y="1162247"/>
            <a:ext cx="7776864" cy="5435105"/>
          </a:xfrm>
          <a:prstGeom prst="roundRect">
            <a:avLst/>
          </a:prstGeom>
          <a:solidFill>
            <a:schemeClr val="accent1">
              <a:lumMod val="40000"/>
              <a:lumOff val="60000"/>
            </a:schemeClr>
          </a:solidFill>
          <a:ln>
            <a:noFill/>
          </a:ln>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8" name="角丸四角形 7"/>
          <p:cNvSpPr/>
          <p:nvPr/>
        </p:nvSpPr>
        <p:spPr>
          <a:xfrm>
            <a:off x="179511" y="116632"/>
            <a:ext cx="2952327" cy="93610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10" name="タイトル 3"/>
          <p:cNvSpPr txBox="1">
            <a:spLocks/>
          </p:cNvSpPr>
          <p:nvPr/>
        </p:nvSpPr>
        <p:spPr>
          <a:xfrm>
            <a:off x="73569" y="372576"/>
            <a:ext cx="3164209" cy="533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b="1">
                <a:latin typeface="メイリオ" panose="020B0604030504040204" pitchFamily="50" charset="-128"/>
                <a:ea typeface="メイリオ" panose="020B0604030504040204" pitchFamily="50" charset="-128"/>
              </a:rPr>
              <a:t>だい</a:t>
            </a:r>
            <a:r>
              <a:rPr lang="en-US" altLang="ja-JP" b="1">
                <a:latin typeface="メイリオ" panose="020B0604030504040204" pitchFamily="50" charset="-128"/>
                <a:ea typeface="メイリオ" panose="020B0604030504040204" pitchFamily="50" charset="-128"/>
              </a:rPr>
              <a:t>3</a:t>
            </a:r>
            <a:r>
              <a:rPr lang="ja-JP" altLang="en-US" b="1">
                <a:latin typeface="メイリオ" panose="020B0604030504040204" pitchFamily="50" charset="-128"/>
                <a:ea typeface="メイリオ" panose="020B0604030504040204" pitchFamily="50" charset="-128"/>
              </a:rPr>
              <a:t>もん　</a:t>
            </a:r>
          </a:p>
        </p:txBody>
      </p:sp>
      <p:sp>
        <p:nvSpPr>
          <p:cNvPr id="11" name="テキスト ボックス 10"/>
          <p:cNvSpPr txBox="1"/>
          <p:nvPr/>
        </p:nvSpPr>
        <p:spPr>
          <a:xfrm>
            <a:off x="1043608" y="1539505"/>
            <a:ext cx="7776863" cy="1865126"/>
          </a:xfrm>
          <a:prstGeom prst="rect">
            <a:avLst/>
          </a:prstGeom>
          <a:noFill/>
        </p:spPr>
        <p:txBody>
          <a:bodyPr wrap="square" rtlCol="0">
            <a:spAutoFit/>
          </a:bodyPr>
          <a:lstStyle/>
          <a:p>
            <a:pPr>
              <a:lnSpc>
                <a:spcPct val="120000"/>
              </a:lnSpc>
            </a:pPr>
            <a:r>
              <a:rPr lang="ja-JP" altLang="en-US" sz="4800" b="1">
                <a:solidFill>
                  <a:schemeClr val="tx1">
                    <a:lumMod val="95000"/>
                    <a:lumOff val="5000"/>
                  </a:schemeClr>
                </a:solidFill>
                <a:latin typeface="メイリオ" panose="020B0604030504040204" pitchFamily="50" charset="-128"/>
                <a:ea typeface="メイリオ" panose="020B0604030504040204" pitchFamily="50" charset="-128"/>
              </a:rPr>
              <a:t>津波はどれくらいはやい？</a:t>
            </a:r>
            <a:endParaRPr lang="en-US" altLang="ja-JP" sz="4800" b="1">
              <a:solidFill>
                <a:schemeClr val="tx1">
                  <a:lumMod val="95000"/>
                  <a:lumOff val="5000"/>
                </a:schemeClr>
              </a:solidFill>
              <a:latin typeface="メイリオ" panose="020B0604030504040204" pitchFamily="50" charset="-128"/>
              <a:ea typeface="メイリオ" panose="020B0604030504040204" pitchFamily="50" charset="-128"/>
            </a:endParaRPr>
          </a:p>
          <a:p>
            <a:pPr>
              <a:lnSpc>
                <a:spcPct val="120000"/>
              </a:lnSpc>
            </a:pPr>
            <a:r>
              <a:rPr lang="ja-JP" altLang="en-US" sz="4800" b="1">
                <a:solidFill>
                  <a:schemeClr val="tx1">
                    <a:lumMod val="95000"/>
                    <a:lumOff val="5000"/>
                  </a:schemeClr>
                </a:solidFill>
                <a:latin typeface="メイリオ" panose="020B0604030504040204" pitchFamily="50" charset="-128"/>
                <a:ea typeface="メイリオ" panose="020B0604030504040204" pitchFamily="50" charset="-128"/>
              </a:rPr>
              <a:t>　</a:t>
            </a:r>
            <a:endParaRPr lang="en-US" altLang="ja-JP" sz="4800" b="1">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31" name="タイトル 3"/>
          <p:cNvSpPr txBox="1">
            <a:spLocks/>
          </p:cNvSpPr>
          <p:nvPr/>
        </p:nvSpPr>
        <p:spPr>
          <a:xfrm>
            <a:off x="725475" y="3624289"/>
            <a:ext cx="7637425" cy="533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4800" b="1">
                <a:latin typeface="メイリオ" panose="020B0604030504040204" pitchFamily="50" charset="-128"/>
                <a:ea typeface="メイリオ" panose="020B0604030504040204" pitchFamily="50" charset="-128"/>
              </a:rPr>
              <a:t>A </a:t>
            </a:r>
            <a:r>
              <a:rPr lang="ja-JP" altLang="en-US" sz="4800" b="1" err="1">
                <a:latin typeface="メイリオ" panose="020B0604030504040204" pitchFamily="50" charset="-128"/>
                <a:ea typeface="メイリオ" panose="020B0604030504040204" pitchFamily="50" charset="-128"/>
              </a:rPr>
              <a:t>ひこ</a:t>
            </a:r>
            <a:r>
              <a:rPr lang="ja-JP" altLang="en-US" sz="4800" b="1">
                <a:latin typeface="メイリオ" panose="020B0604030504040204" pitchFamily="50" charset="-128"/>
                <a:ea typeface="メイリオ" panose="020B0604030504040204" pitchFamily="50" charset="-128"/>
              </a:rPr>
              <a:t>うきくらい</a:t>
            </a:r>
          </a:p>
        </p:txBody>
      </p:sp>
      <p:sp>
        <p:nvSpPr>
          <p:cNvPr id="33" name="タイトル 3"/>
          <p:cNvSpPr txBox="1">
            <a:spLocks/>
          </p:cNvSpPr>
          <p:nvPr/>
        </p:nvSpPr>
        <p:spPr>
          <a:xfrm>
            <a:off x="725475" y="4767481"/>
            <a:ext cx="7637425" cy="533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4800" b="1">
                <a:latin typeface="メイリオ" panose="020B0604030504040204" pitchFamily="50" charset="-128"/>
                <a:ea typeface="メイリオ" panose="020B0604030504040204" pitchFamily="50" charset="-128"/>
              </a:rPr>
              <a:t>B </a:t>
            </a:r>
            <a:r>
              <a:rPr lang="ja-JP" altLang="en-US" sz="4800" b="1">
                <a:latin typeface="メイリオ" panose="020B0604030504040204" pitchFamily="50" charset="-128"/>
                <a:ea typeface="メイリオ" panose="020B0604030504040204" pitchFamily="50" charset="-128"/>
              </a:rPr>
              <a:t>校ちょう先生くらい</a:t>
            </a:r>
          </a:p>
        </p:txBody>
      </p:sp>
      <p:sp>
        <p:nvSpPr>
          <p:cNvPr id="12" name="テキスト ボックス 11"/>
          <p:cNvSpPr txBox="1"/>
          <p:nvPr/>
        </p:nvSpPr>
        <p:spPr>
          <a:xfrm>
            <a:off x="4346523" y="2319954"/>
            <a:ext cx="4248472" cy="609398"/>
          </a:xfrm>
          <a:prstGeom prst="rect">
            <a:avLst/>
          </a:prstGeom>
          <a:noFill/>
        </p:spPr>
        <p:txBody>
          <a:bodyPr wrap="square" rtlCol="0">
            <a:spAutoFit/>
          </a:bodyPr>
          <a:lstStyle/>
          <a:p>
            <a:pPr>
              <a:lnSpc>
                <a:spcPct val="120000"/>
              </a:lnSpc>
            </a:pPr>
            <a:r>
              <a:rPr lang="en-US" altLang="ja-JP" sz="2800" b="1">
                <a:solidFill>
                  <a:schemeClr val="tx1">
                    <a:lumMod val="95000"/>
                    <a:lumOff val="5000"/>
                  </a:schemeClr>
                </a:solidFill>
                <a:latin typeface="メイリオ" panose="020B0604030504040204" pitchFamily="50" charset="-128"/>
                <a:ea typeface="メイリオ" panose="020B0604030504040204" pitchFamily="50" charset="-128"/>
              </a:rPr>
              <a:t>※</a:t>
            </a:r>
            <a:r>
              <a:rPr lang="ja-JP" altLang="en-US" sz="2800" b="1">
                <a:solidFill>
                  <a:schemeClr val="tx1">
                    <a:lumMod val="95000"/>
                    <a:lumOff val="5000"/>
                  </a:schemeClr>
                </a:solidFill>
                <a:latin typeface="メイリオ" panose="020B0604030504040204" pitchFamily="50" charset="-128"/>
                <a:ea typeface="メイリオ" panose="020B0604030504040204" pitchFamily="50" charset="-128"/>
              </a:rPr>
              <a:t>すい</a:t>
            </a:r>
            <a:r>
              <a:rPr lang="ja-JP" altLang="en-US" sz="2800" b="1" err="1">
                <a:solidFill>
                  <a:schemeClr val="tx1">
                    <a:lumMod val="95000"/>
                    <a:lumOff val="5000"/>
                  </a:schemeClr>
                </a:solidFill>
                <a:latin typeface="メイリオ" panose="020B0604030504040204" pitchFamily="50" charset="-128"/>
                <a:ea typeface="メイリオ" panose="020B0604030504040204" pitchFamily="50" charset="-128"/>
              </a:rPr>
              <a:t>しんの</a:t>
            </a:r>
            <a:r>
              <a:rPr lang="ja-JP" altLang="en-US" sz="2800" b="1">
                <a:solidFill>
                  <a:schemeClr val="tx1">
                    <a:lumMod val="95000"/>
                    <a:lumOff val="5000"/>
                  </a:schemeClr>
                </a:solidFill>
                <a:latin typeface="メイリオ" panose="020B0604030504040204" pitchFamily="50" charset="-128"/>
                <a:ea typeface="メイリオ" panose="020B0604030504040204" pitchFamily="50" charset="-128"/>
              </a:rPr>
              <a:t>深いところ　</a:t>
            </a:r>
            <a:endParaRPr lang="en-US" altLang="ja-JP" sz="2800" b="1">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13" name="楕円 12"/>
          <p:cNvSpPr/>
          <p:nvPr/>
        </p:nvSpPr>
        <p:spPr>
          <a:xfrm>
            <a:off x="293428" y="3213918"/>
            <a:ext cx="6366804" cy="1160415"/>
          </a:xfrm>
          <a:prstGeom prst="ellipse">
            <a:avLst/>
          </a:prstGeom>
          <a:noFill/>
          <a:ln w="7620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14" name="タイトル 3"/>
          <p:cNvSpPr txBox="1">
            <a:spLocks/>
          </p:cNvSpPr>
          <p:nvPr/>
        </p:nvSpPr>
        <p:spPr>
          <a:xfrm>
            <a:off x="3923928" y="4282267"/>
            <a:ext cx="1547614" cy="533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a:latin typeface="メイリオ" panose="020B0604030504040204" pitchFamily="50" charset="-128"/>
                <a:ea typeface="メイリオ" panose="020B0604030504040204" pitchFamily="50" charset="-128"/>
              </a:rPr>
              <a:t>せんせい</a:t>
            </a:r>
          </a:p>
        </p:txBody>
      </p:sp>
      <p:sp>
        <p:nvSpPr>
          <p:cNvPr id="15" name="タイトル 3"/>
          <p:cNvSpPr txBox="1">
            <a:spLocks/>
          </p:cNvSpPr>
          <p:nvPr/>
        </p:nvSpPr>
        <p:spPr>
          <a:xfrm>
            <a:off x="1259632" y="1316320"/>
            <a:ext cx="1114050" cy="533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a:latin typeface="メイリオ" panose="020B0604030504040204" pitchFamily="50" charset="-128"/>
                <a:ea typeface="メイリオ" panose="020B0604030504040204" pitchFamily="50" charset="-128"/>
              </a:rPr>
              <a:t>つなみ</a:t>
            </a:r>
          </a:p>
        </p:txBody>
      </p:sp>
      <p:sp>
        <p:nvSpPr>
          <p:cNvPr id="16" name="タイトル 3"/>
          <p:cNvSpPr txBox="1">
            <a:spLocks/>
          </p:cNvSpPr>
          <p:nvPr/>
        </p:nvSpPr>
        <p:spPr>
          <a:xfrm>
            <a:off x="6516216" y="2090851"/>
            <a:ext cx="550221" cy="533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b="1">
                <a:latin typeface="メイリオ" panose="020B0604030504040204" pitchFamily="50" charset="-128"/>
                <a:ea typeface="メイリオ" panose="020B0604030504040204" pitchFamily="50" charset="-128"/>
              </a:rPr>
              <a:t>ふか</a:t>
            </a:r>
          </a:p>
        </p:txBody>
      </p:sp>
      <p:sp>
        <p:nvSpPr>
          <p:cNvPr id="2" name="八角形 1">
            <a:extLst>
              <a:ext uri="{FF2B5EF4-FFF2-40B4-BE49-F238E27FC236}">
                <a16:creationId xmlns:a16="http://schemas.microsoft.com/office/drawing/2014/main" id="{677E0BBC-9F5C-4315-EF05-ADE2FB2F4F4B}"/>
              </a:ext>
            </a:extLst>
          </p:cNvPr>
          <p:cNvSpPr/>
          <p:nvPr/>
        </p:nvSpPr>
        <p:spPr>
          <a:xfrm>
            <a:off x="3707904" y="5551354"/>
            <a:ext cx="4680520" cy="1237049"/>
          </a:xfrm>
          <a:prstGeom prst="octagon">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3600">
                <a:solidFill>
                  <a:schemeClr val="tx1"/>
                </a:solidFill>
                <a:latin typeface="メイリオ" panose="020B0604030504040204" pitchFamily="50" charset="-128"/>
                <a:ea typeface="メイリオ" panose="020B0604030504040204" pitchFamily="50" charset="-128"/>
              </a:rPr>
              <a:t>A</a:t>
            </a:r>
            <a:r>
              <a:rPr kumimoji="1" lang="ja-JP" altLang="en-US" sz="3600">
                <a:solidFill>
                  <a:schemeClr val="tx1"/>
                </a:solidFill>
                <a:latin typeface="メイリオ" panose="020B0604030504040204" pitchFamily="50" charset="-128"/>
                <a:ea typeface="メイリオ" panose="020B0604030504040204" pitchFamily="50" charset="-128"/>
              </a:rPr>
              <a:t>の</a:t>
            </a:r>
            <a:r>
              <a:rPr lang="ja-JP" altLang="en-US" sz="3600">
                <a:solidFill>
                  <a:schemeClr val="tx1"/>
                </a:solidFill>
                <a:latin typeface="メイリオ" panose="020B0604030504040204" pitchFamily="50" charset="-128"/>
                <a:ea typeface="メイリオ" panose="020B0604030504040204" pitchFamily="50" charset="-128"/>
              </a:rPr>
              <a:t>人</a:t>
            </a:r>
            <a:r>
              <a:rPr kumimoji="1" lang="ja-JP" altLang="en-US" sz="3600">
                <a:solidFill>
                  <a:schemeClr val="tx1"/>
                </a:solidFill>
                <a:latin typeface="メイリオ" panose="020B0604030504040204" pitchFamily="50" charset="-128"/>
                <a:ea typeface="メイリオ" panose="020B0604030504040204" pitchFamily="50" charset="-128"/>
              </a:rPr>
              <a:t>は</a:t>
            </a:r>
            <a:endParaRPr kumimoji="1" lang="en-US" altLang="ja-JP" sz="3600">
              <a:solidFill>
                <a:schemeClr val="tx1"/>
              </a:solidFill>
              <a:latin typeface="メイリオ" panose="020B0604030504040204" pitchFamily="50" charset="-128"/>
              <a:ea typeface="メイリオ" panose="020B0604030504040204" pitchFamily="50" charset="-128"/>
            </a:endParaRPr>
          </a:p>
          <a:p>
            <a:pPr algn="ctr"/>
            <a:r>
              <a:rPr kumimoji="1" lang="ja-JP" altLang="en-US" sz="3600">
                <a:solidFill>
                  <a:schemeClr val="tx1"/>
                </a:solidFill>
                <a:latin typeface="メイリオ" panose="020B0604030504040204" pitchFamily="50" charset="-128"/>
                <a:ea typeface="メイリオ" panose="020B0604030504040204" pitchFamily="50" charset="-128"/>
              </a:rPr>
              <a:t>１マスすすもう！</a:t>
            </a:r>
          </a:p>
        </p:txBody>
      </p:sp>
      <p:pic>
        <p:nvPicPr>
          <p:cNvPr id="3" name="図 2">
            <a:extLst>
              <a:ext uri="{FF2B5EF4-FFF2-40B4-BE49-F238E27FC236}">
                <a16:creationId xmlns:a16="http://schemas.microsoft.com/office/drawing/2014/main" id="{7DB211EA-785C-BC7B-FDD5-8EFED68B2FDB}"/>
              </a:ext>
            </a:extLst>
          </p:cNvPr>
          <p:cNvPicPr>
            <a:picLocks noChangeAspect="1"/>
          </p:cNvPicPr>
          <p:nvPr/>
        </p:nvPicPr>
        <p:blipFill>
          <a:blip r:embed="rId3"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a:xfrm>
            <a:off x="7796486" y="5524377"/>
            <a:ext cx="1347514" cy="1347514"/>
          </a:xfrm>
          <a:prstGeom prst="rect">
            <a:avLst/>
          </a:prstGeom>
        </p:spPr>
      </p:pic>
      <p:sp>
        <p:nvSpPr>
          <p:cNvPr id="4" name="タイトル 3">
            <a:extLst>
              <a:ext uri="{FF2B5EF4-FFF2-40B4-BE49-F238E27FC236}">
                <a16:creationId xmlns:a16="http://schemas.microsoft.com/office/drawing/2014/main" id="{00A65952-A89D-F976-4D89-84386C96CCD9}"/>
              </a:ext>
            </a:extLst>
          </p:cNvPr>
          <p:cNvSpPr txBox="1">
            <a:spLocks/>
          </p:cNvSpPr>
          <p:nvPr/>
        </p:nvSpPr>
        <p:spPr>
          <a:xfrm>
            <a:off x="1421929" y="4282267"/>
            <a:ext cx="701799" cy="533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a:latin typeface="メイリオ" panose="020B0604030504040204" pitchFamily="50" charset="-128"/>
                <a:ea typeface="メイリオ" panose="020B0604030504040204" pitchFamily="50" charset="-128"/>
              </a:rPr>
              <a:t>こう</a:t>
            </a:r>
          </a:p>
        </p:txBody>
      </p:sp>
    </p:spTree>
    <p:extLst>
      <p:ext uri="{BB962C8B-B14F-4D97-AF65-F5344CB8AC3E}">
        <p14:creationId xmlns:p14="http://schemas.microsoft.com/office/powerpoint/2010/main" val="913963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par>
                                <p:cTn id="10" presetID="10" presetClass="exit" presetSubtype="0" fill="hold" grpId="0" nodeType="withEffect">
                                  <p:stCondLst>
                                    <p:cond delay="500"/>
                                  </p:stCondLst>
                                  <p:childTnLst>
                                    <p:animEffect transition="out" filter="fade">
                                      <p:cBhvr>
                                        <p:cTn id="11" dur="1000"/>
                                        <p:tgtEl>
                                          <p:spTgt spid="33"/>
                                        </p:tgtEl>
                                      </p:cBhvr>
                                    </p:animEffect>
                                    <p:set>
                                      <p:cBhvr>
                                        <p:cTn id="12" dur="1" fill="hold">
                                          <p:stCondLst>
                                            <p:cond delay="999"/>
                                          </p:stCondLst>
                                        </p:cTn>
                                        <p:tgtEl>
                                          <p:spTgt spid="33"/>
                                        </p:tgtEl>
                                        <p:attrNameLst>
                                          <p:attrName>style.visibility</p:attrName>
                                        </p:attrNameLst>
                                      </p:cBhvr>
                                      <p:to>
                                        <p:strVal val="hidden"/>
                                      </p:to>
                                    </p:set>
                                  </p:childTnLst>
                                </p:cTn>
                              </p:par>
                              <p:par>
                                <p:cTn id="13" presetID="10" presetClass="exit" presetSubtype="0" fill="hold" grpId="0" nodeType="withEffect">
                                  <p:stCondLst>
                                    <p:cond delay="500"/>
                                  </p:stCondLst>
                                  <p:childTnLst>
                                    <p:animEffect transition="out" filter="fade">
                                      <p:cBhvr>
                                        <p:cTn id="14" dur="1000"/>
                                        <p:tgtEl>
                                          <p:spTgt spid="4"/>
                                        </p:tgtEl>
                                      </p:cBhvr>
                                    </p:animEffect>
                                    <p:set>
                                      <p:cBhvr>
                                        <p:cTn id="15" dur="1" fill="hold">
                                          <p:stCondLst>
                                            <p:cond delay="999"/>
                                          </p:stCondLst>
                                        </p:cTn>
                                        <p:tgtEl>
                                          <p:spTgt spid="4"/>
                                        </p:tgtEl>
                                        <p:attrNameLst>
                                          <p:attrName>style.visibility</p:attrName>
                                        </p:attrNameLst>
                                      </p:cBhvr>
                                      <p:to>
                                        <p:strVal val="hidden"/>
                                      </p:to>
                                    </p:set>
                                  </p:childTnLst>
                                </p:cTn>
                              </p:par>
                              <p:par>
                                <p:cTn id="16" presetID="10" presetClass="exit" presetSubtype="0" fill="hold" grpId="0" nodeType="withEffect">
                                  <p:stCondLst>
                                    <p:cond delay="500"/>
                                  </p:stCondLst>
                                  <p:childTnLst>
                                    <p:animEffect transition="out" filter="fade">
                                      <p:cBhvr>
                                        <p:cTn id="17" dur="1000"/>
                                        <p:tgtEl>
                                          <p:spTgt spid="14"/>
                                        </p:tgtEl>
                                      </p:cBhvr>
                                    </p:animEffect>
                                    <p:set>
                                      <p:cBhvr>
                                        <p:cTn id="18" dur="1" fill="hold">
                                          <p:stCondLst>
                                            <p:cond delay="999"/>
                                          </p:stCondLst>
                                        </p:cTn>
                                        <p:tgtEl>
                                          <p:spTgt spid="14"/>
                                        </p:tgtEl>
                                        <p:attrNameLst>
                                          <p:attrName>style.visibility</p:attrName>
                                        </p:attrNameLst>
                                      </p:cBhvr>
                                      <p:to>
                                        <p:strVal val="hidden"/>
                                      </p:to>
                                    </p:set>
                                  </p:childTnLst>
                                </p:cTn>
                              </p:par>
                            </p:childTnLst>
                          </p:cTn>
                        </p:par>
                        <p:par>
                          <p:cTn id="19" fill="hold">
                            <p:stCondLst>
                              <p:cond delay="2000"/>
                            </p:stCondLst>
                            <p:childTnLst>
                              <p:par>
                                <p:cTn id="20" presetID="2" presetClass="entr" presetSubtype="4" fill="hold" grpId="0" nodeType="afterEffect">
                                  <p:stCondLst>
                                    <p:cond delay="200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200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3" grpId="0" animBg="1"/>
      <p:bldP spid="14" grpId="0"/>
      <p:bldP spid="2"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988D1DB5-F629-4F19-0703-A61B3C62EF2D}"/>
            </a:ext>
          </a:extLst>
        </p:cNvPr>
        <p:cNvGrpSpPr/>
        <p:nvPr/>
      </p:nvGrpSpPr>
      <p:grpSpPr>
        <a:xfrm>
          <a:off x="0" y="0"/>
          <a:ext cx="0" cy="0"/>
          <a:chOff x="0" y="0"/>
          <a:chExt cx="0" cy="0"/>
        </a:xfrm>
      </p:grpSpPr>
      <p:sp>
        <p:nvSpPr>
          <p:cNvPr id="5" name="Rectangle 2">
            <a:extLst>
              <a:ext uri="{FF2B5EF4-FFF2-40B4-BE49-F238E27FC236}">
                <a16:creationId xmlns:a16="http://schemas.microsoft.com/office/drawing/2014/main" id="{6E8622B5-2104-686C-B76E-29D8C01AB645}"/>
              </a:ext>
            </a:extLst>
          </p:cNvPr>
          <p:cNvSpPr>
            <a:spLocks noChangeArrowheads="1"/>
          </p:cNvSpPr>
          <p:nvPr/>
        </p:nvSpPr>
        <p:spPr bwMode="auto">
          <a:xfrm>
            <a:off x="0" y="-17463"/>
            <a:ext cx="9144000" cy="763378"/>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3600" b="1">
                <a:solidFill>
                  <a:schemeClr val="lt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津波は速い・高い</a:t>
            </a:r>
          </a:p>
        </p:txBody>
      </p:sp>
      <p:pic>
        <p:nvPicPr>
          <p:cNvPr id="6" name="図 5">
            <a:extLst>
              <a:ext uri="{FF2B5EF4-FFF2-40B4-BE49-F238E27FC236}">
                <a16:creationId xmlns:a16="http://schemas.microsoft.com/office/drawing/2014/main" id="{BF56F13C-E395-564D-7F74-86AE04C7D85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2694" y="765351"/>
            <a:ext cx="9049762" cy="5464216"/>
          </a:xfrm>
          <a:prstGeom prst="rect">
            <a:avLst/>
          </a:prstGeom>
        </p:spPr>
      </p:pic>
      <p:grpSp>
        <p:nvGrpSpPr>
          <p:cNvPr id="7" name="グループ化 6">
            <a:extLst>
              <a:ext uri="{FF2B5EF4-FFF2-40B4-BE49-F238E27FC236}">
                <a16:creationId xmlns:a16="http://schemas.microsoft.com/office/drawing/2014/main" id="{308755D1-2DC1-042B-709B-D26ECB3856BE}"/>
              </a:ext>
            </a:extLst>
          </p:cNvPr>
          <p:cNvGrpSpPr/>
          <p:nvPr/>
        </p:nvGrpSpPr>
        <p:grpSpPr>
          <a:xfrm>
            <a:off x="3635896" y="1196752"/>
            <a:ext cx="2739387" cy="1008112"/>
            <a:chOff x="3635896" y="1196752"/>
            <a:chExt cx="2739387" cy="1008112"/>
          </a:xfrm>
        </p:grpSpPr>
        <p:sp>
          <p:nvSpPr>
            <p:cNvPr id="8" name="吹き出し: 角を丸めた四角形 11">
              <a:extLst>
                <a:ext uri="{FF2B5EF4-FFF2-40B4-BE49-F238E27FC236}">
                  <a16:creationId xmlns:a16="http://schemas.microsoft.com/office/drawing/2014/main" id="{5C9536D8-7ABB-74B9-DE5D-4811E8998EC0}"/>
                </a:ext>
              </a:extLst>
            </p:cNvPr>
            <p:cNvSpPr/>
            <p:nvPr/>
          </p:nvSpPr>
          <p:spPr>
            <a:xfrm>
              <a:off x="3635896" y="1196752"/>
              <a:ext cx="2739387" cy="1008112"/>
            </a:xfrm>
            <a:prstGeom prst="wedgeRoundRectCallout">
              <a:avLst>
                <a:gd name="adj1" fmla="val 56078"/>
                <a:gd name="adj2" fmla="val 38540"/>
                <a:gd name="adj3" fmla="val 16667"/>
              </a:avLst>
            </a:prstGeom>
            <a:solidFill>
              <a:srgbClr val="EDE8E4"/>
            </a:solidFill>
            <a:ln>
              <a:solidFill>
                <a:srgbClr val="073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sp>
          <p:nvSpPr>
            <p:cNvPr id="9" name="テキスト ボックス 8">
              <a:extLst>
                <a:ext uri="{FF2B5EF4-FFF2-40B4-BE49-F238E27FC236}">
                  <a16:creationId xmlns:a16="http://schemas.microsoft.com/office/drawing/2014/main" id="{9572E9B0-D691-F46A-FE0E-AA127796CF16}"/>
                </a:ext>
              </a:extLst>
            </p:cNvPr>
            <p:cNvSpPr txBox="1"/>
            <p:nvPr/>
          </p:nvSpPr>
          <p:spPr>
            <a:xfrm>
              <a:off x="3635896" y="1267679"/>
              <a:ext cx="2739387" cy="830997"/>
            </a:xfrm>
            <a:prstGeom prst="rect">
              <a:avLst/>
            </a:prstGeom>
            <a:noFill/>
          </p:spPr>
          <p:txBody>
            <a:bodyPr wrap="square" rtlCol="0">
              <a:spAutoFit/>
            </a:bodyPr>
            <a:lstStyle/>
            <a:p>
              <a:pPr algn="ctr"/>
              <a:r>
                <a:rPr lang="ja-JP" altLang="en-US" sz="2400" b="1">
                  <a:solidFill>
                    <a:srgbClr val="333333"/>
                  </a:solidFill>
                  <a:latin typeface="メイリオ" panose="020B0604030504040204" pitchFamily="50" charset="-128"/>
                  <a:ea typeface="メイリオ" panose="020B0604030504040204" pitchFamily="50" charset="-128"/>
                </a:rPr>
                <a:t>人がはしっても</a:t>
              </a:r>
              <a:endParaRPr lang="en-US" altLang="ja-JP" sz="2400" b="1">
                <a:solidFill>
                  <a:srgbClr val="333333"/>
                </a:solidFill>
                <a:latin typeface="メイリオ" panose="020B0604030504040204" pitchFamily="50" charset="-128"/>
                <a:ea typeface="メイリオ" panose="020B0604030504040204" pitchFamily="50" charset="-128"/>
              </a:endParaRPr>
            </a:p>
            <a:p>
              <a:pPr algn="ctr"/>
              <a:r>
                <a:rPr lang="ja-JP" altLang="en-US" sz="2400" b="1">
                  <a:solidFill>
                    <a:srgbClr val="333333"/>
                  </a:solidFill>
                  <a:latin typeface="メイリオ" panose="020B0604030504040204" pitchFamily="50" charset="-128"/>
                  <a:ea typeface="メイリオ" panose="020B0604030504040204" pitchFamily="50" charset="-128"/>
                </a:rPr>
                <a:t>にげきれない！</a:t>
              </a:r>
            </a:p>
          </p:txBody>
        </p:sp>
      </p:grpSp>
      <p:sp>
        <p:nvSpPr>
          <p:cNvPr id="16" name="楕円 15">
            <a:extLst>
              <a:ext uri="{FF2B5EF4-FFF2-40B4-BE49-F238E27FC236}">
                <a16:creationId xmlns:a16="http://schemas.microsoft.com/office/drawing/2014/main" id="{84826072-2205-F9D3-BA02-3A6F1E306988}"/>
              </a:ext>
            </a:extLst>
          </p:cNvPr>
          <p:cNvSpPr/>
          <p:nvPr/>
        </p:nvSpPr>
        <p:spPr>
          <a:xfrm>
            <a:off x="6236156" y="1700584"/>
            <a:ext cx="2473082" cy="348849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F0BDD941-89E4-EE21-A958-4523AD133676}"/>
              </a:ext>
            </a:extLst>
          </p:cNvPr>
          <p:cNvSpPr txBox="1"/>
          <p:nvPr/>
        </p:nvSpPr>
        <p:spPr>
          <a:xfrm>
            <a:off x="4233317" y="-14288"/>
            <a:ext cx="554707" cy="261610"/>
          </a:xfrm>
          <a:prstGeom prst="rect">
            <a:avLst/>
          </a:prstGeom>
          <a:noFill/>
        </p:spPr>
        <p:txBody>
          <a:bodyPr wrap="square" rtlCol="0">
            <a:spAutoFit/>
          </a:bodyPr>
          <a:lstStyle/>
          <a:p>
            <a:pPr algn="dist"/>
            <a:r>
              <a:rPr kumimoji="1" lang="ja-JP" altLang="en-US" sz="1100">
                <a:solidFill>
                  <a:schemeClr val="bg1"/>
                </a:solidFill>
                <a:latin typeface="HGP創英角ｺﾞｼｯｸUB" panose="020B0900000000000000" pitchFamily="50" charset="-128"/>
                <a:ea typeface="HGP創英角ｺﾞｼｯｸUB" panose="020B0900000000000000" pitchFamily="50" charset="-128"/>
              </a:rPr>
              <a:t>はや</a:t>
            </a:r>
          </a:p>
        </p:txBody>
      </p:sp>
      <p:sp>
        <p:nvSpPr>
          <p:cNvPr id="18" name="テキスト ボックス 17">
            <a:extLst>
              <a:ext uri="{FF2B5EF4-FFF2-40B4-BE49-F238E27FC236}">
                <a16:creationId xmlns:a16="http://schemas.microsoft.com/office/drawing/2014/main" id="{2D721861-AA01-ADC2-5D91-A2497052CD38}"/>
              </a:ext>
            </a:extLst>
          </p:cNvPr>
          <p:cNvSpPr txBox="1"/>
          <p:nvPr/>
        </p:nvSpPr>
        <p:spPr>
          <a:xfrm>
            <a:off x="3059832" y="-14288"/>
            <a:ext cx="677366" cy="261610"/>
          </a:xfrm>
          <a:prstGeom prst="rect">
            <a:avLst/>
          </a:prstGeom>
          <a:noFill/>
        </p:spPr>
        <p:txBody>
          <a:bodyPr wrap="square" rtlCol="0">
            <a:spAutoFit/>
          </a:bodyPr>
          <a:lstStyle/>
          <a:p>
            <a:pPr algn="dist"/>
            <a:r>
              <a:rPr kumimoji="1" lang="ja-JP" altLang="en-US" sz="1100">
                <a:solidFill>
                  <a:schemeClr val="bg1"/>
                </a:solidFill>
                <a:latin typeface="HGP創英角ｺﾞｼｯｸUB" panose="020B0900000000000000" pitchFamily="50" charset="-128"/>
                <a:ea typeface="HGP創英角ｺﾞｼｯｸUB" panose="020B0900000000000000" pitchFamily="50" charset="-128"/>
              </a:rPr>
              <a:t>つなみ　</a:t>
            </a:r>
          </a:p>
        </p:txBody>
      </p:sp>
      <p:sp>
        <p:nvSpPr>
          <p:cNvPr id="19" name="テキスト ボックス 18">
            <a:extLst>
              <a:ext uri="{FF2B5EF4-FFF2-40B4-BE49-F238E27FC236}">
                <a16:creationId xmlns:a16="http://schemas.microsoft.com/office/drawing/2014/main" id="{B122042A-0538-B34A-916E-83A35B59E521}"/>
              </a:ext>
            </a:extLst>
          </p:cNvPr>
          <p:cNvSpPr txBox="1"/>
          <p:nvPr/>
        </p:nvSpPr>
        <p:spPr>
          <a:xfrm>
            <a:off x="5284143" y="-19527"/>
            <a:ext cx="554707" cy="261610"/>
          </a:xfrm>
          <a:prstGeom prst="rect">
            <a:avLst/>
          </a:prstGeom>
          <a:noFill/>
        </p:spPr>
        <p:txBody>
          <a:bodyPr wrap="square" rtlCol="0">
            <a:spAutoFit/>
          </a:bodyPr>
          <a:lstStyle/>
          <a:p>
            <a:pPr algn="dist"/>
            <a:r>
              <a:rPr lang="ja-JP" altLang="en-US" sz="1100">
                <a:solidFill>
                  <a:schemeClr val="bg1"/>
                </a:solidFill>
                <a:latin typeface="HGP創英角ｺﾞｼｯｸUB" panose="020B0900000000000000" pitchFamily="50" charset="-128"/>
                <a:ea typeface="HGP創英角ｺﾞｼｯｸUB" panose="020B0900000000000000" pitchFamily="50" charset="-128"/>
              </a:rPr>
              <a:t>たか</a:t>
            </a:r>
            <a:endParaRPr kumimoji="1" lang="ja-JP" altLang="en-US" sz="110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21" name="正方形/長方形 20">
            <a:extLst>
              <a:ext uri="{FF2B5EF4-FFF2-40B4-BE49-F238E27FC236}">
                <a16:creationId xmlns:a16="http://schemas.microsoft.com/office/drawing/2014/main" id="{C08E30D0-54BD-BA20-1A6A-C6CB02DFBFF0}"/>
              </a:ext>
            </a:extLst>
          </p:cNvPr>
          <p:cNvSpPr/>
          <p:nvPr/>
        </p:nvSpPr>
        <p:spPr>
          <a:xfrm>
            <a:off x="179512" y="908720"/>
            <a:ext cx="2520280" cy="5160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14" name="正方形/長方形 13">
            <a:extLst>
              <a:ext uri="{FF2B5EF4-FFF2-40B4-BE49-F238E27FC236}">
                <a16:creationId xmlns:a16="http://schemas.microsoft.com/office/drawing/2014/main" id="{2AC8F8CA-D19B-0E0E-B468-2E58C4529C65}"/>
              </a:ext>
            </a:extLst>
          </p:cNvPr>
          <p:cNvSpPr/>
          <p:nvPr/>
        </p:nvSpPr>
        <p:spPr>
          <a:xfrm>
            <a:off x="2699792" y="908720"/>
            <a:ext cx="6264696" cy="5160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Tree>
    <p:extLst>
      <p:ext uri="{BB962C8B-B14F-4D97-AF65-F5344CB8AC3E}">
        <p14:creationId xmlns:p14="http://schemas.microsoft.com/office/powerpoint/2010/main" val="19236082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750"/>
                                        <p:tgtEl>
                                          <p:spTgt spid="21"/>
                                        </p:tgtEl>
                                      </p:cBhvr>
                                    </p:animEffect>
                                    <p:set>
                                      <p:cBhvr>
                                        <p:cTn id="7" dur="1" fill="hold">
                                          <p:stCondLst>
                                            <p:cond delay="749"/>
                                          </p:stCondLst>
                                        </p:cTn>
                                        <p:tgtEl>
                                          <p:spTgt spid="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1500"/>
                                        <p:tgtEl>
                                          <p:spTgt spid="14"/>
                                        </p:tgtEl>
                                      </p:cBhvr>
                                    </p:animEffect>
                                    <p:set>
                                      <p:cBhvr>
                                        <p:cTn id="12" dur="1" fill="hold">
                                          <p:stCondLst>
                                            <p:cond delay="1499"/>
                                          </p:stCondLst>
                                        </p:cTn>
                                        <p:tgtEl>
                                          <p:spTgt spid="14"/>
                                        </p:tgtEl>
                                        <p:attrNameLst>
                                          <p:attrName>style.visibility</p:attrName>
                                        </p:attrNameLst>
                                      </p:cBhvr>
                                      <p:to>
                                        <p:strVal val="hidden"/>
                                      </p:to>
                                    </p:set>
                                  </p:childTnLst>
                                </p:cTn>
                              </p:par>
                            </p:childTnLst>
                          </p:cTn>
                        </p:par>
                        <p:par>
                          <p:cTn id="13" fill="hold">
                            <p:stCondLst>
                              <p:cond delay="1500"/>
                            </p:stCondLst>
                            <p:childTnLst>
                              <p:par>
                                <p:cTn id="14" presetID="10" presetClass="entr" presetSubtype="0" fill="hold" grpId="0" nodeType="afterEffect">
                                  <p:stCondLst>
                                    <p:cond delay="5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角丸四角形 6"/>
          <p:cNvSpPr/>
          <p:nvPr/>
        </p:nvSpPr>
        <p:spPr>
          <a:xfrm>
            <a:off x="359024" y="406754"/>
            <a:ext cx="8425952" cy="1044932"/>
          </a:xfrm>
          <a:prstGeom prst="roundRect">
            <a:avLst/>
          </a:prstGeom>
          <a:solidFill>
            <a:schemeClr val="accent6">
              <a:lumMod val="60000"/>
              <a:lumOff val="40000"/>
            </a:schemeClr>
          </a:solidFill>
          <a:ln>
            <a:noFill/>
          </a:ln>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2" name="テキスト ボックス 1"/>
          <p:cNvSpPr txBox="1"/>
          <p:nvPr/>
        </p:nvSpPr>
        <p:spPr>
          <a:xfrm flipH="1">
            <a:off x="399169" y="620688"/>
            <a:ext cx="8280920" cy="830997"/>
          </a:xfrm>
          <a:prstGeom prst="rect">
            <a:avLst/>
          </a:prstGeom>
          <a:noFill/>
        </p:spPr>
        <p:txBody>
          <a:bodyPr wrap="square" rtlCol="0">
            <a:spAutoFit/>
          </a:bodyPr>
          <a:lstStyle/>
          <a:p>
            <a:pPr algn="ctr"/>
            <a:r>
              <a:rPr lang="ja-JP" altLang="en-US" sz="4800" b="1">
                <a:solidFill>
                  <a:srgbClr val="17375E"/>
                </a:solidFill>
                <a:latin typeface="メイリオ" panose="020B0604030504040204" pitchFamily="50" charset="-128"/>
                <a:ea typeface="メイリオ" panose="020B0604030504040204" pitchFamily="50" charset="-128"/>
              </a:rPr>
              <a:t>津波がきました！！</a:t>
            </a:r>
            <a:endParaRPr lang="en-US" altLang="ja-JP" sz="3600" b="1">
              <a:solidFill>
                <a:srgbClr val="17375E"/>
              </a:solidFill>
              <a:latin typeface="メイリオ" panose="020B0604030504040204" pitchFamily="50" charset="-128"/>
              <a:ea typeface="メイリオ" panose="020B0604030504040204" pitchFamily="50" charset="-128"/>
            </a:endParaRPr>
          </a:p>
        </p:txBody>
      </p:sp>
      <p:sp>
        <p:nvSpPr>
          <p:cNvPr id="8" name="角丸四角形 7"/>
          <p:cNvSpPr/>
          <p:nvPr/>
        </p:nvSpPr>
        <p:spPr>
          <a:xfrm>
            <a:off x="611560" y="1734597"/>
            <a:ext cx="7704856" cy="996375"/>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9" name="コンテンツ プレースホルダー 2"/>
          <p:cNvSpPr txBox="1">
            <a:spLocks/>
          </p:cNvSpPr>
          <p:nvPr/>
        </p:nvSpPr>
        <p:spPr>
          <a:xfrm>
            <a:off x="863588" y="1844824"/>
            <a:ext cx="7365504" cy="886148"/>
          </a:xfrm>
          <a:prstGeom prst="rect">
            <a:avLst/>
          </a:prstGeom>
          <a:noFill/>
          <a:ln>
            <a:no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2400">
                <a:latin typeface="メイリオ" panose="020B0604030504040204" pitchFamily="50" charset="-128"/>
                <a:ea typeface="メイリオ" panose="020B0604030504040204" pitchFamily="50" charset="-128"/>
              </a:rPr>
              <a:t>にげきれた人</a:t>
            </a:r>
            <a:endParaRPr lang="en-US" altLang="ja-JP" sz="240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sz="2400">
                <a:latin typeface="メイリオ" panose="020B0604030504040204" pitchFamily="50" charset="-128"/>
                <a:ea typeface="メイリオ" panose="020B0604030504040204" pitchFamily="50" charset="-128"/>
              </a:rPr>
              <a:t>　→　すばらしい！</a:t>
            </a:r>
            <a:endParaRPr lang="en-US" altLang="ja-JP" sz="2400">
              <a:latin typeface="メイリオ" panose="020B0604030504040204" pitchFamily="50" charset="-128"/>
              <a:ea typeface="メイリオ" panose="020B0604030504040204" pitchFamily="50" charset="-128"/>
            </a:endParaRPr>
          </a:p>
        </p:txBody>
      </p:sp>
      <p:sp>
        <p:nvSpPr>
          <p:cNvPr id="10" name="角丸四角形 9"/>
          <p:cNvSpPr/>
          <p:nvPr/>
        </p:nvSpPr>
        <p:spPr>
          <a:xfrm>
            <a:off x="611560" y="2924944"/>
            <a:ext cx="7704856" cy="1080120"/>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11" name="コンテンツ プレースホルダー 2"/>
          <p:cNvSpPr txBox="1">
            <a:spLocks/>
          </p:cNvSpPr>
          <p:nvPr/>
        </p:nvSpPr>
        <p:spPr>
          <a:xfrm>
            <a:off x="863588" y="2996952"/>
            <a:ext cx="7365504" cy="1008112"/>
          </a:xfrm>
          <a:prstGeom prst="rect">
            <a:avLst/>
          </a:prstGeom>
          <a:noFill/>
          <a:ln>
            <a:noFill/>
          </a:ln>
        </p:spPr>
        <p:txBody>
          <a:bodyPr lIns="91440" tIns="45720" rIns="91440" bIns="45720" anchor="t">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400">
                <a:latin typeface="メイリオ"/>
                <a:ea typeface="メイリオ"/>
              </a:rPr>
              <a:t>津波に　おいつかれた人</a:t>
            </a:r>
            <a:endParaRPr lang="en-US" altLang="ja-JP" sz="2400">
              <a:latin typeface="メイリオ"/>
              <a:ea typeface="メイリオ"/>
            </a:endParaRPr>
          </a:p>
          <a:p>
            <a:pPr marL="0" indent="0">
              <a:buFont typeface="Arial" panose="020B0604020202020204" pitchFamily="34" charset="0"/>
              <a:buNone/>
            </a:pPr>
            <a:r>
              <a:rPr lang="ja-JP" altLang="en-US" sz="2400" dirty="0">
                <a:latin typeface="メイリオ"/>
                <a:ea typeface="メイリオ"/>
              </a:rPr>
              <a:t>　→　はしによって、みんなをおうえんしよう。</a:t>
            </a:r>
            <a:endParaRPr lang="en-US" altLang="ja-JP" sz="2400" dirty="0">
              <a:latin typeface="メイリオ"/>
              <a:ea typeface="メイリオ"/>
            </a:endParaRP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8255" y="3710131"/>
            <a:ext cx="4175745" cy="3147869"/>
          </a:xfrm>
          <a:prstGeom prst="rect">
            <a:avLst/>
          </a:prstGeom>
        </p:spPr>
      </p:pic>
      <p:sp>
        <p:nvSpPr>
          <p:cNvPr id="12" name="テキスト ボックス 11"/>
          <p:cNvSpPr txBox="1"/>
          <p:nvPr/>
        </p:nvSpPr>
        <p:spPr>
          <a:xfrm flipH="1">
            <a:off x="1907704" y="400018"/>
            <a:ext cx="1080120" cy="369332"/>
          </a:xfrm>
          <a:prstGeom prst="rect">
            <a:avLst/>
          </a:prstGeom>
          <a:noFill/>
        </p:spPr>
        <p:txBody>
          <a:bodyPr wrap="square" rtlCol="0">
            <a:spAutoFit/>
          </a:bodyPr>
          <a:lstStyle/>
          <a:p>
            <a:pPr algn="ctr"/>
            <a:r>
              <a:rPr lang="ja-JP" altLang="en-US" b="1">
                <a:solidFill>
                  <a:srgbClr val="17375E"/>
                </a:solidFill>
                <a:latin typeface="メイリオ" panose="020B0604030504040204" pitchFamily="50" charset="-128"/>
                <a:ea typeface="メイリオ" panose="020B0604030504040204" pitchFamily="50" charset="-128"/>
              </a:rPr>
              <a:t>つなみ</a:t>
            </a:r>
            <a:endParaRPr lang="en-US" altLang="ja-JP" sz="1200" b="1">
              <a:solidFill>
                <a:srgbClr val="17375E"/>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9589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1+#ppt_w/2"/>
                                          </p:val>
                                        </p:tav>
                                        <p:tav tm="100000">
                                          <p:val>
                                            <p:strVal val="#ppt_x"/>
                                          </p:val>
                                        </p:tav>
                                      </p:tavLst>
                                    </p:anim>
                                    <p:anim calcmode="lin" valueType="num">
                                      <p:cBhvr additive="base">
                                        <p:cTn id="8" dur="1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角丸四角形 11"/>
          <p:cNvSpPr/>
          <p:nvPr/>
        </p:nvSpPr>
        <p:spPr>
          <a:xfrm>
            <a:off x="539552" y="1916832"/>
            <a:ext cx="8064896" cy="2952328"/>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6" name="タイトル 1"/>
          <p:cNvSpPr txBox="1">
            <a:spLocks noGrp="1"/>
          </p:cNvSpPr>
          <p:nvPr>
            <p:ph idx="1"/>
          </p:nvPr>
        </p:nvSpPr>
        <p:spPr>
          <a:xfrm>
            <a:off x="0" y="2718245"/>
            <a:ext cx="9144000" cy="1512168"/>
          </a:xfrm>
          <a:prstGeom prst="rect">
            <a:avLst/>
          </a:prstGeom>
          <a:no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8000" b="1">
                <a:latin typeface="メイリオ" panose="020B0604030504040204" pitchFamily="50" charset="-128"/>
                <a:ea typeface="メイリオ" panose="020B0604030504040204" pitchFamily="50" charset="-128"/>
              </a:rPr>
              <a:t>ルールせつめい　　</a:t>
            </a:r>
            <a:endParaRPr lang="en-US" altLang="ja-JP" sz="8000" b="1">
              <a:latin typeface="メイリオ" panose="020B0604030504040204" pitchFamily="50" charset="-128"/>
              <a:ea typeface="メイリオ" panose="020B0604030504040204" pitchFamily="50" charset="-128"/>
            </a:endParaRPr>
          </a:p>
          <a:p>
            <a:endParaRPr lang="en-US" altLang="ja-JP" sz="8000" b="1">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72780540"/>
      </p:ext>
    </p:extLst>
  </p:cSld>
  <p:clrMapOvr>
    <a:masterClrMapping/>
  </p:clrMapOvr>
  <p:transition>
    <p:circl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角丸四角形 11"/>
          <p:cNvSpPr/>
          <p:nvPr/>
        </p:nvSpPr>
        <p:spPr>
          <a:xfrm>
            <a:off x="395536" y="325922"/>
            <a:ext cx="8352928" cy="1662918"/>
          </a:xfrm>
          <a:prstGeom prst="roundRect">
            <a:avLst/>
          </a:prstGeom>
          <a:solidFill>
            <a:schemeClr val="accent1">
              <a:lumMod val="40000"/>
              <a:lumOff val="60000"/>
            </a:schemeClr>
          </a:solidFill>
          <a:ln>
            <a:noFill/>
          </a:ln>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13" name="テキスト ボックス 12"/>
          <p:cNvSpPr txBox="1"/>
          <p:nvPr/>
        </p:nvSpPr>
        <p:spPr>
          <a:xfrm flipH="1">
            <a:off x="717000" y="412009"/>
            <a:ext cx="7782005" cy="1446550"/>
          </a:xfrm>
          <a:prstGeom prst="rect">
            <a:avLst/>
          </a:prstGeom>
          <a:noFill/>
          <a:effectLst/>
        </p:spPr>
        <p:txBody>
          <a:bodyPr wrap="square" rtlCol="0">
            <a:spAutoFit/>
          </a:bodyPr>
          <a:lstStyle/>
          <a:p>
            <a:pPr algn="ctr"/>
            <a:r>
              <a:rPr lang="ja-JP" altLang="en-US" sz="4400">
                <a:solidFill>
                  <a:schemeClr val="tx1">
                    <a:lumMod val="95000"/>
                    <a:lumOff val="5000"/>
                  </a:schemeClr>
                </a:solidFill>
                <a:latin typeface="HGP創英角ｺﾞｼｯｸUB" panose="020B0900000000000000" pitchFamily="50" charset="-128"/>
                <a:ea typeface="HGP創英角ｺﾞｼｯｸUB" panose="020B0900000000000000" pitchFamily="50" charset="-128"/>
              </a:rPr>
              <a:t>さかのうえから津波がみえました。いまいるところよりひくそうです。</a:t>
            </a:r>
            <a:endParaRPr kumimoji="1" lang="ja-JP" altLang="en-US" sz="4400">
              <a:solidFill>
                <a:schemeClr val="tx1">
                  <a:lumMod val="95000"/>
                  <a:lumOff val="5000"/>
                </a:schemeClr>
              </a:solidFill>
              <a:latin typeface="HGP創英角ｺﾞｼｯｸUB" panose="020B0900000000000000" pitchFamily="50" charset="-128"/>
              <a:ea typeface="HGP創英角ｺﾞｼｯｸUB" panose="020B0900000000000000" pitchFamily="50" charset="-128"/>
            </a:endParaRPr>
          </a:p>
        </p:txBody>
      </p:sp>
      <p:sp>
        <p:nvSpPr>
          <p:cNvPr id="14" name="タイトル 3"/>
          <p:cNvSpPr txBox="1">
            <a:spLocks/>
          </p:cNvSpPr>
          <p:nvPr/>
        </p:nvSpPr>
        <p:spPr>
          <a:xfrm>
            <a:off x="323527" y="404664"/>
            <a:ext cx="8568953" cy="533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b="1">
                <a:latin typeface="メイリオ" panose="020B0604030504040204" pitchFamily="50" charset="-128"/>
                <a:ea typeface="メイリオ" panose="020B0604030504040204" pitchFamily="50" charset="-128"/>
              </a:rPr>
              <a:t>　</a:t>
            </a:r>
          </a:p>
        </p:txBody>
      </p:sp>
      <p:sp>
        <p:nvSpPr>
          <p:cNvPr id="15" name="角丸四角形 14"/>
          <p:cNvSpPr/>
          <p:nvPr/>
        </p:nvSpPr>
        <p:spPr>
          <a:xfrm>
            <a:off x="395536" y="4430706"/>
            <a:ext cx="8103469" cy="1689504"/>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16" name="コンテンツ プレースホルダー 2"/>
          <p:cNvSpPr txBox="1">
            <a:spLocks/>
          </p:cNvSpPr>
          <p:nvPr/>
        </p:nvSpPr>
        <p:spPr>
          <a:xfrm>
            <a:off x="647565" y="4587466"/>
            <a:ext cx="7740860" cy="886148"/>
          </a:xfrm>
          <a:prstGeom prst="rect">
            <a:avLst/>
          </a:prstGeom>
          <a:noFill/>
          <a:ln>
            <a:no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en-US" altLang="ja-JP" sz="3600" b="1">
                <a:latin typeface="メイリオ" panose="020B0604030504040204" pitchFamily="50" charset="-128"/>
                <a:ea typeface="メイリオ" panose="020B0604030504040204" pitchFamily="50" charset="-128"/>
              </a:rPr>
              <a:t>B </a:t>
            </a:r>
            <a:r>
              <a:rPr lang="ja-JP" altLang="en-US" sz="3600" b="1">
                <a:latin typeface="メイリオ" panose="020B0604030504040204" pitchFamily="50" charset="-128"/>
                <a:ea typeface="メイリオ" panose="020B0604030504040204" pitchFamily="50" charset="-128"/>
              </a:rPr>
              <a:t>まだすすもう！</a:t>
            </a:r>
            <a:endParaRPr lang="en-US" altLang="ja-JP" sz="3600" b="1">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sz="3600" b="1">
                <a:latin typeface="メイリオ" panose="020B0604030504040204" pitchFamily="50" charset="-128"/>
                <a:ea typeface="メイリオ" panose="020B0604030504040204" pitchFamily="50" charset="-128"/>
              </a:rPr>
              <a:t>　→　１マスすすみましょう。</a:t>
            </a:r>
            <a:endParaRPr lang="en-US" altLang="ja-JP" sz="3600" b="1">
              <a:latin typeface="メイリオ" panose="020B0604030504040204" pitchFamily="50" charset="-128"/>
              <a:ea typeface="メイリオ" panose="020B0604030504040204" pitchFamily="50" charset="-128"/>
            </a:endParaRPr>
          </a:p>
        </p:txBody>
      </p:sp>
      <p:sp>
        <p:nvSpPr>
          <p:cNvPr id="17" name="角丸四角形 16"/>
          <p:cNvSpPr/>
          <p:nvPr/>
        </p:nvSpPr>
        <p:spPr>
          <a:xfrm>
            <a:off x="395536" y="2420888"/>
            <a:ext cx="8103469" cy="1654418"/>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18" name="コンテンツ プレースホルダー 2"/>
          <p:cNvSpPr txBox="1">
            <a:spLocks/>
          </p:cNvSpPr>
          <p:nvPr/>
        </p:nvSpPr>
        <p:spPr>
          <a:xfrm>
            <a:off x="647565" y="2577646"/>
            <a:ext cx="7740860" cy="1619506"/>
          </a:xfrm>
          <a:prstGeom prst="rect">
            <a:avLst/>
          </a:prstGeom>
          <a:noFill/>
          <a:ln>
            <a:no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en-US" altLang="ja-JP" sz="3600" b="1">
                <a:latin typeface="メイリオ" panose="020B0604030504040204" pitchFamily="50" charset="-128"/>
                <a:ea typeface="メイリオ" panose="020B0604030504040204" pitchFamily="50" charset="-128"/>
              </a:rPr>
              <a:t>A </a:t>
            </a:r>
            <a:r>
              <a:rPr lang="ja-JP" altLang="en-US" sz="3600" b="1">
                <a:latin typeface="メイリオ" panose="020B0604030504040204" pitchFamily="50" charset="-128"/>
                <a:ea typeface="メイリオ" panose="020B0604030504040204" pitchFamily="50" charset="-128"/>
              </a:rPr>
              <a:t>あんしん！</a:t>
            </a:r>
            <a:endParaRPr lang="en-US" altLang="ja-JP" sz="3600" b="1">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sz="3600" b="1">
                <a:latin typeface="メイリオ" panose="020B0604030504040204" pitchFamily="50" charset="-128"/>
                <a:ea typeface="メイリオ" panose="020B0604030504040204" pitchFamily="50" charset="-128"/>
              </a:rPr>
              <a:t>　→　その</a:t>
            </a:r>
            <a:r>
              <a:rPr lang="ja-JP" altLang="en-US" sz="3600" b="1" err="1">
                <a:latin typeface="メイリオ" panose="020B0604030504040204" pitchFamily="50" charset="-128"/>
                <a:ea typeface="メイリオ" panose="020B0604030504040204" pitchFamily="50" charset="-128"/>
              </a:rPr>
              <a:t>ばで</a:t>
            </a:r>
            <a:r>
              <a:rPr lang="ja-JP" altLang="en-US" sz="3600" b="1">
                <a:latin typeface="メイリオ" panose="020B0604030504040204" pitchFamily="50" charset="-128"/>
                <a:ea typeface="メイリオ" panose="020B0604030504040204" pitchFamily="50" charset="-128"/>
              </a:rPr>
              <a:t>ちょっときゅうけい</a:t>
            </a:r>
            <a:endParaRPr lang="en-US" altLang="ja-JP" sz="3600" b="1">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flipH="1">
            <a:off x="4211960" y="273185"/>
            <a:ext cx="936105" cy="369332"/>
          </a:xfrm>
          <a:prstGeom prst="rect">
            <a:avLst/>
          </a:prstGeom>
          <a:noFill/>
          <a:effectLst/>
        </p:spPr>
        <p:txBody>
          <a:bodyPr wrap="square" rtlCol="0">
            <a:spAutoFit/>
          </a:bodyPr>
          <a:lstStyle/>
          <a:p>
            <a:pPr algn="dist"/>
            <a:r>
              <a:rPr lang="ja-JP" altLang="en-US">
                <a:solidFill>
                  <a:schemeClr val="tx1">
                    <a:lumMod val="95000"/>
                    <a:lumOff val="5000"/>
                  </a:schemeClr>
                </a:solidFill>
                <a:latin typeface="HGP創英角ｺﾞｼｯｸUB" panose="020B0900000000000000" pitchFamily="50" charset="-128"/>
                <a:ea typeface="HGP創英角ｺﾞｼｯｸUB" panose="020B0900000000000000" pitchFamily="50" charset="-128"/>
              </a:rPr>
              <a:t>つなみ</a:t>
            </a:r>
            <a:endParaRPr kumimoji="1" lang="ja-JP" altLang="en-US">
              <a:solidFill>
                <a:schemeClr val="tx1">
                  <a:lumMod val="95000"/>
                  <a:lumOff val="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4036945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Effect transition="in" filter="wipe(left)">
                                      <p:cBhvr>
                                        <p:cTn id="7" dur="1000"/>
                                        <p:tgtEl>
                                          <p:spTgt spid="1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wipe(left)">
                                      <p:cBhvr>
                                        <p:cTn id="12" dur="10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1BA96-4912-D3C7-0A96-2C6EBBBD24C9}"/>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46387A19-724E-D622-B2E0-B7D8F0189A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5988" y="1223091"/>
            <a:ext cx="6910908" cy="5209762"/>
          </a:xfrm>
          <a:prstGeom prst="rect">
            <a:avLst/>
          </a:prstGeom>
        </p:spPr>
      </p:pic>
      <p:pic>
        <p:nvPicPr>
          <p:cNvPr id="11" name="図 10">
            <a:extLst>
              <a:ext uri="{FF2B5EF4-FFF2-40B4-BE49-F238E27FC236}">
                <a16:creationId xmlns:a16="http://schemas.microsoft.com/office/drawing/2014/main" id="{EEDDE04C-B9D7-543C-55FE-D5D1E87B96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1671" y="4481283"/>
            <a:ext cx="2250948" cy="1681177"/>
          </a:xfrm>
          <a:prstGeom prst="rect">
            <a:avLst/>
          </a:prstGeom>
        </p:spPr>
      </p:pic>
      <p:sp>
        <p:nvSpPr>
          <p:cNvPr id="13" name="Rectangle 2">
            <a:extLst>
              <a:ext uri="{FF2B5EF4-FFF2-40B4-BE49-F238E27FC236}">
                <a16:creationId xmlns:a16="http://schemas.microsoft.com/office/drawing/2014/main" id="{72A50B5E-60C6-704A-8380-8F3C5D35181E}"/>
              </a:ext>
            </a:extLst>
          </p:cNvPr>
          <p:cNvSpPr>
            <a:spLocks noChangeArrowheads="1"/>
          </p:cNvSpPr>
          <p:nvPr/>
        </p:nvSpPr>
        <p:spPr bwMode="auto">
          <a:xfrm>
            <a:off x="0" y="-17464"/>
            <a:ext cx="9144000" cy="926183"/>
          </a:xfrm>
          <a:prstGeom prst="rect">
            <a:avLst/>
          </a:prstGeom>
          <a:solidFill>
            <a:srgbClr val="FFFA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4000">
                <a:solidFill>
                  <a:srgbClr val="0000FF"/>
                </a:solidFill>
                <a:latin typeface="HGP創英角ﾎﾟｯﾌﾟ体" pitchFamily="50" charset="-128"/>
                <a:ea typeface="HGP創英角ﾎﾟｯﾌﾟ体" pitchFamily="50" charset="-128"/>
              </a:rPr>
              <a:t>津波はくりかえしくる！</a:t>
            </a:r>
            <a:endParaRPr lang="en-US" altLang="ja-JP" sz="4000">
              <a:solidFill>
                <a:srgbClr val="0000FF"/>
              </a:solidFill>
              <a:latin typeface="HGP創英角ﾎﾟｯﾌﾟ体" pitchFamily="50" charset="-128"/>
              <a:ea typeface="HGP創英角ﾎﾟｯﾌﾟ体" pitchFamily="50" charset="-128"/>
            </a:endParaRPr>
          </a:p>
        </p:txBody>
      </p:sp>
      <p:grpSp>
        <p:nvGrpSpPr>
          <p:cNvPr id="15" name="グループ化 14">
            <a:extLst>
              <a:ext uri="{FF2B5EF4-FFF2-40B4-BE49-F238E27FC236}">
                <a16:creationId xmlns:a16="http://schemas.microsoft.com/office/drawing/2014/main" id="{B42D1B7F-B411-278A-F247-5BB02A3A5C11}"/>
              </a:ext>
            </a:extLst>
          </p:cNvPr>
          <p:cNvGrpSpPr/>
          <p:nvPr/>
        </p:nvGrpSpPr>
        <p:grpSpPr>
          <a:xfrm>
            <a:off x="159972" y="2783617"/>
            <a:ext cx="2551777" cy="2045093"/>
            <a:chOff x="117701" y="3268746"/>
            <a:chExt cx="2551777" cy="2045093"/>
          </a:xfrm>
        </p:grpSpPr>
        <p:sp>
          <p:nvSpPr>
            <p:cNvPr id="14" name="フリーフォーム 13">
              <a:extLst>
                <a:ext uri="{FF2B5EF4-FFF2-40B4-BE49-F238E27FC236}">
                  <a16:creationId xmlns:a16="http://schemas.microsoft.com/office/drawing/2014/main" id="{BCCEC585-EC5F-0911-9C65-3CCD7E1F0573}"/>
                </a:ext>
              </a:extLst>
            </p:cNvPr>
            <p:cNvSpPr/>
            <p:nvPr/>
          </p:nvSpPr>
          <p:spPr>
            <a:xfrm rot="8553033">
              <a:off x="117701" y="3268746"/>
              <a:ext cx="2273306" cy="2045093"/>
            </a:xfrm>
            <a:custGeom>
              <a:avLst/>
              <a:gdLst>
                <a:gd name="connsiteX0" fmla="*/ 1412031 w 2273306"/>
                <a:gd name="connsiteY0" fmla="*/ 1962100 h 2045093"/>
                <a:gd name="connsiteX1" fmla="*/ 157803 w 2273306"/>
                <a:gd name="connsiteY1" fmla="*/ 1001453 h 2045093"/>
                <a:gd name="connsiteX2" fmla="*/ 82994 w 2273306"/>
                <a:gd name="connsiteY2" fmla="*/ 437070 h 2045093"/>
                <a:gd name="connsiteX3" fmla="*/ 296892 w 2273306"/>
                <a:gd name="connsiteY3" fmla="*/ 157803 h 2045093"/>
                <a:gd name="connsiteX4" fmla="*/ 861275 w 2273306"/>
                <a:gd name="connsiteY4" fmla="*/ 82994 h 2045093"/>
                <a:gd name="connsiteX5" fmla="*/ 1570947 w 2273306"/>
                <a:gd name="connsiteY5" fmla="*/ 626551 h 2045093"/>
                <a:gd name="connsiteX6" fmla="*/ 1683446 w 2273306"/>
                <a:gd name="connsiteY6" fmla="*/ 293061 h 2045093"/>
                <a:gd name="connsiteX7" fmla="*/ 1804168 w 2273306"/>
                <a:gd name="connsiteY7" fmla="*/ 805181 h 2045093"/>
                <a:gd name="connsiteX8" fmla="*/ 2115503 w 2273306"/>
                <a:gd name="connsiteY8" fmla="*/ 1043640 h 2045093"/>
                <a:gd name="connsiteX9" fmla="*/ 2190312 w 2273306"/>
                <a:gd name="connsiteY9" fmla="*/ 1608024 h 2045093"/>
                <a:gd name="connsiteX10" fmla="*/ 1976415 w 2273306"/>
                <a:gd name="connsiteY10" fmla="*/ 1887291 h 2045093"/>
                <a:gd name="connsiteX11" fmla="*/ 1412031 w 2273306"/>
                <a:gd name="connsiteY11" fmla="*/ 1962100 h 2045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73306" h="2045093">
                  <a:moveTo>
                    <a:pt x="1412031" y="1962100"/>
                  </a:moveTo>
                  <a:lnTo>
                    <a:pt x="157803" y="1001453"/>
                  </a:lnTo>
                  <a:cubicBezTo>
                    <a:pt x="-18705" y="866261"/>
                    <a:pt x="-52198" y="613578"/>
                    <a:pt x="82994" y="437070"/>
                  </a:cubicBezTo>
                  <a:lnTo>
                    <a:pt x="296892" y="157803"/>
                  </a:lnTo>
                  <a:cubicBezTo>
                    <a:pt x="432084" y="-18705"/>
                    <a:pt x="684767" y="-52198"/>
                    <a:pt x="861275" y="82994"/>
                  </a:cubicBezTo>
                  <a:lnTo>
                    <a:pt x="1570947" y="626551"/>
                  </a:lnTo>
                  <a:lnTo>
                    <a:pt x="1683446" y="293061"/>
                  </a:lnTo>
                  <a:lnTo>
                    <a:pt x="1804168" y="805181"/>
                  </a:lnTo>
                  <a:lnTo>
                    <a:pt x="2115503" y="1043640"/>
                  </a:lnTo>
                  <a:cubicBezTo>
                    <a:pt x="2292011" y="1178832"/>
                    <a:pt x="2325504" y="1431516"/>
                    <a:pt x="2190312" y="1608024"/>
                  </a:cubicBezTo>
                  <a:lnTo>
                    <a:pt x="1976415" y="1887291"/>
                  </a:lnTo>
                  <a:cubicBezTo>
                    <a:pt x="1841223" y="2063798"/>
                    <a:pt x="1588539" y="2097292"/>
                    <a:pt x="1412031" y="1962100"/>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3600">
                <a:solidFill>
                  <a:schemeClr val="tx1"/>
                </a:solidFill>
              </a:endParaRPr>
            </a:p>
          </p:txBody>
        </p:sp>
        <p:sp>
          <p:nvSpPr>
            <p:cNvPr id="12" name="タイトル 3">
              <a:extLst>
                <a:ext uri="{FF2B5EF4-FFF2-40B4-BE49-F238E27FC236}">
                  <a16:creationId xmlns:a16="http://schemas.microsoft.com/office/drawing/2014/main" id="{923FC906-0F3D-A51D-14E0-A012D467CD9E}"/>
                </a:ext>
              </a:extLst>
            </p:cNvPr>
            <p:cNvSpPr txBox="1">
              <a:spLocks/>
            </p:cNvSpPr>
            <p:nvPr/>
          </p:nvSpPr>
          <p:spPr>
            <a:xfrm>
              <a:off x="251520" y="3734287"/>
              <a:ext cx="2417958" cy="12321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spcBef>
                  <a:spcPct val="0"/>
                </a:spcBef>
                <a:spcAft>
                  <a:spcPts val="0"/>
                </a:spcAft>
                <a:buClrTx/>
                <a:buSzTx/>
                <a:buFontTx/>
                <a:buNone/>
                <a:tabLst/>
                <a:defRPr/>
              </a:pPr>
              <a:r>
                <a:rPr lang="ja-JP" altLang="en-US" sz="2400">
                  <a:solidFill>
                    <a:schemeClr val="tx1">
                      <a:lumMod val="95000"/>
                      <a:lumOff val="5000"/>
                    </a:schemeClr>
                  </a:solidFill>
                  <a:latin typeface="メイリオ" panose="020B0604030504040204" pitchFamily="50" charset="-128"/>
                  <a:ea typeface="メイリオ" panose="020B0604030504040204" pitchFamily="50" charset="-128"/>
                </a:rPr>
                <a:t>がんばって</a:t>
              </a:r>
              <a:endParaRPr lang="en-US" altLang="ja-JP" sz="2400">
                <a:solidFill>
                  <a:schemeClr val="tx1">
                    <a:lumMod val="95000"/>
                    <a:lumOff val="5000"/>
                  </a:schemeClr>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spcBef>
                  <a:spcPct val="0"/>
                </a:spcBef>
                <a:spcAft>
                  <a:spcPts val="0"/>
                </a:spcAft>
                <a:buClrTx/>
                <a:buSzTx/>
                <a:buFontTx/>
                <a:buNone/>
                <a:tabLst/>
                <a:defRPr/>
              </a:pPr>
              <a:r>
                <a:rPr lang="ja-JP" altLang="en-US" sz="2400">
                  <a:solidFill>
                    <a:schemeClr val="tx1">
                      <a:lumMod val="95000"/>
                      <a:lumOff val="5000"/>
                    </a:schemeClr>
                  </a:solidFill>
                  <a:latin typeface="メイリオ" panose="020B0604030504040204" pitchFamily="50" charset="-128"/>
                  <a:ea typeface="メイリオ" panose="020B0604030504040204" pitchFamily="50" charset="-128"/>
                </a:rPr>
                <a:t>　にげよう！</a:t>
              </a:r>
              <a:endParaRPr lang="en-US" altLang="ja-JP" sz="2400">
                <a:solidFill>
                  <a:schemeClr val="tx1">
                    <a:lumMod val="95000"/>
                    <a:lumOff val="5000"/>
                  </a:schemeClr>
                </a:solidFill>
                <a:latin typeface="メイリオ" panose="020B0604030504040204" pitchFamily="50" charset="-128"/>
                <a:ea typeface="メイリオ" panose="020B0604030504040204" pitchFamily="50" charset="-128"/>
              </a:endParaRPr>
            </a:p>
          </p:txBody>
        </p:sp>
      </p:grpSp>
      <p:sp>
        <p:nvSpPr>
          <p:cNvPr id="9" name="テキスト ボックス 8">
            <a:extLst>
              <a:ext uri="{FF2B5EF4-FFF2-40B4-BE49-F238E27FC236}">
                <a16:creationId xmlns:a16="http://schemas.microsoft.com/office/drawing/2014/main" id="{D3780925-746B-0C86-BB4A-2E80E2873BE1}"/>
              </a:ext>
            </a:extLst>
          </p:cNvPr>
          <p:cNvSpPr txBox="1"/>
          <p:nvPr/>
        </p:nvSpPr>
        <p:spPr>
          <a:xfrm>
            <a:off x="2051720" y="-65484"/>
            <a:ext cx="1080120" cy="360040"/>
          </a:xfrm>
          <a:prstGeom prst="rect">
            <a:avLst/>
          </a:prstGeom>
          <a:noFill/>
          <a:ln>
            <a:noFill/>
          </a:ln>
        </p:spPr>
        <p:txBody>
          <a:bodyPr anchor="ctr"/>
          <a:lstStyle>
            <a:defPPr>
              <a:defRPr lang="ja-JP"/>
            </a:defPPr>
            <a:lvl1pPr algn="ctr">
              <a:spcBef>
                <a:spcPct val="0"/>
              </a:spcBef>
              <a:buFontTx/>
              <a:buNone/>
              <a:defRPr sz="4000">
                <a:solidFill>
                  <a:srgbClr val="0000FF"/>
                </a:solidFill>
                <a:latin typeface="HGP創英角ﾎﾟｯﾌﾟ体" pitchFamily="50" charset="-128"/>
                <a:ea typeface="HGP創英角ﾎﾟｯﾌﾟ体" pitchFamily="50" charset="-128"/>
              </a:defRPr>
            </a:lvl1pPr>
            <a:lvl2pPr marL="742950" indent="-285750" eaLnBrk="0" hangingPunct="0">
              <a:spcBef>
                <a:spcPct val="20000"/>
              </a:spcBef>
              <a:buFont typeface="Arial" charset="0"/>
              <a:buChar char="–"/>
              <a:defRPr sz="2800">
                <a:latin typeface="Calibri" pitchFamily="34" charset="0"/>
                <a:ea typeface="ＭＳ Ｐゴシック" charset="-128"/>
              </a:defRPr>
            </a:lvl2pPr>
            <a:lvl3pPr marL="1143000" indent="-228600" eaLnBrk="0" hangingPunct="0">
              <a:spcBef>
                <a:spcPct val="20000"/>
              </a:spcBef>
              <a:buFont typeface="Arial" charset="0"/>
              <a:buChar char="•"/>
              <a:defRPr sz="2400">
                <a:latin typeface="Calibri" pitchFamily="34" charset="0"/>
                <a:ea typeface="ＭＳ Ｐゴシック" charset="-128"/>
              </a:defRPr>
            </a:lvl3pPr>
            <a:lvl4pPr marL="1600200" indent="-228600" eaLnBrk="0" hangingPunct="0">
              <a:spcBef>
                <a:spcPct val="20000"/>
              </a:spcBef>
              <a:buFont typeface="Arial" charset="0"/>
              <a:buChar char="–"/>
              <a:defRPr sz="2000">
                <a:latin typeface="Calibri" pitchFamily="34" charset="0"/>
                <a:ea typeface="ＭＳ Ｐゴシック" charset="-128"/>
              </a:defRPr>
            </a:lvl4pPr>
            <a:lvl5pPr marL="2057400" indent="-228600" eaLnBrk="0" hangingPunct="0">
              <a:spcBef>
                <a:spcPct val="20000"/>
              </a:spcBef>
              <a:buFont typeface="Arial" charset="0"/>
              <a:buChar char="»"/>
              <a:defRPr sz="2000">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latin typeface="Calibri" pitchFamily="34" charset="0"/>
                <a:ea typeface="ＭＳ Ｐゴシック" charset="-128"/>
              </a:defRPr>
            </a:lvl9pPr>
          </a:lstStyle>
          <a:p>
            <a:r>
              <a:rPr lang="ja-JP" altLang="en-US" sz="1800"/>
              <a:t>つなみ</a:t>
            </a:r>
          </a:p>
        </p:txBody>
      </p:sp>
      <p:pic>
        <p:nvPicPr>
          <p:cNvPr id="3" name="図 2">
            <a:extLst>
              <a:ext uri="{FF2B5EF4-FFF2-40B4-BE49-F238E27FC236}">
                <a16:creationId xmlns:a16="http://schemas.microsoft.com/office/drawing/2014/main" id="{31987C15-50C2-86DB-2A1B-1B726DF492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6605" y="3249158"/>
            <a:ext cx="4253582" cy="3206546"/>
          </a:xfrm>
          <a:prstGeom prst="rect">
            <a:avLst/>
          </a:prstGeom>
        </p:spPr>
      </p:pic>
      <p:pic>
        <p:nvPicPr>
          <p:cNvPr id="2" name="図 1">
            <a:extLst>
              <a:ext uri="{FF2B5EF4-FFF2-40B4-BE49-F238E27FC236}">
                <a16:creationId xmlns:a16="http://schemas.microsoft.com/office/drawing/2014/main" id="{A8A854C4-E37B-4F1C-09C2-CFBEC9C9C8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4914" y="3714553"/>
            <a:ext cx="3605908" cy="2718300"/>
          </a:xfrm>
          <a:prstGeom prst="rect">
            <a:avLst/>
          </a:prstGeom>
        </p:spPr>
      </p:pic>
    </p:spTree>
    <p:extLst>
      <p:ext uri="{BB962C8B-B14F-4D97-AF65-F5344CB8AC3E}">
        <p14:creationId xmlns:p14="http://schemas.microsoft.com/office/powerpoint/2010/main" val="877663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25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2" fill="hold" nodeType="afterEffect">
                                  <p:stCondLst>
                                    <p:cond delay="25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角丸四角形 8"/>
          <p:cNvSpPr/>
          <p:nvPr/>
        </p:nvSpPr>
        <p:spPr>
          <a:xfrm>
            <a:off x="611560" y="1162247"/>
            <a:ext cx="7776864" cy="5435105"/>
          </a:xfrm>
          <a:prstGeom prst="roundRect">
            <a:avLst/>
          </a:prstGeom>
          <a:solidFill>
            <a:schemeClr val="accent1">
              <a:lumMod val="40000"/>
              <a:lumOff val="60000"/>
            </a:schemeClr>
          </a:solidFill>
          <a:ln>
            <a:noFill/>
          </a:ln>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8" name="角丸四角形 7"/>
          <p:cNvSpPr/>
          <p:nvPr/>
        </p:nvSpPr>
        <p:spPr>
          <a:xfrm>
            <a:off x="179511" y="116632"/>
            <a:ext cx="2952327" cy="93610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10" name="タイトル 3"/>
          <p:cNvSpPr txBox="1">
            <a:spLocks/>
          </p:cNvSpPr>
          <p:nvPr/>
        </p:nvSpPr>
        <p:spPr>
          <a:xfrm>
            <a:off x="73569" y="372576"/>
            <a:ext cx="3164209" cy="533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b="1">
                <a:latin typeface="メイリオ" panose="020B0604030504040204" pitchFamily="50" charset="-128"/>
                <a:ea typeface="メイリオ" panose="020B0604030504040204" pitchFamily="50" charset="-128"/>
              </a:rPr>
              <a:t>だい４もん　</a:t>
            </a:r>
          </a:p>
        </p:txBody>
      </p:sp>
      <p:sp>
        <p:nvSpPr>
          <p:cNvPr id="11" name="テキスト ボックス 10"/>
          <p:cNvSpPr txBox="1"/>
          <p:nvPr/>
        </p:nvSpPr>
        <p:spPr>
          <a:xfrm>
            <a:off x="1043608" y="1539505"/>
            <a:ext cx="7776863" cy="2751522"/>
          </a:xfrm>
          <a:prstGeom prst="rect">
            <a:avLst/>
          </a:prstGeom>
          <a:noFill/>
        </p:spPr>
        <p:txBody>
          <a:bodyPr wrap="square" rtlCol="0">
            <a:spAutoFit/>
          </a:bodyPr>
          <a:lstStyle/>
          <a:p>
            <a:pPr>
              <a:lnSpc>
                <a:spcPct val="120000"/>
              </a:lnSpc>
            </a:pPr>
            <a:r>
              <a:rPr lang="en-US" altLang="ja-JP" sz="4800" b="1">
                <a:solidFill>
                  <a:schemeClr val="tx1">
                    <a:lumMod val="95000"/>
                    <a:lumOff val="5000"/>
                  </a:schemeClr>
                </a:solidFill>
                <a:latin typeface="メイリオ" panose="020B0604030504040204" pitchFamily="50" charset="-128"/>
                <a:ea typeface="メイリオ" panose="020B0604030504040204" pitchFamily="50" charset="-128"/>
              </a:rPr>
              <a:t>50</a:t>
            </a:r>
            <a:r>
              <a:rPr lang="ja-JP" altLang="en-US" sz="4800" b="1">
                <a:solidFill>
                  <a:schemeClr val="tx1">
                    <a:lumMod val="95000"/>
                    <a:lumOff val="5000"/>
                  </a:schemeClr>
                </a:solidFill>
                <a:latin typeface="メイリオ" panose="020B0604030504040204" pitchFamily="50" charset="-128"/>
                <a:ea typeface="メイリオ" panose="020B0604030504040204" pitchFamily="50" charset="-128"/>
              </a:rPr>
              <a:t>センチの津波がきたら</a:t>
            </a:r>
            <a:endParaRPr lang="en-US" altLang="ja-JP" sz="4800" b="1">
              <a:solidFill>
                <a:schemeClr val="tx1">
                  <a:lumMod val="95000"/>
                  <a:lumOff val="5000"/>
                </a:schemeClr>
              </a:solidFill>
              <a:latin typeface="メイリオ" panose="020B0604030504040204" pitchFamily="50" charset="-128"/>
              <a:ea typeface="メイリオ" panose="020B0604030504040204" pitchFamily="50" charset="-128"/>
            </a:endParaRPr>
          </a:p>
          <a:p>
            <a:pPr>
              <a:lnSpc>
                <a:spcPct val="120000"/>
              </a:lnSpc>
            </a:pPr>
            <a:r>
              <a:rPr lang="ja-JP" altLang="en-US" sz="4800" b="1">
                <a:solidFill>
                  <a:schemeClr val="tx1">
                    <a:lumMod val="95000"/>
                    <a:lumOff val="5000"/>
                  </a:schemeClr>
                </a:solidFill>
                <a:latin typeface="メイリオ" panose="020B0604030504040204" pitchFamily="50" charset="-128"/>
                <a:ea typeface="メイリオ" panose="020B0604030504040204" pitchFamily="50" charset="-128"/>
              </a:rPr>
              <a:t>どうなる？</a:t>
            </a:r>
            <a:endParaRPr lang="en-US" altLang="ja-JP" sz="4800" b="1">
              <a:solidFill>
                <a:schemeClr val="tx1">
                  <a:lumMod val="95000"/>
                  <a:lumOff val="5000"/>
                </a:schemeClr>
              </a:solidFill>
              <a:latin typeface="メイリオ" panose="020B0604030504040204" pitchFamily="50" charset="-128"/>
              <a:ea typeface="メイリオ" panose="020B0604030504040204" pitchFamily="50" charset="-128"/>
            </a:endParaRPr>
          </a:p>
          <a:p>
            <a:pPr>
              <a:lnSpc>
                <a:spcPct val="120000"/>
              </a:lnSpc>
            </a:pPr>
            <a:r>
              <a:rPr lang="ja-JP" altLang="en-US" sz="4800" b="1">
                <a:solidFill>
                  <a:schemeClr val="tx1">
                    <a:lumMod val="95000"/>
                    <a:lumOff val="5000"/>
                  </a:schemeClr>
                </a:solidFill>
                <a:latin typeface="メイリオ" panose="020B0604030504040204" pitchFamily="50" charset="-128"/>
                <a:ea typeface="メイリオ" panose="020B0604030504040204" pitchFamily="50" charset="-128"/>
              </a:rPr>
              <a:t>　</a:t>
            </a:r>
            <a:endParaRPr lang="en-US" altLang="ja-JP" sz="4800" b="1">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31" name="タイトル 3"/>
          <p:cNvSpPr txBox="1">
            <a:spLocks/>
          </p:cNvSpPr>
          <p:nvPr/>
        </p:nvSpPr>
        <p:spPr>
          <a:xfrm>
            <a:off x="725475" y="3896523"/>
            <a:ext cx="7637425" cy="533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4800" b="1">
                <a:latin typeface="メイリオ" panose="020B0604030504040204" pitchFamily="50" charset="-128"/>
                <a:ea typeface="メイリオ" panose="020B0604030504040204" pitchFamily="50" charset="-128"/>
              </a:rPr>
              <a:t>A </a:t>
            </a:r>
            <a:r>
              <a:rPr lang="ja-JP" altLang="en-US" sz="4800" b="1">
                <a:latin typeface="メイリオ" panose="020B0604030504040204" pitchFamily="50" charset="-128"/>
                <a:ea typeface="メイリオ" panose="020B0604030504040204" pitchFamily="50" charset="-128"/>
              </a:rPr>
              <a:t>ふんばれば立って</a:t>
            </a:r>
            <a:r>
              <a:rPr lang="ja-JP" altLang="en-US" sz="4800" b="1" err="1">
                <a:latin typeface="メイリオ" panose="020B0604030504040204" pitchFamily="50" charset="-128"/>
                <a:ea typeface="メイリオ" panose="020B0604030504040204" pitchFamily="50" charset="-128"/>
              </a:rPr>
              <a:t>られる</a:t>
            </a:r>
            <a:endParaRPr lang="ja-JP" altLang="en-US" sz="4800" b="1">
              <a:latin typeface="メイリオ" panose="020B0604030504040204" pitchFamily="50" charset="-128"/>
              <a:ea typeface="メイリオ" panose="020B0604030504040204" pitchFamily="50" charset="-128"/>
            </a:endParaRPr>
          </a:p>
        </p:txBody>
      </p:sp>
      <p:sp>
        <p:nvSpPr>
          <p:cNvPr id="33" name="タイトル 3"/>
          <p:cNvSpPr txBox="1">
            <a:spLocks/>
          </p:cNvSpPr>
          <p:nvPr/>
        </p:nvSpPr>
        <p:spPr>
          <a:xfrm>
            <a:off x="725475" y="4910462"/>
            <a:ext cx="7637425" cy="533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4800" b="1">
                <a:latin typeface="メイリオ" panose="020B0604030504040204" pitchFamily="50" charset="-128"/>
                <a:ea typeface="メイリオ" panose="020B0604030504040204" pitchFamily="50" charset="-128"/>
              </a:rPr>
              <a:t>B </a:t>
            </a:r>
            <a:r>
              <a:rPr lang="ja-JP" altLang="en-US" sz="4800" b="1">
                <a:latin typeface="メイリオ" panose="020B0604030504040204" pitchFamily="50" charset="-128"/>
                <a:ea typeface="メイリオ" panose="020B0604030504040204" pitchFamily="50" charset="-128"/>
              </a:rPr>
              <a:t>ながされてしまう</a:t>
            </a:r>
          </a:p>
        </p:txBody>
      </p:sp>
      <p:sp>
        <p:nvSpPr>
          <p:cNvPr id="12" name="楕円 11"/>
          <p:cNvSpPr/>
          <p:nvPr/>
        </p:nvSpPr>
        <p:spPr>
          <a:xfrm>
            <a:off x="467544" y="4450335"/>
            <a:ext cx="6930654" cy="1301128"/>
          </a:xfrm>
          <a:prstGeom prst="ellipse">
            <a:avLst/>
          </a:prstGeom>
          <a:noFill/>
          <a:ln w="7620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13" name="タイトル 3"/>
          <p:cNvSpPr txBox="1">
            <a:spLocks/>
          </p:cNvSpPr>
          <p:nvPr/>
        </p:nvSpPr>
        <p:spPr>
          <a:xfrm>
            <a:off x="4568044" y="1316320"/>
            <a:ext cx="1114050" cy="533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a:latin typeface="メイリオ" panose="020B0604030504040204" pitchFamily="50" charset="-128"/>
                <a:ea typeface="メイリオ" panose="020B0604030504040204" pitchFamily="50" charset="-128"/>
              </a:rPr>
              <a:t>つなみ</a:t>
            </a:r>
          </a:p>
        </p:txBody>
      </p:sp>
      <p:sp>
        <p:nvSpPr>
          <p:cNvPr id="14" name="タイトル 3"/>
          <p:cNvSpPr txBox="1">
            <a:spLocks/>
          </p:cNvSpPr>
          <p:nvPr/>
        </p:nvSpPr>
        <p:spPr>
          <a:xfrm>
            <a:off x="4591038" y="3429000"/>
            <a:ext cx="557026" cy="5170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a:latin typeface="メイリオ" panose="020B0604030504040204" pitchFamily="50" charset="-128"/>
                <a:ea typeface="メイリオ" panose="020B0604030504040204" pitchFamily="50" charset="-128"/>
              </a:rPr>
              <a:t>た</a:t>
            </a:r>
          </a:p>
        </p:txBody>
      </p:sp>
      <p:sp>
        <p:nvSpPr>
          <p:cNvPr id="2" name="八角形 1">
            <a:extLst>
              <a:ext uri="{FF2B5EF4-FFF2-40B4-BE49-F238E27FC236}">
                <a16:creationId xmlns:a16="http://schemas.microsoft.com/office/drawing/2014/main" id="{B81EA43D-3990-015B-84F5-C3744E73E2B3}"/>
              </a:ext>
            </a:extLst>
          </p:cNvPr>
          <p:cNvSpPr/>
          <p:nvPr/>
        </p:nvSpPr>
        <p:spPr>
          <a:xfrm>
            <a:off x="3707904" y="5551354"/>
            <a:ext cx="4680520" cy="1237049"/>
          </a:xfrm>
          <a:prstGeom prst="octagon">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3600">
                <a:solidFill>
                  <a:schemeClr val="tx1"/>
                </a:solidFill>
                <a:latin typeface="メイリオ" panose="020B0604030504040204" pitchFamily="50" charset="-128"/>
                <a:ea typeface="メイリオ" panose="020B0604030504040204" pitchFamily="50" charset="-128"/>
              </a:rPr>
              <a:t>B</a:t>
            </a:r>
            <a:r>
              <a:rPr kumimoji="1" lang="ja-JP" altLang="en-US" sz="3600">
                <a:solidFill>
                  <a:schemeClr val="tx1"/>
                </a:solidFill>
                <a:latin typeface="メイリオ" panose="020B0604030504040204" pitchFamily="50" charset="-128"/>
                <a:ea typeface="メイリオ" panose="020B0604030504040204" pitchFamily="50" charset="-128"/>
              </a:rPr>
              <a:t>の</a:t>
            </a:r>
            <a:r>
              <a:rPr lang="ja-JP" altLang="en-US" sz="3600">
                <a:solidFill>
                  <a:schemeClr val="tx1"/>
                </a:solidFill>
                <a:latin typeface="メイリオ" panose="020B0604030504040204" pitchFamily="50" charset="-128"/>
                <a:ea typeface="メイリオ" panose="020B0604030504040204" pitchFamily="50" charset="-128"/>
              </a:rPr>
              <a:t>人</a:t>
            </a:r>
            <a:r>
              <a:rPr kumimoji="1" lang="ja-JP" altLang="en-US" sz="3600">
                <a:solidFill>
                  <a:schemeClr val="tx1"/>
                </a:solidFill>
                <a:latin typeface="メイリオ" panose="020B0604030504040204" pitchFamily="50" charset="-128"/>
                <a:ea typeface="メイリオ" panose="020B0604030504040204" pitchFamily="50" charset="-128"/>
              </a:rPr>
              <a:t>は</a:t>
            </a:r>
            <a:endParaRPr kumimoji="1" lang="en-US" altLang="ja-JP" sz="3600">
              <a:solidFill>
                <a:schemeClr val="tx1"/>
              </a:solidFill>
              <a:latin typeface="メイリオ" panose="020B0604030504040204" pitchFamily="50" charset="-128"/>
              <a:ea typeface="メイリオ" panose="020B0604030504040204" pitchFamily="50" charset="-128"/>
            </a:endParaRPr>
          </a:p>
          <a:p>
            <a:pPr algn="ctr"/>
            <a:r>
              <a:rPr kumimoji="1" lang="ja-JP" altLang="en-US" sz="3600">
                <a:solidFill>
                  <a:schemeClr val="tx1"/>
                </a:solidFill>
                <a:latin typeface="メイリオ" panose="020B0604030504040204" pitchFamily="50" charset="-128"/>
                <a:ea typeface="メイリオ" panose="020B0604030504040204" pitchFamily="50" charset="-128"/>
              </a:rPr>
              <a:t>１マスすすもう！</a:t>
            </a:r>
          </a:p>
        </p:txBody>
      </p:sp>
      <p:pic>
        <p:nvPicPr>
          <p:cNvPr id="3" name="図 2">
            <a:extLst>
              <a:ext uri="{FF2B5EF4-FFF2-40B4-BE49-F238E27FC236}">
                <a16:creationId xmlns:a16="http://schemas.microsoft.com/office/drawing/2014/main" id="{FA53A292-E677-5463-060C-0520B7BBA891}"/>
              </a:ext>
            </a:extLst>
          </p:cNvPr>
          <p:cNvPicPr>
            <a:picLocks noChangeAspect="1"/>
          </p:cNvPicPr>
          <p:nvPr/>
        </p:nvPicPr>
        <p:blipFill>
          <a:blip r:embed="rId3"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a:xfrm>
            <a:off x="7796486" y="5524377"/>
            <a:ext cx="1347514" cy="1347514"/>
          </a:xfrm>
          <a:prstGeom prst="rect">
            <a:avLst/>
          </a:prstGeom>
        </p:spPr>
      </p:pic>
    </p:spTree>
    <p:extLst>
      <p:ext uri="{BB962C8B-B14F-4D97-AF65-F5344CB8AC3E}">
        <p14:creationId xmlns:p14="http://schemas.microsoft.com/office/powerpoint/2010/main" val="185141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cTn>
                              </p:par>
                              <p:par>
                                <p:cTn id="10" presetID="10" presetClass="exit" presetSubtype="0" fill="hold" grpId="0" nodeType="withEffect">
                                  <p:stCondLst>
                                    <p:cond delay="500"/>
                                  </p:stCondLst>
                                  <p:childTnLst>
                                    <p:animEffect transition="out" filter="fade">
                                      <p:cBhvr>
                                        <p:cTn id="11" dur="1000"/>
                                        <p:tgtEl>
                                          <p:spTgt spid="31"/>
                                        </p:tgtEl>
                                      </p:cBhvr>
                                    </p:animEffect>
                                    <p:set>
                                      <p:cBhvr>
                                        <p:cTn id="12" dur="1" fill="hold">
                                          <p:stCondLst>
                                            <p:cond delay="999"/>
                                          </p:stCondLst>
                                        </p:cTn>
                                        <p:tgtEl>
                                          <p:spTgt spid="31"/>
                                        </p:tgtEl>
                                        <p:attrNameLst>
                                          <p:attrName>style.visibility</p:attrName>
                                        </p:attrNameLst>
                                      </p:cBhvr>
                                      <p:to>
                                        <p:strVal val="hidden"/>
                                      </p:to>
                                    </p:set>
                                  </p:childTnLst>
                                </p:cTn>
                              </p:par>
                              <p:par>
                                <p:cTn id="13" presetID="10" presetClass="exit" presetSubtype="0" fill="hold" grpId="0" nodeType="withEffect">
                                  <p:stCondLst>
                                    <p:cond delay="500"/>
                                  </p:stCondLst>
                                  <p:childTnLst>
                                    <p:animEffect transition="out" filter="fade">
                                      <p:cBhvr>
                                        <p:cTn id="14" dur="1000"/>
                                        <p:tgtEl>
                                          <p:spTgt spid="14"/>
                                        </p:tgtEl>
                                      </p:cBhvr>
                                    </p:animEffect>
                                    <p:set>
                                      <p:cBhvr>
                                        <p:cTn id="15" dur="1" fill="hold">
                                          <p:stCondLst>
                                            <p:cond delay="999"/>
                                          </p:stCondLst>
                                        </p:cTn>
                                        <p:tgtEl>
                                          <p:spTgt spid="14"/>
                                        </p:tgtEl>
                                        <p:attrNameLst>
                                          <p:attrName>style.visibility</p:attrName>
                                        </p:attrNameLst>
                                      </p:cBhvr>
                                      <p:to>
                                        <p:strVal val="hidden"/>
                                      </p:to>
                                    </p:set>
                                  </p:childTnLst>
                                </p:cTn>
                              </p:par>
                            </p:childTnLst>
                          </p:cTn>
                        </p:par>
                        <p:par>
                          <p:cTn id="16" fill="hold">
                            <p:stCondLst>
                              <p:cond delay="2000"/>
                            </p:stCondLst>
                            <p:childTnLst>
                              <p:par>
                                <p:cTn id="17" presetID="2" presetClass="entr" presetSubtype="4" fill="hold" grpId="0" nodeType="afterEffect">
                                  <p:stCondLst>
                                    <p:cond delay="200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200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2" grpId="0" animBg="1"/>
      <p:bldP spid="14" grpId="0"/>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665D5-4916-90A4-EA24-80DD3DEC7FA2}"/>
            </a:ext>
          </a:extLst>
        </p:cNvPr>
        <p:cNvGrpSpPr/>
        <p:nvPr/>
      </p:nvGrpSpPr>
      <p:grpSpPr>
        <a:xfrm>
          <a:off x="0" y="0"/>
          <a:ext cx="0" cy="0"/>
          <a:chOff x="0" y="0"/>
          <a:chExt cx="0" cy="0"/>
        </a:xfrm>
      </p:grpSpPr>
      <p:pic>
        <p:nvPicPr>
          <p:cNvPr id="10" name="図 9" descr="図形, 四角形&#10;&#10;AI 生成コンテンツは誤りを含む可能性があります。">
            <a:extLst>
              <a:ext uri="{FF2B5EF4-FFF2-40B4-BE49-F238E27FC236}">
                <a16:creationId xmlns:a16="http://schemas.microsoft.com/office/drawing/2014/main" id="{FE1F4090-9F70-BF7B-B74E-9174B5114D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2815" y="3806280"/>
            <a:ext cx="3319581" cy="1737377"/>
          </a:xfrm>
          <a:prstGeom prst="rect">
            <a:avLst/>
          </a:prstGeom>
        </p:spPr>
      </p:pic>
      <p:pic>
        <p:nvPicPr>
          <p:cNvPr id="39" name="図 38">
            <a:extLst>
              <a:ext uri="{FF2B5EF4-FFF2-40B4-BE49-F238E27FC236}">
                <a16:creationId xmlns:a16="http://schemas.microsoft.com/office/drawing/2014/main" id="{C14153D0-E8F5-FD76-FAD2-37A8614214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374173" y="3684130"/>
            <a:ext cx="1527305" cy="1151352"/>
          </a:xfrm>
          <a:prstGeom prst="rect">
            <a:avLst/>
          </a:prstGeom>
        </p:spPr>
      </p:pic>
      <p:pic>
        <p:nvPicPr>
          <p:cNvPr id="17" name="図 16" descr="図形, 矢印&#10;&#10;AI 生成コンテンツは誤りを含む可能性があります。">
            <a:extLst>
              <a:ext uri="{FF2B5EF4-FFF2-40B4-BE49-F238E27FC236}">
                <a16:creationId xmlns:a16="http://schemas.microsoft.com/office/drawing/2014/main" id="{980C6FD2-FE82-0B13-7E82-A809EF17BF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2815" y="4453891"/>
            <a:ext cx="4217365" cy="1296798"/>
          </a:xfrm>
          <a:prstGeom prst="rect">
            <a:avLst/>
          </a:prstGeom>
        </p:spPr>
      </p:pic>
      <p:pic>
        <p:nvPicPr>
          <p:cNvPr id="7" name="図 6" descr="アイコン&#10;&#10;AI 生成コンテンツは誤りを含む可能性があります。">
            <a:extLst>
              <a:ext uri="{FF2B5EF4-FFF2-40B4-BE49-F238E27FC236}">
                <a16:creationId xmlns:a16="http://schemas.microsoft.com/office/drawing/2014/main" id="{082596F1-7602-CBDD-177F-EF2C7F7C2A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846" y="3739597"/>
            <a:ext cx="4281096" cy="2008929"/>
          </a:xfrm>
          <a:prstGeom prst="rect">
            <a:avLst/>
          </a:prstGeom>
        </p:spPr>
      </p:pic>
      <p:sp>
        <p:nvSpPr>
          <p:cNvPr id="13" name="正方形/長方形 12">
            <a:extLst>
              <a:ext uri="{FF2B5EF4-FFF2-40B4-BE49-F238E27FC236}">
                <a16:creationId xmlns:a16="http://schemas.microsoft.com/office/drawing/2014/main" id="{CE41F54F-1599-0D25-D510-69769EF56723}"/>
              </a:ext>
            </a:extLst>
          </p:cNvPr>
          <p:cNvSpPr/>
          <p:nvPr/>
        </p:nvSpPr>
        <p:spPr>
          <a:xfrm>
            <a:off x="-6350" y="0"/>
            <a:ext cx="9144000" cy="830997"/>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3600" b="1">
                <a:latin typeface="HGP創英角ｺﾞｼｯｸUB" panose="020B0900000000000000" pitchFamily="50" charset="-128"/>
                <a:ea typeface="HGP創英角ｺﾞｼｯｸUB" panose="020B0900000000000000" pitchFamily="50" charset="-128"/>
                <a:cs typeface="メイリオ" panose="020B0604030504040204" pitchFamily="50" charset="-128"/>
              </a:rPr>
              <a:t>ふつう</a:t>
            </a:r>
            <a:r>
              <a:rPr kumimoji="1" lang="ja-JP" altLang="en-US" sz="3600" b="1">
                <a:latin typeface="HGP創英角ｺﾞｼｯｸUB" panose="020B0900000000000000" pitchFamily="50" charset="-128"/>
                <a:ea typeface="HGP創英角ｺﾞｼｯｸUB" panose="020B0900000000000000" pitchFamily="50" charset="-128"/>
                <a:cs typeface="メイリオ" panose="020B0604030504040204" pitchFamily="50" charset="-128"/>
              </a:rPr>
              <a:t>の波と津波のちがい</a:t>
            </a:r>
          </a:p>
        </p:txBody>
      </p:sp>
      <p:sp>
        <p:nvSpPr>
          <p:cNvPr id="15" name="テキスト ボックス 14">
            <a:extLst>
              <a:ext uri="{FF2B5EF4-FFF2-40B4-BE49-F238E27FC236}">
                <a16:creationId xmlns:a16="http://schemas.microsoft.com/office/drawing/2014/main" id="{E73C174D-5E8B-262A-2627-52BCB65E92CF}"/>
              </a:ext>
            </a:extLst>
          </p:cNvPr>
          <p:cNvSpPr txBox="1"/>
          <p:nvPr/>
        </p:nvSpPr>
        <p:spPr>
          <a:xfrm>
            <a:off x="3635896" y="4974"/>
            <a:ext cx="1656184" cy="338554"/>
          </a:xfrm>
          <a:prstGeom prst="rect">
            <a:avLst/>
          </a:prstGeom>
          <a:noFill/>
        </p:spPr>
        <p:txBody>
          <a:bodyPr wrap="square" rtlCol="0">
            <a:spAutoFit/>
          </a:bodyPr>
          <a:lstStyle/>
          <a:p>
            <a:pPr algn="dist"/>
            <a:r>
              <a:rPr kumimoji="1" lang="ja-JP" altLang="en-US" sz="1600" b="1">
                <a:solidFill>
                  <a:schemeClr val="bg1"/>
                </a:solidFill>
                <a:latin typeface="HGP創英角ｺﾞｼｯｸUB" panose="020B0900000000000000" pitchFamily="50" charset="-128"/>
                <a:ea typeface="HGP創英角ｺﾞｼｯｸUB" panose="020B0900000000000000" pitchFamily="50" charset="-128"/>
              </a:rPr>
              <a:t>なみ　　　つなみ　　</a:t>
            </a:r>
          </a:p>
        </p:txBody>
      </p:sp>
      <p:sp>
        <p:nvSpPr>
          <p:cNvPr id="11" name="テキスト ボックス 10">
            <a:extLst>
              <a:ext uri="{FF2B5EF4-FFF2-40B4-BE49-F238E27FC236}">
                <a16:creationId xmlns:a16="http://schemas.microsoft.com/office/drawing/2014/main" id="{DA8BCAF9-5662-56FF-F54F-2506D22C973D}"/>
              </a:ext>
            </a:extLst>
          </p:cNvPr>
          <p:cNvSpPr txBox="1"/>
          <p:nvPr/>
        </p:nvSpPr>
        <p:spPr>
          <a:xfrm>
            <a:off x="-24540" y="5999142"/>
            <a:ext cx="3777436" cy="830997"/>
          </a:xfrm>
          <a:prstGeom prst="rect">
            <a:avLst/>
          </a:prstGeom>
          <a:noFill/>
        </p:spPr>
        <p:txBody>
          <a:bodyPr wrap="square">
            <a:spAutoFit/>
          </a:bodyPr>
          <a:lstStyle/>
          <a:p>
            <a:r>
              <a:rPr lang="ja-JP" altLang="en-US" sz="1200">
                <a:latin typeface="メイリオ" panose="020B0604030504040204" pitchFamily="50" charset="-128"/>
                <a:ea typeface="メイリオ" panose="020B0604030504040204" pitchFamily="50" charset="-128"/>
                <a:hlinkClick r:id="rId7">
                  <a:extLst>
                    <a:ext uri="{A12FA001-AC4F-418D-AE19-62706E023703}">
                      <ahyp:hlinkClr xmlns:ahyp="http://schemas.microsoft.com/office/drawing/2018/hyperlinkcolor" val="tx"/>
                    </a:ext>
                  </a:extLst>
                </a:hlinkClick>
              </a:rPr>
              <a:t>気象庁</a:t>
            </a:r>
            <a:r>
              <a:rPr lang="en-US" altLang="ja-JP" sz="1200">
                <a:latin typeface="メイリオ" panose="020B0604030504040204" pitchFamily="50" charset="-128"/>
                <a:ea typeface="メイリオ" panose="020B0604030504040204" pitchFamily="50" charset="-128"/>
                <a:hlinkClick r:id="rId7">
                  <a:extLst>
                    <a:ext uri="{A12FA001-AC4F-418D-AE19-62706E023703}">
                      <ahyp:hlinkClr xmlns:ahyp="http://schemas.microsoft.com/office/drawing/2018/hyperlinkcolor" val="tx"/>
                    </a:ext>
                  </a:extLst>
                </a:hlinkClick>
              </a:rPr>
              <a:t>YouTube</a:t>
            </a:r>
            <a:r>
              <a:rPr lang="ja-JP" altLang="en-US" sz="1200">
                <a:latin typeface="メイリオ" panose="020B0604030504040204" pitchFamily="50" charset="-128"/>
                <a:ea typeface="メイリオ" panose="020B0604030504040204" pitchFamily="50" charset="-128"/>
                <a:hlinkClick r:id="rId7">
                  <a:extLst>
                    <a:ext uri="{A12FA001-AC4F-418D-AE19-62706E023703}">
                      <ahyp:hlinkClr xmlns:ahyp="http://schemas.microsoft.com/office/drawing/2018/hyperlinkcolor" val="tx"/>
                    </a:ext>
                  </a:extLst>
                </a:hlinkClick>
              </a:rPr>
              <a:t>参照</a:t>
            </a:r>
            <a:endParaRPr lang="en-US" altLang="ja-JP" sz="1200">
              <a:latin typeface="メイリオ" panose="020B0604030504040204" pitchFamily="50" charset="-128"/>
              <a:ea typeface="メイリオ" panose="020B0604030504040204" pitchFamily="50" charset="-128"/>
              <a:hlinkClick r:id="rId7">
                <a:extLst>
                  <a:ext uri="{A12FA001-AC4F-418D-AE19-62706E023703}">
                    <ahyp:hlinkClr xmlns:ahyp="http://schemas.microsoft.com/office/drawing/2018/hyperlinkcolor" val="tx"/>
                  </a:ext>
                </a:extLst>
              </a:hlinkClick>
            </a:endParaRPr>
          </a:p>
          <a:p>
            <a:r>
              <a:rPr lang="en-US" altLang="ja-JP" sz="1200">
                <a:latin typeface="メイリオ" panose="020B0604030504040204" pitchFamily="50" charset="-128"/>
                <a:ea typeface="メイリオ" panose="020B0604030504040204" pitchFamily="50" charset="-128"/>
                <a:hlinkClick r:id="rId7">
                  <a:extLst>
                    <a:ext uri="{A12FA001-AC4F-418D-AE19-62706E023703}">
                      <ahyp:hlinkClr xmlns:ahyp="http://schemas.microsoft.com/office/drawing/2018/hyperlinkcolor" val="tx"/>
                    </a:ext>
                  </a:extLst>
                </a:hlinkClick>
              </a:rPr>
              <a:t>https://www.youtube.com/watch?v=F8u0T_2KWUA&amp;list=PLulV_CmWlZHMc8yk5j64AcYQXIPhZo4F2&amp;index=1</a:t>
            </a:r>
            <a:endParaRPr lang="ja-JP" altLang="en-US" sz="1200">
              <a:latin typeface="メイリオ" panose="020B0604030504040204" pitchFamily="50" charset="-128"/>
              <a:ea typeface="メイリオ" panose="020B0604030504040204" pitchFamily="50" charset="-128"/>
            </a:endParaRPr>
          </a:p>
        </p:txBody>
      </p:sp>
      <p:pic>
        <p:nvPicPr>
          <p:cNvPr id="12" name="図 11" descr="QR コード&#10;&#10;AI 生成コンテンツは誤りを含む可能性があります。">
            <a:extLst>
              <a:ext uri="{FF2B5EF4-FFF2-40B4-BE49-F238E27FC236}">
                <a16:creationId xmlns:a16="http://schemas.microsoft.com/office/drawing/2014/main" id="{E860F931-744D-3DE0-5C4A-D1F4A2EE9F25}"/>
              </a:ext>
            </a:extLst>
          </p:cNvPr>
          <p:cNvPicPr>
            <a:picLocks noChangeAspect="1"/>
          </p:cNvPicPr>
          <p:nvPr/>
        </p:nvPicPr>
        <p:blipFill>
          <a:blip r:embed="rId8"/>
          <a:stretch>
            <a:fillRect/>
          </a:stretch>
        </p:blipFill>
        <p:spPr>
          <a:xfrm>
            <a:off x="3635896" y="6089406"/>
            <a:ext cx="650468" cy="650468"/>
          </a:xfrm>
          <a:prstGeom prst="rect">
            <a:avLst/>
          </a:prstGeom>
        </p:spPr>
      </p:pic>
      <p:pic>
        <p:nvPicPr>
          <p:cNvPr id="1026" name="Picture 2">
            <a:extLst>
              <a:ext uri="{FF2B5EF4-FFF2-40B4-BE49-F238E27FC236}">
                <a16:creationId xmlns:a16="http://schemas.microsoft.com/office/drawing/2014/main" id="{E53EEAF9-536D-A47E-4A78-9658AA3B15D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9498" y="4678549"/>
            <a:ext cx="651049" cy="497128"/>
          </a:xfrm>
          <a:prstGeom prst="rect">
            <a:avLst/>
          </a:prstGeom>
          <a:noFill/>
          <a:extLst>
            <a:ext uri="{909E8E84-426E-40DD-AFC4-6F175D3DCCD1}">
              <a14:hiddenFill xmlns:a14="http://schemas.microsoft.com/office/drawing/2010/main">
                <a:solidFill>
                  <a:srgbClr val="FFFFFF"/>
                </a:solidFill>
              </a14:hiddenFill>
            </a:ext>
          </a:extLst>
        </p:spPr>
      </p:pic>
      <p:pic>
        <p:nvPicPr>
          <p:cNvPr id="19" name="図 18">
            <a:extLst>
              <a:ext uri="{FF2B5EF4-FFF2-40B4-BE49-F238E27FC236}">
                <a16:creationId xmlns:a16="http://schemas.microsoft.com/office/drawing/2014/main" id="{EF0AB3F3-4861-3E26-3EF9-C9369CD9A9A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8130879" y="3691903"/>
            <a:ext cx="1016660" cy="759318"/>
          </a:xfrm>
          <a:prstGeom prst="rect">
            <a:avLst/>
          </a:prstGeom>
        </p:spPr>
      </p:pic>
      <p:pic>
        <p:nvPicPr>
          <p:cNvPr id="1028" name="Picture 4">
            <a:extLst>
              <a:ext uri="{FF2B5EF4-FFF2-40B4-BE49-F238E27FC236}">
                <a16:creationId xmlns:a16="http://schemas.microsoft.com/office/drawing/2014/main" id="{63455ED8-E0CB-2D66-30FC-A4FEBEF0079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8270413">
            <a:off x="5724365" y="4486728"/>
            <a:ext cx="734537" cy="461709"/>
          </a:xfrm>
          <a:prstGeom prst="rect">
            <a:avLst/>
          </a:prstGeom>
          <a:noFill/>
          <a:extLst>
            <a:ext uri="{909E8E84-426E-40DD-AFC4-6F175D3DCCD1}">
              <a14:hiddenFill xmlns:a14="http://schemas.microsoft.com/office/drawing/2010/main">
                <a:solidFill>
                  <a:srgbClr val="FFFFFF"/>
                </a:solidFill>
              </a14:hiddenFill>
            </a:ext>
          </a:extLst>
        </p:spPr>
      </p:pic>
      <p:sp>
        <p:nvSpPr>
          <p:cNvPr id="41" name="角丸四角形 32">
            <a:extLst>
              <a:ext uri="{FF2B5EF4-FFF2-40B4-BE49-F238E27FC236}">
                <a16:creationId xmlns:a16="http://schemas.microsoft.com/office/drawing/2014/main" id="{7908CBEA-8626-D367-971A-77909F2275E1}"/>
              </a:ext>
            </a:extLst>
          </p:cNvPr>
          <p:cNvSpPr/>
          <p:nvPr/>
        </p:nvSpPr>
        <p:spPr>
          <a:xfrm>
            <a:off x="132185" y="1793349"/>
            <a:ext cx="4299757" cy="1795450"/>
          </a:xfrm>
          <a:prstGeom prst="roundRect">
            <a:avLst/>
          </a:prstGeom>
          <a:solidFill>
            <a:srgbClr val="FFE38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r>
              <a:rPr kumimoji="0" lang="ja-JP" altLang="en-US" sz="4800" b="1">
                <a:solidFill>
                  <a:prstClr val="black"/>
                </a:solidFill>
                <a:latin typeface="メイリオ" panose="020B0604030504040204" pitchFamily="50" charset="-128"/>
                <a:ea typeface="メイリオ" panose="020B0604030504040204" pitchFamily="50" charset="-128"/>
              </a:rPr>
              <a:t>ふつうの波</a:t>
            </a:r>
          </a:p>
          <a:p>
            <a:pPr algn="ctr" defTabSz="457200" fontAlgn="auto">
              <a:spcBef>
                <a:spcPts val="0"/>
              </a:spcBef>
              <a:spcAft>
                <a:spcPts val="0"/>
              </a:spcAft>
            </a:pPr>
            <a:endParaRPr kumimoji="0" lang="ja-JP" altLang="en-US" sz="600">
              <a:solidFill>
                <a:prstClr val="black"/>
              </a:solidFill>
              <a:latin typeface="メイリオ" panose="020B0604030504040204" pitchFamily="50" charset="-128"/>
              <a:ea typeface="メイリオ" panose="020B0604030504040204" pitchFamily="50" charset="-128"/>
            </a:endParaRPr>
          </a:p>
          <a:p>
            <a:pPr algn="ctr" defTabSz="457200" fontAlgn="auto">
              <a:spcBef>
                <a:spcPts val="0"/>
              </a:spcBef>
              <a:spcAft>
                <a:spcPts val="0"/>
              </a:spcAft>
            </a:pPr>
            <a:r>
              <a:rPr kumimoji="0" lang="ja-JP" altLang="en-US" sz="2400" b="1">
                <a:solidFill>
                  <a:prstClr val="black"/>
                </a:solidFill>
                <a:latin typeface="メイリオ" panose="020B0604030504040204" pitchFamily="50" charset="-128"/>
                <a:ea typeface="メイリオ" panose="020B0604030504040204" pitchFamily="50" charset="-128"/>
              </a:rPr>
              <a:t>うみの上のほう</a:t>
            </a:r>
            <a:endParaRPr kumimoji="0" lang="en-US" altLang="ja-JP" sz="2400" b="1">
              <a:solidFill>
                <a:prstClr val="black"/>
              </a:solidFill>
              <a:latin typeface="メイリオ" panose="020B0604030504040204" pitchFamily="50" charset="-128"/>
              <a:ea typeface="メイリオ" panose="020B0604030504040204" pitchFamily="50" charset="-128"/>
            </a:endParaRPr>
          </a:p>
          <a:p>
            <a:pPr algn="ctr" defTabSz="457200" fontAlgn="auto">
              <a:spcBef>
                <a:spcPts val="0"/>
              </a:spcBef>
              <a:spcAft>
                <a:spcPts val="0"/>
              </a:spcAft>
            </a:pPr>
            <a:r>
              <a:rPr kumimoji="0" lang="ja-JP" altLang="en-US" sz="2400" b="1">
                <a:solidFill>
                  <a:prstClr val="black"/>
                </a:solidFill>
                <a:latin typeface="メイリオ" panose="020B0604030504040204" pitchFamily="50" charset="-128"/>
                <a:ea typeface="メイリオ" panose="020B0604030504040204" pitchFamily="50" charset="-128"/>
              </a:rPr>
              <a:t>だけでおこる</a:t>
            </a:r>
          </a:p>
        </p:txBody>
      </p:sp>
      <p:sp>
        <p:nvSpPr>
          <p:cNvPr id="42" name="角丸四角形 35">
            <a:extLst>
              <a:ext uri="{FF2B5EF4-FFF2-40B4-BE49-F238E27FC236}">
                <a16:creationId xmlns:a16="http://schemas.microsoft.com/office/drawing/2014/main" id="{A92F2BF1-1A1E-1289-AF5E-E1DD7D1EDEA1}"/>
              </a:ext>
            </a:extLst>
          </p:cNvPr>
          <p:cNvSpPr/>
          <p:nvPr/>
        </p:nvSpPr>
        <p:spPr>
          <a:xfrm>
            <a:off x="4710479" y="1799038"/>
            <a:ext cx="4308526" cy="1795450"/>
          </a:xfrm>
          <a:prstGeom prst="roundRect">
            <a:avLst/>
          </a:prstGeom>
          <a:solidFill>
            <a:schemeClr val="accent1">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r>
              <a:rPr kumimoji="0" lang="ja-JP" altLang="en-US" sz="4800" b="1">
                <a:solidFill>
                  <a:prstClr val="black"/>
                </a:solidFill>
                <a:latin typeface="メイリオ" panose="020B0604030504040204" pitchFamily="50" charset="-128"/>
                <a:ea typeface="メイリオ" panose="020B0604030504040204" pitchFamily="50" charset="-128"/>
              </a:rPr>
              <a:t>津波</a:t>
            </a:r>
          </a:p>
          <a:p>
            <a:pPr algn="ctr" defTabSz="457200" fontAlgn="auto">
              <a:spcBef>
                <a:spcPts val="0"/>
              </a:spcBef>
              <a:spcAft>
                <a:spcPts val="0"/>
              </a:spcAft>
            </a:pPr>
            <a:endParaRPr kumimoji="0" lang="ja-JP" altLang="en-US" sz="600">
              <a:solidFill>
                <a:prstClr val="black"/>
              </a:solidFill>
              <a:latin typeface="メイリオ" panose="020B0604030504040204" pitchFamily="50" charset="-128"/>
              <a:ea typeface="メイリオ" panose="020B0604030504040204" pitchFamily="50" charset="-128"/>
            </a:endParaRPr>
          </a:p>
          <a:p>
            <a:pPr algn="ctr" defTabSz="457200" fontAlgn="auto">
              <a:spcBef>
                <a:spcPts val="0"/>
              </a:spcBef>
              <a:spcAft>
                <a:spcPts val="0"/>
              </a:spcAft>
            </a:pPr>
            <a:r>
              <a:rPr kumimoji="0" lang="ja-JP" altLang="en-US" sz="2400" b="1">
                <a:solidFill>
                  <a:prstClr val="black"/>
                </a:solidFill>
                <a:latin typeface="メイリオ" panose="020B0604030504040204" pitchFamily="50" charset="-128"/>
                <a:ea typeface="メイリオ" panose="020B0604030504040204" pitchFamily="50" charset="-128"/>
              </a:rPr>
              <a:t>うみのそこから上まで</a:t>
            </a:r>
            <a:endParaRPr kumimoji="0" lang="en-US" altLang="ja-JP" sz="2400" b="1">
              <a:solidFill>
                <a:prstClr val="black"/>
              </a:solidFill>
              <a:latin typeface="メイリオ" panose="020B0604030504040204" pitchFamily="50" charset="-128"/>
              <a:ea typeface="メイリオ" panose="020B0604030504040204" pitchFamily="50" charset="-128"/>
            </a:endParaRPr>
          </a:p>
          <a:p>
            <a:pPr algn="ctr" defTabSz="457200" fontAlgn="auto">
              <a:spcBef>
                <a:spcPts val="0"/>
              </a:spcBef>
              <a:spcAft>
                <a:spcPts val="0"/>
              </a:spcAft>
            </a:pPr>
            <a:r>
              <a:rPr kumimoji="0" lang="ja-JP" altLang="en-US" sz="2400" b="1">
                <a:solidFill>
                  <a:prstClr val="black"/>
                </a:solidFill>
                <a:latin typeface="メイリオ" panose="020B0604030504040204" pitchFamily="50" charset="-128"/>
                <a:ea typeface="メイリオ" panose="020B0604030504040204" pitchFamily="50" charset="-128"/>
              </a:rPr>
              <a:t>ぜんぶがうごく</a:t>
            </a:r>
          </a:p>
        </p:txBody>
      </p:sp>
      <p:sp>
        <p:nvSpPr>
          <p:cNvPr id="44" name="矢印: 右 43">
            <a:extLst>
              <a:ext uri="{FF2B5EF4-FFF2-40B4-BE49-F238E27FC236}">
                <a16:creationId xmlns:a16="http://schemas.microsoft.com/office/drawing/2014/main" id="{0A616802-203E-C8EA-D1F6-3533F130CC62}"/>
              </a:ext>
            </a:extLst>
          </p:cNvPr>
          <p:cNvSpPr/>
          <p:nvPr/>
        </p:nvSpPr>
        <p:spPr>
          <a:xfrm>
            <a:off x="366271" y="4031745"/>
            <a:ext cx="216399" cy="28691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45" name="矢印: 右 44">
            <a:extLst>
              <a:ext uri="{FF2B5EF4-FFF2-40B4-BE49-F238E27FC236}">
                <a16:creationId xmlns:a16="http://schemas.microsoft.com/office/drawing/2014/main" id="{91DCC50A-606E-911F-081A-7A3D92C89606}"/>
              </a:ext>
            </a:extLst>
          </p:cNvPr>
          <p:cNvSpPr/>
          <p:nvPr/>
        </p:nvSpPr>
        <p:spPr>
          <a:xfrm>
            <a:off x="1497366" y="4031745"/>
            <a:ext cx="216399" cy="28691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46" name="矢印: 右 45">
            <a:extLst>
              <a:ext uri="{FF2B5EF4-FFF2-40B4-BE49-F238E27FC236}">
                <a16:creationId xmlns:a16="http://schemas.microsoft.com/office/drawing/2014/main" id="{F510CED5-A175-97AF-4729-C4330251B689}"/>
              </a:ext>
            </a:extLst>
          </p:cNvPr>
          <p:cNvSpPr/>
          <p:nvPr/>
        </p:nvSpPr>
        <p:spPr>
          <a:xfrm>
            <a:off x="2597801" y="4031745"/>
            <a:ext cx="216399" cy="28691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47" name="矢印: 右 46">
            <a:extLst>
              <a:ext uri="{FF2B5EF4-FFF2-40B4-BE49-F238E27FC236}">
                <a16:creationId xmlns:a16="http://schemas.microsoft.com/office/drawing/2014/main" id="{1F2A2065-3F16-7DA1-479A-73D1299F4DD9}"/>
              </a:ext>
            </a:extLst>
          </p:cNvPr>
          <p:cNvSpPr/>
          <p:nvPr/>
        </p:nvSpPr>
        <p:spPr>
          <a:xfrm>
            <a:off x="4839402" y="4148594"/>
            <a:ext cx="515651" cy="919842"/>
          </a:xfrm>
          <a:prstGeom prst="rightArrow">
            <a:avLst>
              <a:gd name="adj1" fmla="val 49486"/>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52" name="フリーフォーム: 図形 51">
            <a:extLst>
              <a:ext uri="{FF2B5EF4-FFF2-40B4-BE49-F238E27FC236}">
                <a16:creationId xmlns:a16="http://schemas.microsoft.com/office/drawing/2014/main" id="{448495BE-4722-03F4-59FF-0C1DA3287763}"/>
              </a:ext>
            </a:extLst>
          </p:cNvPr>
          <p:cNvSpPr/>
          <p:nvPr/>
        </p:nvSpPr>
        <p:spPr>
          <a:xfrm rot="20299994">
            <a:off x="5272130" y="4874861"/>
            <a:ext cx="478287" cy="176323"/>
          </a:xfrm>
          <a:custGeom>
            <a:avLst/>
            <a:gdLst>
              <a:gd name="csX0" fmla="*/ 0 w 1711068"/>
              <a:gd name="csY0" fmla="*/ 302004 h 679508"/>
              <a:gd name="csX1" fmla="*/ 536895 w 1711068"/>
              <a:gd name="csY1" fmla="*/ 0 h 679508"/>
              <a:gd name="csX2" fmla="*/ 1073791 w 1711068"/>
              <a:gd name="csY2" fmla="*/ 302004 h 679508"/>
              <a:gd name="csX3" fmla="*/ 1065402 w 1711068"/>
              <a:gd name="csY3" fmla="*/ 587230 h 679508"/>
              <a:gd name="csX4" fmla="*/ 830510 w 1711068"/>
              <a:gd name="csY4" fmla="*/ 679508 h 679508"/>
              <a:gd name="csX5" fmla="*/ 637563 w 1711068"/>
              <a:gd name="csY5" fmla="*/ 587230 h 679508"/>
              <a:gd name="csX6" fmla="*/ 671119 w 1711068"/>
              <a:gd name="csY6" fmla="*/ 369116 h 679508"/>
              <a:gd name="csX7" fmla="*/ 830510 w 1711068"/>
              <a:gd name="csY7" fmla="*/ 251670 h 679508"/>
              <a:gd name="csX8" fmla="*/ 1140903 w 1711068"/>
              <a:gd name="csY8" fmla="*/ 192947 h 679508"/>
              <a:gd name="csX9" fmla="*/ 1661020 w 1711068"/>
              <a:gd name="csY9" fmla="*/ 134224 h 679508"/>
              <a:gd name="csX10" fmla="*/ 1661020 w 1711068"/>
              <a:gd name="csY10" fmla="*/ 142613 h 6795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711068" h="679508">
                <a:moveTo>
                  <a:pt x="0" y="302004"/>
                </a:moveTo>
                <a:cubicBezTo>
                  <a:pt x="178965" y="151002"/>
                  <a:pt x="357930" y="0"/>
                  <a:pt x="536895" y="0"/>
                </a:cubicBezTo>
                <a:cubicBezTo>
                  <a:pt x="715860" y="0"/>
                  <a:pt x="985707" y="204132"/>
                  <a:pt x="1073791" y="302004"/>
                </a:cubicBezTo>
                <a:cubicBezTo>
                  <a:pt x="1161875" y="399876"/>
                  <a:pt x="1105949" y="524313"/>
                  <a:pt x="1065402" y="587230"/>
                </a:cubicBezTo>
                <a:cubicBezTo>
                  <a:pt x="1024855" y="650147"/>
                  <a:pt x="901816" y="679508"/>
                  <a:pt x="830510" y="679508"/>
                </a:cubicBezTo>
                <a:cubicBezTo>
                  <a:pt x="759204" y="679508"/>
                  <a:pt x="664128" y="638962"/>
                  <a:pt x="637563" y="587230"/>
                </a:cubicBezTo>
                <a:cubicBezTo>
                  <a:pt x="610998" y="535498"/>
                  <a:pt x="638961" y="425043"/>
                  <a:pt x="671119" y="369116"/>
                </a:cubicBezTo>
                <a:cubicBezTo>
                  <a:pt x="703277" y="313189"/>
                  <a:pt x="752213" y="281031"/>
                  <a:pt x="830510" y="251670"/>
                </a:cubicBezTo>
                <a:cubicBezTo>
                  <a:pt x="908807" y="222308"/>
                  <a:pt x="1002485" y="212521"/>
                  <a:pt x="1140903" y="192947"/>
                </a:cubicBezTo>
                <a:cubicBezTo>
                  <a:pt x="1279321" y="173373"/>
                  <a:pt x="1574334" y="142613"/>
                  <a:pt x="1661020" y="134224"/>
                </a:cubicBezTo>
                <a:cubicBezTo>
                  <a:pt x="1747706" y="125835"/>
                  <a:pt x="1704363" y="134224"/>
                  <a:pt x="1661020" y="142613"/>
                </a:cubicBezTo>
              </a:path>
            </a:pathLst>
          </a:cu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schemeClr val="tx1"/>
              </a:solidFill>
            </a:endParaRPr>
          </a:p>
        </p:txBody>
      </p:sp>
      <p:sp>
        <p:nvSpPr>
          <p:cNvPr id="49" name="フリーフォーム: 図形 48">
            <a:extLst>
              <a:ext uri="{FF2B5EF4-FFF2-40B4-BE49-F238E27FC236}">
                <a16:creationId xmlns:a16="http://schemas.microsoft.com/office/drawing/2014/main" id="{71F8DE58-0BAA-DB27-87AA-25AB2988A3F3}"/>
              </a:ext>
            </a:extLst>
          </p:cNvPr>
          <p:cNvSpPr/>
          <p:nvPr/>
        </p:nvSpPr>
        <p:spPr>
          <a:xfrm>
            <a:off x="4345739" y="5370313"/>
            <a:ext cx="4585636" cy="1305135"/>
          </a:xfrm>
          <a:custGeom>
            <a:avLst/>
            <a:gdLst>
              <a:gd name="csX0" fmla="*/ 3059158 w 4585636"/>
              <a:gd name="csY0" fmla="*/ 0 h 1305135"/>
              <a:gd name="csX1" fmla="*/ 3414774 w 4585636"/>
              <a:gd name="csY1" fmla="*/ 417772 h 1305135"/>
              <a:gd name="csX2" fmla="*/ 3821363 w 4585636"/>
              <a:gd name="csY2" fmla="*/ 417772 h 1305135"/>
              <a:gd name="csX3" fmla="*/ 4437739 w 4585636"/>
              <a:gd name="csY3" fmla="*/ 417772 h 1305135"/>
              <a:gd name="csX4" fmla="*/ 4585636 w 4585636"/>
              <a:gd name="csY4" fmla="*/ 565669 h 1305135"/>
              <a:gd name="csX5" fmla="*/ 4585636 w 4585636"/>
              <a:gd name="csY5" fmla="*/ 787507 h 1305135"/>
              <a:gd name="csX6" fmla="*/ 4585636 w 4585636"/>
              <a:gd name="csY6" fmla="*/ 1157238 h 1305135"/>
              <a:gd name="csX7" fmla="*/ 4437739 w 4585636"/>
              <a:gd name="csY7" fmla="*/ 1305135 h 1305135"/>
              <a:gd name="csX8" fmla="*/ 3821363 w 4585636"/>
              <a:gd name="csY8" fmla="*/ 1305135 h 1305135"/>
              <a:gd name="csX9" fmla="*/ 2674954 w 4585636"/>
              <a:gd name="csY9" fmla="*/ 1305135 h 1305135"/>
              <a:gd name="csX10" fmla="*/ 147897 w 4585636"/>
              <a:gd name="csY10" fmla="*/ 1305135 h 1305135"/>
              <a:gd name="csX11" fmla="*/ 0 w 4585636"/>
              <a:gd name="csY11" fmla="*/ 1157238 h 1305135"/>
              <a:gd name="csX12" fmla="*/ 0 w 4585636"/>
              <a:gd name="csY12" fmla="*/ 787507 h 1305135"/>
              <a:gd name="csX13" fmla="*/ 0 w 4585636"/>
              <a:gd name="csY13" fmla="*/ 565669 h 1305135"/>
              <a:gd name="csX14" fmla="*/ 147897 w 4585636"/>
              <a:gd name="csY14" fmla="*/ 417772 h 1305135"/>
              <a:gd name="csX15" fmla="*/ 2674954 w 4585636"/>
              <a:gd name="csY15" fmla="*/ 417772 h 1305135"/>
              <a:gd name="csX16" fmla="*/ 3005262 w 4585636"/>
              <a:gd name="csY16" fmla="*/ 417772 h 130513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585636" h="1305135">
                <a:moveTo>
                  <a:pt x="3059158" y="0"/>
                </a:moveTo>
                <a:lnTo>
                  <a:pt x="3414774" y="417772"/>
                </a:lnTo>
                <a:lnTo>
                  <a:pt x="3821363" y="417772"/>
                </a:lnTo>
                <a:lnTo>
                  <a:pt x="4437739" y="417772"/>
                </a:lnTo>
                <a:cubicBezTo>
                  <a:pt x="4519420" y="417772"/>
                  <a:pt x="4585636" y="483988"/>
                  <a:pt x="4585636" y="565669"/>
                </a:cubicBezTo>
                <a:lnTo>
                  <a:pt x="4585636" y="787507"/>
                </a:lnTo>
                <a:lnTo>
                  <a:pt x="4585636" y="1157238"/>
                </a:lnTo>
                <a:cubicBezTo>
                  <a:pt x="4585636" y="1238919"/>
                  <a:pt x="4519420" y="1305135"/>
                  <a:pt x="4437739" y="1305135"/>
                </a:cubicBezTo>
                <a:lnTo>
                  <a:pt x="3821363" y="1305135"/>
                </a:lnTo>
                <a:lnTo>
                  <a:pt x="2674954" y="1305135"/>
                </a:lnTo>
                <a:lnTo>
                  <a:pt x="147897" y="1305135"/>
                </a:lnTo>
                <a:cubicBezTo>
                  <a:pt x="66216" y="1305135"/>
                  <a:pt x="0" y="1238919"/>
                  <a:pt x="0" y="1157238"/>
                </a:cubicBezTo>
                <a:lnTo>
                  <a:pt x="0" y="787507"/>
                </a:lnTo>
                <a:lnTo>
                  <a:pt x="0" y="565669"/>
                </a:lnTo>
                <a:cubicBezTo>
                  <a:pt x="0" y="483988"/>
                  <a:pt x="66216" y="417772"/>
                  <a:pt x="147897" y="417772"/>
                </a:cubicBezTo>
                <a:lnTo>
                  <a:pt x="2674954" y="417772"/>
                </a:lnTo>
                <a:lnTo>
                  <a:pt x="3005262" y="417772"/>
                </a:lnTo>
                <a:close/>
              </a:path>
            </a:pathLst>
          </a:custGeom>
          <a:solidFill>
            <a:srgbClr val="FFFF00"/>
          </a:solidFill>
          <a:ln>
            <a:solidFill>
              <a:srgbClr val="FFC000"/>
            </a:solidFill>
          </a:ln>
        </p:spPr>
        <p:style>
          <a:lnRef idx="2">
            <a:schemeClr val="accent5"/>
          </a:lnRef>
          <a:fillRef idx="1">
            <a:schemeClr val="lt1"/>
          </a:fillRef>
          <a:effectRef idx="0">
            <a:schemeClr val="accent5"/>
          </a:effectRef>
          <a:fontRef idx="minor">
            <a:schemeClr val="dk1"/>
          </a:fontRef>
        </p:style>
        <p:txBody>
          <a:bodyPr wrap="square" rtlCol="0" anchor="ctr">
            <a:noAutofit/>
          </a:bodyPr>
          <a:lstStyle/>
          <a:p>
            <a:pPr algn="ctr" defTabSz="457200" fontAlgn="auto">
              <a:spcBef>
                <a:spcPts val="0"/>
              </a:spcBef>
              <a:spcAft>
                <a:spcPts val="0"/>
              </a:spcAft>
            </a:pPr>
            <a:endParaRPr kumimoji="0" lang="ja-JP" altLang="en-US" sz="2400" b="1">
              <a:solidFill>
                <a:srgbClr val="FF0000"/>
              </a:solidFill>
              <a:latin typeface="メイリオ" panose="020B0604030504040204" pitchFamily="50" charset="-128"/>
              <a:ea typeface="メイリオ" panose="020B0604030504040204" pitchFamily="50" charset="-128"/>
              <a:sym typeface="+mn-ea"/>
            </a:endParaRPr>
          </a:p>
        </p:txBody>
      </p:sp>
      <p:sp>
        <p:nvSpPr>
          <p:cNvPr id="50" name="テキスト ボックス 49">
            <a:extLst>
              <a:ext uri="{FF2B5EF4-FFF2-40B4-BE49-F238E27FC236}">
                <a16:creationId xmlns:a16="http://schemas.microsoft.com/office/drawing/2014/main" id="{4E014E5E-D01E-51E1-DBA2-E573DE8F57CF}"/>
              </a:ext>
            </a:extLst>
          </p:cNvPr>
          <p:cNvSpPr txBox="1"/>
          <p:nvPr/>
        </p:nvSpPr>
        <p:spPr>
          <a:xfrm>
            <a:off x="4378884" y="5881323"/>
            <a:ext cx="4519346" cy="830997"/>
          </a:xfrm>
          <a:prstGeom prst="rect">
            <a:avLst/>
          </a:prstGeom>
          <a:noFill/>
        </p:spPr>
        <p:txBody>
          <a:bodyPr wrap="square" rtlCol="0">
            <a:spAutoFit/>
          </a:bodyPr>
          <a:lstStyle/>
          <a:p>
            <a:pPr algn="ctr" defTabSz="457200" fontAlgn="auto">
              <a:spcBef>
                <a:spcPts val="0"/>
              </a:spcBef>
              <a:spcAft>
                <a:spcPts val="0"/>
              </a:spcAft>
            </a:pPr>
            <a:r>
              <a:rPr kumimoji="0" lang="ja-JP" altLang="en-US" sz="2400" b="1">
                <a:solidFill>
                  <a:srgbClr val="FF0000"/>
                </a:solidFill>
                <a:latin typeface="メイリオ" panose="020B0604030504040204" pitchFamily="50" charset="-128"/>
                <a:ea typeface="メイリオ" panose="020B0604030504040204" pitchFamily="50" charset="-128"/>
                <a:sym typeface="+mn-ea"/>
              </a:rPr>
              <a:t>ものすごく大きな力になるので</a:t>
            </a:r>
          </a:p>
          <a:p>
            <a:pPr algn="ctr" defTabSz="457200" fontAlgn="auto">
              <a:spcBef>
                <a:spcPts val="0"/>
              </a:spcBef>
              <a:spcAft>
                <a:spcPts val="0"/>
              </a:spcAft>
            </a:pPr>
            <a:r>
              <a:rPr kumimoji="0" lang="en-US" altLang="ja-JP" sz="2400" b="1">
                <a:solidFill>
                  <a:srgbClr val="FF0000"/>
                </a:solidFill>
                <a:latin typeface="メイリオ" panose="020B0604030504040204" pitchFamily="50" charset="-128"/>
                <a:ea typeface="メイリオ" panose="020B0604030504040204" pitchFamily="50" charset="-128"/>
                <a:sym typeface="+mn-ea"/>
              </a:rPr>
              <a:t>50cm</a:t>
            </a:r>
            <a:r>
              <a:rPr kumimoji="0" lang="ja-JP" altLang="en-US" sz="2400" b="1">
                <a:solidFill>
                  <a:srgbClr val="FF0000"/>
                </a:solidFill>
                <a:latin typeface="メイリオ" panose="020B0604030504040204" pitchFamily="50" charset="-128"/>
                <a:ea typeface="メイリオ" panose="020B0604030504040204" pitchFamily="50" charset="-128"/>
                <a:sym typeface="+mn-ea"/>
              </a:rPr>
              <a:t>の津波でもあぶない！</a:t>
            </a:r>
            <a:endParaRPr kumimoji="1" lang="ja-JP" altLang="en-US" sz="3600">
              <a:latin typeface="メイリオ" panose="020B0604030504040204" pitchFamily="50" charset="-128"/>
              <a:ea typeface="メイリオ" panose="020B0604030504040204" pitchFamily="50" charset="-128"/>
            </a:endParaRPr>
          </a:p>
        </p:txBody>
      </p:sp>
      <p:grpSp>
        <p:nvGrpSpPr>
          <p:cNvPr id="3" name="グループ化 2">
            <a:extLst>
              <a:ext uri="{FF2B5EF4-FFF2-40B4-BE49-F238E27FC236}">
                <a16:creationId xmlns:a16="http://schemas.microsoft.com/office/drawing/2014/main" id="{4C0C934D-4DA4-0A0A-724C-A218761185A1}"/>
              </a:ext>
            </a:extLst>
          </p:cNvPr>
          <p:cNvGrpSpPr/>
          <p:nvPr/>
        </p:nvGrpSpPr>
        <p:grpSpPr>
          <a:xfrm>
            <a:off x="1252411" y="793665"/>
            <a:ext cx="7116687" cy="1112800"/>
            <a:chOff x="1252411" y="793665"/>
            <a:chExt cx="7116687" cy="1112800"/>
          </a:xfrm>
        </p:grpSpPr>
        <p:sp>
          <p:nvSpPr>
            <p:cNvPr id="40" name="テキスト ボックス 39">
              <a:extLst>
                <a:ext uri="{FF2B5EF4-FFF2-40B4-BE49-F238E27FC236}">
                  <a16:creationId xmlns:a16="http://schemas.microsoft.com/office/drawing/2014/main" id="{9ABD6806-A0FB-B650-A2F9-E950B1501F25}"/>
                </a:ext>
              </a:extLst>
            </p:cNvPr>
            <p:cNvSpPr txBox="1"/>
            <p:nvPr/>
          </p:nvSpPr>
          <p:spPr>
            <a:xfrm>
              <a:off x="1252411" y="983135"/>
              <a:ext cx="7116687" cy="923330"/>
            </a:xfrm>
            <a:prstGeom prst="rect">
              <a:avLst/>
            </a:prstGeom>
            <a:noFill/>
          </p:spPr>
          <p:txBody>
            <a:bodyPr wrap="square" rtlCol="0">
              <a:spAutoFit/>
            </a:bodyPr>
            <a:lstStyle/>
            <a:p>
              <a:pPr defTabSz="457200" fontAlgn="auto">
                <a:spcBef>
                  <a:spcPts val="0"/>
                </a:spcBef>
                <a:spcAft>
                  <a:spcPts val="0"/>
                </a:spcAft>
              </a:pPr>
              <a:r>
                <a:rPr lang="ja-JP" altLang="en-US" sz="5400">
                  <a:solidFill>
                    <a:prstClr val="black"/>
                  </a:solidFill>
                  <a:latin typeface="メイリオ" panose="020B0604030504040204" pitchFamily="50" charset="-128"/>
                  <a:ea typeface="メイリオ" panose="020B0604030504040204" pitchFamily="50" charset="-128"/>
                </a:rPr>
                <a:t>津波は</a:t>
              </a:r>
              <a:r>
                <a:rPr lang="ja-JP" altLang="en-US" sz="5400" u="sng">
                  <a:solidFill>
                    <a:srgbClr val="FF0000"/>
                  </a:solidFill>
                  <a:latin typeface="メイリオ" panose="020B0604030504040204" pitchFamily="50" charset="-128"/>
                  <a:ea typeface="メイリオ" panose="020B0604030504040204" pitchFamily="50" charset="-128"/>
                </a:rPr>
                <a:t>威力が大きい</a:t>
              </a:r>
              <a:r>
                <a:rPr lang="ja-JP" altLang="en-US" sz="4800">
                  <a:solidFill>
                    <a:prstClr val="black"/>
                  </a:solidFill>
                  <a:latin typeface="メイリオ" panose="020B0604030504040204" pitchFamily="50" charset="-128"/>
                  <a:ea typeface="メイリオ" panose="020B0604030504040204" pitchFamily="50" charset="-128"/>
                </a:rPr>
                <a:t>！</a:t>
              </a:r>
            </a:p>
          </p:txBody>
        </p:sp>
        <p:sp>
          <p:nvSpPr>
            <p:cNvPr id="2" name="テキスト ボックス 1">
              <a:extLst>
                <a:ext uri="{FF2B5EF4-FFF2-40B4-BE49-F238E27FC236}">
                  <a16:creationId xmlns:a16="http://schemas.microsoft.com/office/drawing/2014/main" id="{2C160E41-312C-8E20-2A99-25A07710FCF3}"/>
                </a:ext>
              </a:extLst>
            </p:cNvPr>
            <p:cNvSpPr txBox="1"/>
            <p:nvPr/>
          </p:nvSpPr>
          <p:spPr>
            <a:xfrm>
              <a:off x="3587700" y="793665"/>
              <a:ext cx="1251701" cy="338554"/>
            </a:xfrm>
            <a:prstGeom prst="rect">
              <a:avLst/>
            </a:prstGeom>
            <a:noFill/>
          </p:spPr>
          <p:txBody>
            <a:bodyPr wrap="square" rtlCol="0">
              <a:spAutoFit/>
            </a:bodyPr>
            <a:lstStyle/>
            <a:p>
              <a:pPr defTabSz="457200" fontAlgn="auto">
                <a:spcBef>
                  <a:spcPts val="0"/>
                </a:spcBef>
                <a:spcAft>
                  <a:spcPts val="0"/>
                </a:spcAft>
              </a:pPr>
              <a:r>
                <a:rPr lang="ja-JP" altLang="en-US" sz="1600">
                  <a:solidFill>
                    <a:srgbClr val="FF0000"/>
                  </a:solidFill>
                  <a:latin typeface="メイリオ" panose="020B0604030504040204" pitchFamily="50" charset="-128"/>
                  <a:ea typeface="メイリオ" panose="020B0604030504040204" pitchFamily="50" charset="-128"/>
                </a:rPr>
                <a:t>い　りょく</a:t>
              </a:r>
              <a:endParaRPr lang="ja-JP" altLang="en-US" sz="1400">
                <a:solidFill>
                  <a:srgbClr val="FF0000"/>
                </a:solidFill>
                <a:latin typeface="メイリオ" panose="020B0604030504040204" pitchFamily="50" charset="-128"/>
                <a:ea typeface="メイリオ" panose="020B0604030504040204" pitchFamily="50" charset="-128"/>
              </a:endParaRPr>
            </a:p>
          </p:txBody>
        </p:sp>
      </p:grpSp>
      <p:sp>
        <p:nvSpPr>
          <p:cNvPr id="5" name="テキスト ボックス 4">
            <a:extLst>
              <a:ext uri="{FF2B5EF4-FFF2-40B4-BE49-F238E27FC236}">
                <a16:creationId xmlns:a16="http://schemas.microsoft.com/office/drawing/2014/main" id="{79778EB0-8805-67D1-A663-FE06878B30F9}"/>
              </a:ext>
            </a:extLst>
          </p:cNvPr>
          <p:cNvSpPr txBox="1"/>
          <p:nvPr/>
        </p:nvSpPr>
        <p:spPr>
          <a:xfrm>
            <a:off x="2022790" y="2537201"/>
            <a:ext cx="720080" cy="307777"/>
          </a:xfrm>
          <a:prstGeom prst="rect">
            <a:avLst/>
          </a:prstGeom>
          <a:noFill/>
        </p:spPr>
        <p:txBody>
          <a:bodyPr wrap="square" rtlCol="0">
            <a:spAutoFit/>
          </a:bodyPr>
          <a:lstStyle/>
          <a:p>
            <a:r>
              <a:rPr kumimoji="1" lang="ja-JP" altLang="en-US" sz="1400">
                <a:latin typeface="メイリオ" panose="020B0604030504040204" pitchFamily="50" charset="-128"/>
                <a:ea typeface="メイリオ" panose="020B0604030504040204" pitchFamily="50" charset="-128"/>
              </a:rPr>
              <a:t>うえ</a:t>
            </a:r>
          </a:p>
        </p:txBody>
      </p:sp>
      <p:sp>
        <p:nvSpPr>
          <p:cNvPr id="6" name="テキスト ボックス 5">
            <a:extLst>
              <a:ext uri="{FF2B5EF4-FFF2-40B4-BE49-F238E27FC236}">
                <a16:creationId xmlns:a16="http://schemas.microsoft.com/office/drawing/2014/main" id="{156A0EEF-8CA1-B775-ECD4-2B8B36D3717A}"/>
              </a:ext>
            </a:extLst>
          </p:cNvPr>
          <p:cNvSpPr txBox="1"/>
          <p:nvPr/>
        </p:nvSpPr>
        <p:spPr>
          <a:xfrm>
            <a:off x="6276586" y="5760322"/>
            <a:ext cx="1624892" cy="276999"/>
          </a:xfrm>
          <a:prstGeom prst="rect">
            <a:avLst/>
          </a:prstGeom>
          <a:noFill/>
        </p:spPr>
        <p:txBody>
          <a:bodyPr wrap="square" rtlCol="0">
            <a:spAutoFit/>
          </a:bodyPr>
          <a:lstStyle/>
          <a:p>
            <a:pPr algn="ctr" defTabSz="457200" fontAlgn="auto">
              <a:spcBef>
                <a:spcPts val="0"/>
              </a:spcBef>
              <a:spcAft>
                <a:spcPts val="0"/>
              </a:spcAft>
            </a:pPr>
            <a:r>
              <a:rPr kumimoji="0" lang="ja-JP" altLang="en-US" sz="1200">
                <a:solidFill>
                  <a:srgbClr val="FF0000"/>
                </a:solidFill>
                <a:latin typeface="メイリオ" panose="020B0604030504040204" pitchFamily="50" charset="-128"/>
                <a:ea typeface="メイリオ" panose="020B0604030504040204" pitchFamily="50" charset="-128"/>
                <a:sym typeface="+mn-ea"/>
              </a:rPr>
              <a:t>ちから</a:t>
            </a:r>
            <a:endParaRPr kumimoji="1" lang="ja-JP" altLang="en-US">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609025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bg/>
                                          </p:spTgt>
                                        </p:tgtEl>
                                        <p:attrNameLst>
                                          <p:attrName>style.visibility</p:attrName>
                                        </p:attrNameLst>
                                      </p:cBhvr>
                                      <p:to>
                                        <p:strVal val="visible"/>
                                      </p:to>
                                    </p:set>
                                    <p:animEffect transition="in" filter="fade">
                                      <p:cBhvr>
                                        <p:cTn id="12" dur="500"/>
                                        <p:tgtEl>
                                          <p:spTgt spid="41">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1">
                                            <p:txEl>
                                              <p:pRg st="0" end="0"/>
                                            </p:txEl>
                                          </p:spTgt>
                                        </p:tgtEl>
                                        <p:attrNameLst>
                                          <p:attrName>style.visibility</p:attrName>
                                        </p:attrNameLst>
                                      </p:cBhvr>
                                      <p:to>
                                        <p:strVal val="visible"/>
                                      </p:to>
                                    </p:set>
                                    <p:animEffect transition="in" filter="fade">
                                      <p:cBhvr>
                                        <p:cTn id="15" dur="500"/>
                                        <p:tgtEl>
                                          <p:spTgt spid="41">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1">
                                            <p:txEl>
                                              <p:pRg st="2" end="2"/>
                                            </p:txEl>
                                          </p:spTgt>
                                        </p:tgtEl>
                                        <p:attrNameLst>
                                          <p:attrName>style.visibility</p:attrName>
                                        </p:attrNameLst>
                                      </p:cBhvr>
                                      <p:to>
                                        <p:strVal val="visible"/>
                                      </p:to>
                                    </p:set>
                                    <p:animEffect transition="in" filter="fade">
                                      <p:cBhvr>
                                        <p:cTn id="18" dur="500"/>
                                        <p:tgtEl>
                                          <p:spTgt spid="41">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1">
                                            <p:txEl>
                                              <p:pRg st="3" end="3"/>
                                            </p:txEl>
                                          </p:spTgt>
                                        </p:tgtEl>
                                        <p:attrNameLst>
                                          <p:attrName>style.visibility</p:attrName>
                                        </p:attrNameLst>
                                      </p:cBhvr>
                                      <p:to>
                                        <p:strVal val="visible"/>
                                      </p:to>
                                    </p:set>
                                    <p:animEffect transition="in" filter="fade">
                                      <p:cBhvr>
                                        <p:cTn id="24" dur="500"/>
                                        <p:tgtEl>
                                          <p:spTgt spid="41">
                                            <p:txEl>
                                              <p:pRg st="3" end="3"/>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left)">
                                      <p:cBhvr>
                                        <p:cTn id="33" dur="500"/>
                                        <p:tgtEl>
                                          <p:spTgt spid="44"/>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500"/>
                                        <p:tgtEl>
                                          <p:spTgt spid="45"/>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26"/>
                                        </p:tgtEl>
                                        <p:attrNameLst>
                                          <p:attrName>style.visibility</p:attrName>
                                        </p:attrNameLst>
                                      </p:cBhvr>
                                      <p:to>
                                        <p:strVal val="visible"/>
                                      </p:to>
                                    </p:set>
                                    <p:animEffect transition="in" filter="fade">
                                      <p:cBhvr>
                                        <p:cTn id="46" dur="500"/>
                                        <p:tgtEl>
                                          <p:spTgt spid="1026"/>
                                        </p:tgtEl>
                                      </p:cBhvr>
                                    </p:animEffect>
                                  </p:childTnLst>
                                </p:cTn>
                              </p:par>
                            </p:childTnLst>
                          </p:cTn>
                        </p:par>
                        <p:par>
                          <p:cTn id="47" fill="hold">
                            <p:stCondLst>
                              <p:cond delay="500"/>
                            </p:stCondLst>
                            <p:childTnLst>
                              <p:par>
                                <p:cTn id="48" presetID="42" presetClass="path" presetSubtype="0" accel="50000" decel="50000" fill="hold" nodeType="afterEffect">
                                  <p:stCondLst>
                                    <p:cond delay="0"/>
                                  </p:stCondLst>
                                  <p:childTnLst>
                                    <p:animMotion origin="layout" path="M 2.77778E-7 2.96296E-6 L -0.0276 0.00023 " pathEditMode="relative" rAng="0" ptsTypes="AA">
                                      <p:cBhvr>
                                        <p:cTn id="49" dur="2000" fill="hold"/>
                                        <p:tgtEl>
                                          <p:spTgt spid="1026"/>
                                        </p:tgtEl>
                                        <p:attrNameLst>
                                          <p:attrName>ppt_x</p:attrName>
                                          <p:attrName>ppt_y</p:attrName>
                                        </p:attrNameLst>
                                      </p:cBhvr>
                                      <p:rCtr x="-1389" y="0"/>
                                    </p:animMotion>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2">
                                            <p:bg/>
                                          </p:spTgt>
                                        </p:tgtEl>
                                        <p:attrNameLst>
                                          <p:attrName>style.visibility</p:attrName>
                                        </p:attrNameLst>
                                      </p:cBhvr>
                                      <p:to>
                                        <p:strVal val="visible"/>
                                      </p:to>
                                    </p:set>
                                    <p:animEffect transition="in" filter="fade">
                                      <p:cBhvr>
                                        <p:cTn id="54" dur="500"/>
                                        <p:tgtEl>
                                          <p:spTgt spid="42">
                                            <p:bg/>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2">
                                            <p:txEl>
                                              <p:pRg st="0" end="0"/>
                                            </p:txEl>
                                          </p:spTgt>
                                        </p:tgtEl>
                                        <p:attrNameLst>
                                          <p:attrName>style.visibility</p:attrName>
                                        </p:attrNameLst>
                                      </p:cBhvr>
                                      <p:to>
                                        <p:strVal val="visible"/>
                                      </p:to>
                                    </p:set>
                                    <p:animEffect transition="in" filter="fade">
                                      <p:cBhvr>
                                        <p:cTn id="57" dur="500"/>
                                        <p:tgtEl>
                                          <p:spTgt spid="42">
                                            <p:txEl>
                                              <p:pRg st="0" end="0"/>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2">
                                            <p:txEl>
                                              <p:pRg st="2" end="2"/>
                                            </p:txEl>
                                          </p:spTgt>
                                        </p:tgtEl>
                                        <p:attrNameLst>
                                          <p:attrName>style.visibility</p:attrName>
                                        </p:attrNameLst>
                                      </p:cBhvr>
                                      <p:to>
                                        <p:strVal val="visible"/>
                                      </p:to>
                                    </p:set>
                                    <p:animEffect transition="in" filter="fade">
                                      <p:cBhvr>
                                        <p:cTn id="60" dur="500"/>
                                        <p:tgtEl>
                                          <p:spTgt spid="42">
                                            <p:txEl>
                                              <p:pRg st="2" end="2"/>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2">
                                            <p:txEl>
                                              <p:pRg st="3" end="3"/>
                                            </p:txEl>
                                          </p:spTgt>
                                        </p:tgtEl>
                                        <p:attrNameLst>
                                          <p:attrName>style.visibility</p:attrName>
                                        </p:attrNameLst>
                                      </p:cBhvr>
                                      <p:to>
                                        <p:strVal val="visible"/>
                                      </p:to>
                                    </p:set>
                                    <p:animEffect transition="in" filter="fade">
                                      <p:cBhvr>
                                        <p:cTn id="63" dur="500"/>
                                        <p:tgtEl>
                                          <p:spTgt spid="42">
                                            <p:txEl>
                                              <p:pRg st="3" end="3"/>
                                            </p:txEl>
                                          </p:spTgt>
                                        </p:tgtEl>
                                      </p:cBhvr>
                                    </p:animEffect>
                                  </p:childTnLst>
                                </p:cTn>
                              </p:par>
                            </p:childTnLst>
                          </p:cTn>
                        </p:par>
                        <p:par>
                          <p:cTn id="64" fill="hold">
                            <p:stCondLst>
                              <p:cond delay="500"/>
                            </p:stCondLst>
                            <p:childTnLst>
                              <p:par>
                                <p:cTn id="65" presetID="10" presetClass="entr" presetSubtype="0"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par>
                                <p:cTn id="68" presetID="10" presetClass="entr" presetSubtype="0" fill="hold"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500"/>
                                        <p:tgtEl>
                                          <p:spTgt spid="1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left)">
                                      <p:cBhvr>
                                        <p:cTn id="75" dur="500"/>
                                        <p:tgtEl>
                                          <p:spTgt spid="47"/>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wipe(left)">
                                      <p:cBhvr>
                                        <p:cTn id="79" dur="500"/>
                                        <p:tgtEl>
                                          <p:spTgt spid="52"/>
                                        </p:tgtEl>
                                      </p:cBhvr>
                                    </p:animEffect>
                                  </p:childTnLst>
                                </p:cTn>
                              </p:par>
                            </p:childTnLst>
                          </p:cTn>
                        </p:par>
                        <p:par>
                          <p:cTn id="80" fill="hold">
                            <p:stCondLst>
                              <p:cond delay="1000"/>
                            </p:stCondLst>
                            <p:childTnLst>
                              <p:par>
                                <p:cTn id="81" presetID="10" presetClass="entr" presetSubtype="0" fill="hold" nodeType="afterEffect">
                                  <p:stCondLst>
                                    <p:cond delay="0"/>
                                  </p:stCondLst>
                                  <p:childTnLst>
                                    <p:set>
                                      <p:cBhvr>
                                        <p:cTn id="82" dur="1" fill="hold">
                                          <p:stCondLst>
                                            <p:cond delay="0"/>
                                          </p:stCondLst>
                                        </p:cTn>
                                        <p:tgtEl>
                                          <p:spTgt spid="1028"/>
                                        </p:tgtEl>
                                        <p:attrNameLst>
                                          <p:attrName>style.visibility</p:attrName>
                                        </p:attrNameLst>
                                      </p:cBhvr>
                                      <p:to>
                                        <p:strVal val="visible"/>
                                      </p:to>
                                    </p:set>
                                    <p:animEffect transition="in" filter="fade">
                                      <p:cBhvr>
                                        <p:cTn id="83" dur="500"/>
                                        <p:tgtEl>
                                          <p:spTgt spid="1028"/>
                                        </p:tgtEl>
                                      </p:cBhvr>
                                    </p:animEffect>
                                  </p:childTnLst>
                                </p:cTn>
                              </p:par>
                            </p:childTnLst>
                          </p:cTn>
                        </p:par>
                        <p:par>
                          <p:cTn id="84" fill="hold">
                            <p:stCondLst>
                              <p:cond delay="1500"/>
                            </p:stCondLst>
                            <p:childTnLst>
                              <p:par>
                                <p:cTn id="85" presetID="22" presetClass="entr" presetSubtype="8" fill="hold"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2000"/>
                            </p:stCondLst>
                            <p:childTnLst>
                              <p:par>
                                <p:cTn id="89" presetID="49" presetClass="entr" presetSubtype="0" decel="100000" fill="hold" nodeType="afterEffect">
                                  <p:stCondLst>
                                    <p:cond delay="50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 calcmode="lin" valueType="num">
                                      <p:cBhvr>
                                        <p:cTn id="93" dur="500" fill="hold"/>
                                        <p:tgtEl>
                                          <p:spTgt spid="19"/>
                                        </p:tgtEl>
                                        <p:attrNameLst>
                                          <p:attrName>style.rotation</p:attrName>
                                        </p:attrNameLst>
                                      </p:cBhvr>
                                      <p:tavLst>
                                        <p:tav tm="0">
                                          <p:val>
                                            <p:fltVal val="360"/>
                                          </p:val>
                                        </p:tav>
                                        <p:tav tm="100000">
                                          <p:val>
                                            <p:fltVal val="0"/>
                                          </p:val>
                                        </p:tav>
                                      </p:tavLst>
                                    </p:anim>
                                    <p:animEffect transition="in" filter="fade">
                                      <p:cBhvr>
                                        <p:cTn id="94" dur="500"/>
                                        <p:tgtEl>
                                          <p:spTgt spid="19"/>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fade">
                                      <p:cBhvr>
                                        <p:cTn id="99" dur="500"/>
                                        <p:tgtEl>
                                          <p:spTgt spid="5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6"/>
                                        </p:tgtEl>
                                        <p:attrNameLst>
                                          <p:attrName>style.visibility</p:attrName>
                                        </p:attrNameLst>
                                      </p:cBhvr>
                                      <p:to>
                                        <p:strVal val="visible"/>
                                      </p:to>
                                    </p:set>
                                    <p:animEffect transition="in" filter="fade">
                                      <p:cBhvr>
                                        <p:cTn id="102" dur="500"/>
                                        <p:tgtEl>
                                          <p:spTgt spid="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uiExpand="1" build="allAtOnce" animBg="1"/>
      <p:bldP spid="42" grpId="0" build="allAtOnce" animBg="1"/>
      <p:bldP spid="44" grpId="0" animBg="1"/>
      <p:bldP spid="45" grpId="0" animBg="1"/>
      <p:bldP spid="46" grpId="0" animBg="1"/>
      <p:bldP spid="47" grpId="0" animBg="1"/>
      <p:bldP spid="52" grpId="0" animBg="1"/>
      <p:bldP spid="49" grpId="0" animBg="1"/>
      <p:bldP spid="50"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角丸四角形 6"/>
          <p:cNvSpPr/>
          <p:nvPr/>
        </p:nvSpPr>
        <p:spPr>
          <a:xfrm>
            <a:off x="359024" y="188640"/>
            <a:ext cx="8425952" cy="1044932"/>
          </a:xfrm>
          <a:prstGeom prst="roundRect">
            <a:avLst/>
          </a:prstGeom>
          <a:solidFill>
            <a:schemeClr val="accent6">
              <a:lumMod val="60000"/>
              <a:lumOff val="40000"/>
            </a:schemeClr>
          </a:solidFill>
          <a:ln>
            <a:noFill/>
          </a:ln>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2" name="テキスト ボックス 1"/>
          <p:cNvSpPr txBox="1"/>
          <p:nvPr/>
        </p:nvSpPr>
        <p:spPr>
          <a:xfrm flipH="1">
            <a:off x="399169" y="402574"/>
            <a:ext cx="8280920" cy="830997"/>
          </a:xfrm>
          <a:prstGeom prst="rect">
            <a:avLst/>
          </a:prstGeom>
          <a:noFill/>
        </p:spPr>
        <p:txBody>
          <a:bodyPr wrap="square" rtlCol="0">
            <a:spAutoFit/>
          </a:bodyPr>
          <a:lstStyle/>
          <a:p>
            <a:pPr algn="ctr"/>
            <a:r>
              <a:rPr lang="ja-JP" altLang="en-US" sz="4800" b="1">
                <a:solidFill>
                  <a:srgbClr val="17375E"/>
                </a:solidFill>
                <a:latin typeface="メイリオ" panose="020B0604030504040204" pitchFamily="50" charset="-128"/>
                <a:ea typeface="メイリオ" panose="020B0604030504040204" pitchFamily="50" charset="-128"/>
              </a:rPr>
              <a:t>津波がきました！！</a:t>
            </a:r>
            <a:endParaRPr lang="en-US" altLang="ja-JP" sz="3600" b="1">
              <a:solidFill>
                <a:srgbClr val="17375E"/>
              </a:solidFill>
              <a:latin typeface="メイリオ" panose="020B0604030504040204" pitchFamily="50" charset="-128"/>
              <a:ea typeface="メイリオ" panose="020B0604030504040204" pitchFamily="50" charset="-128"/>
            </a:endParaRPr>
          </a:p>
        </p:txBody>
      </p:sp>
      <p:sp>
        <p:nvSpPr>
          <p:cNvPr id="8" name="角丸四角形 7"/>
          <p:cNvSpPr/>
          <p:nvPr/>
        </p:nvSpPr>
        <p:spPr>
          <a:xfrm>
            <a:off x="179512" y="1518575"/>
            <a:ext cx="7704856" cy="97432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9" name="コンテンツ プレースホルダー 2"/>
          <p:cNvSpPr txBox="1">
            <a:spLocks/>
          </p:cNvSpPr>
          <p:nvPr/>
        </p:nvSpPr>
        <p:spPr>
          <a:xfrm>
            <a:off x="431540" y="1606748"/>
            <a:ext cx="7365504" cy="886148"/>
          </a:xfrm>
          <a:prstGeom prst="rect">
            <a:avLst/>
          </a:prstGeom>
          <a:noFill/>
          <a:ln>
            <a:no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2400">
                <a:latin typeface="メイリオ" panose="020B0604030504040204" pitchFamily="50" charset="-128"/>
                <a:ea typeface="メイリオ" panose="020B0604030504040204" pitchFamily="50" charset="-128"/>
              </a:rPr>
              <a:t>にげきれた人</a:t>
            </a:r>
            <a:endParaRPr lang="en-US" altLang="ja-JP" sz="240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sz="2400">
                <a:latin typeface="メイリオ" panose="020B0604030504040204" pitchFamily="50" charset="-128"/>
                <a:ea typeface="メイリオ" panose="020B0604030504040204" pitchFamily="50" charset="-128"/>
              </a:rPr>
              <a:t>　→　すばらしい！</a:t>
            </a:r>
            <a:endParaRPr lang="en-US" altLang="ja-JP" sz="2400">
              <a:latin typeface="メイリオ" panose="020B0604030504040204" pitchFamily="50" charset="-128"/>
              <a:ea typeface="メイリオ" panose="020B0604030504040204" pitchFamily="50" charset="-128"/>
            </a:endParaRPr>
          </a:p>
        </p:txBody>
      </p:sp>
      <p:sp>
        <p:nvSpPr>
          <p:cNvPr id="10" name="角丸四角形 9"/>
          <p:cNvSpPr/>
          <p:nvPr/>
        </p:nvSpPr>
        <p:spPr>
          <a:xfrm>
            <a:off x="179512" y="2636913"/>
            <a:ext cx="7704856" cy="1512167"/>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11" name="コンテンツ プレースホルダー 2"/>
          <p:cNvSpPr txBox="1">
            <a:spLocks/>
          </p:cNvSpPr>
          <p:nvPr/>
        </p:nvSpPr>
        <p:spPr>
          <a:xfrm>
            <a:off x="431540" y="2708920"/>
            <a:ext cx="7365504" cy="1355409"/>
          </a:xfrm>
          <a:prstGeom prst="rect">
            <a:avLst/>
          </a:prstGeom>
          <a:noFill/>
          <a:ln>
            <a:noFill/>
          </a:ln>
        </p:spPr>
        <p:txBody>
          <a:bodyPr lIns="91440" tIns="45720" rIns="91440" bIns="45720" anchor="t">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400">
                <a:latin typeface="メイリオ"/>
                <a:ea typeface="メイリオ"/>
              </a:rPr>
              <a:t>津波に　おいつかれた人</a:t>
            </a:r>
            <a:endParaRPr lang="en-US" altLang="ja-JP" sz="2400">
              <a:latin typeface="メイリオ"/>
              <a:ea typeface="メイリオ"/>
            </a:endParaRPr>
          </a:p>
          <a:p>
            <a:pPr marL="0" indent="0">
              <a:buNone/>
            </a:pPr>
            <a:r>
              <a:rPr lang="ja-JP" altLang="en-US" sz="2400">
                <a:latin typeface="メイリオ" panose="020B0604030504040204" pitchFamily="50" charset="-128"/>
                <a:ea typeface="メイリオ" panose="020B0604030504040204" pitchFamily="50" charset="-128"/>
              </a:rPr>
              <a:t>　→　はしによって</a:t>
            </a:r>
            <a:endParaRPr lang="en-US" altLang="ja-JP" sz="240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a:ea typeface="メイリオ"/>
              </a:rPr>
              <a:t>　　　みんなをおうえんしよう。</a:t>
            </a:r>
            <a:endParaRPr lang="en-US" altLang="ja-JP" sz="2400" dirty="0">
              <a:latin typeface="メイリオ"/>
              <a:ea typeface="メイリオ"/>
            </a:endParaRPr>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3188347"/>
            <a:ext cx="4841584" cy="3649809"/>
          </a:xfrm>
          <a:prstGeom prst="rect">
            <a:avLst/>
          </a:prstGeom>
        </p:spPr>
      </p:pic>
      <p:sp>
        <p:nvSpPr>
          <p:cNvPr id="12" name="テキスト ボックス 11"/>
          <p:cNvSpPr txBox="1"/>
          <p:nvPr/>
        </p:nvSpPr>
        <p:spPr>
          <a:xfrm flipH="1">
            <a:off x="1907704" y="188640"/>
            <a:ext cx="1080120" cy="369332"/>
          </a:xfrm>
          <a:prstGeom prst="rect">
            <a:avLst/>
          </a:prstGeom>
          <a:noFill/>
        </p:spPr>
        <p:txBody>
          <a:bodyPr wrap="square" rtlCol="0">
            <a:spAutoFit/>
          </a:bodyPr>
          <a:lstStyle/>
          <a:p>
            <a:pPr algn="ctr"/>
            <a:r>
              <a:rPr lang="ja-JP" altLang="en-US" b="1">
                <a:solidFill>
                  <a:srgbClr val="17375E"/>
                </a:solidFill>
                <a:latin typeface="メイリオ" panose="020B0604030504040204" pitchFamily="50" charset="-128"/>
                <a:ea typeface="メイリオ" panose="020B0604030504040204" pitchFamily="50" charset="-128"/>
              </a:rPr>
              <a:t>つなみ</a:t>
            </a:r>
            <a:endParaRPr lang="en-US" altLang="ja-JP" sz="1200" b="1">
              <a:solidFill>
                <a:srgbClr val="17375E"/>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144932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1+#ppt_w/2"/>
                                          </p:val>
                                        </p:tav>
                                        <p:tav tm="100000">
                                          <p:val>
                                            <p:strVal val="#ppt_x"/>
                                          </p:val>
                                        </p:tav>
                                      </p:tavLst>
                                    </p:anim>
                                    <p:anim calcmode="lin" valueType="num">
                                      <p:cBhvr additive="base">
                                        <p:cTn id="8" dur="1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611560" y="1162247"/>
            <a:ext cx="7776864" cy="5435105"/>
          </a:xfrm>
          <a:prstGeom prst="roundRect">
            <a:avLst/>
          </a:prstGeom>
          <a:solidFill>
            <a:schemeClr val="accent1">
              <a:lumMod val="40000"/>
              <a:lumOff val="60000"/>
            </a:schemeClr>
          </a:solidFill>
          <a:ln>
            <a:noFill/>
          </a:ln>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8" name="角丸四角形 7"/>
          <p:cNvSpPr/>
          <p:nvPr/>
        </p:nvSpPr>
        <p:spPr>
          <a:xfrm>
            <a:off x="179511" y="116632"/>
            <a:ext cx="2952327" cy="93610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10" name="タイトル 3"/>
          <p:cNvSpPr txBox="1">
            <a:spLocks/>
          </p:cNvSpPr>
          <p:nvPr/>
        </p:nvSpPr>
        <p:spPr>
          <a:xfrm>
            <a:off x="73569" y="372576"/>
            <a:ext cx="3164209" cy="533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b="1">
                <a:latin typeface="メイリオ" panose="020B0604030504040204" pitchFamily="50" charset="-128"/>
                <a:ea typeface="メイリオ" panose="020B0604030504040204" pitchFamily="50" charset="-128"/>
              </a:rPr>
              <a:t>だい５もん　</a:t>
            </a:r>
          </a:p>
        </p:txBody>
      </p:sp>
      <p:sp>
        <p:nvSpPr>
          <p:cNvPr id="11" name="テキスト ボックス 10"/>
          <p:cNvSpPr txBox="1"/>
          <p:nvPr/>
        </p:nvSpPr>
        <p:spPr>
          <a:xfrm>
            <a:off x="1043608" y="1539505"/>
            <a:ext cx="7776863" cy="1865126"/>
          </a:xfrm>
          <a:prstGeom prst="rect">
            <a:avLst/>
          </a:prstGeom>
          <a:noFill/>
        </p:spPr>
        <p:txBody>
          <a:bodyPr wrap="square" rtlCol="0">
            <a:spAutoFit/>
          </a:bodyPr>
          <a:lstStyle/>
          <a:p>
            <a:pPr>
              <a:lnSpc>
                <a:spcPct val="120000"/>
              </a:lnSpc>
            </a:pPr>
            <a:r>
              <a:rPr lang="ja-JP" altLang="en-US" sz="4800" b="1">
                <a:solidFill>
                  <a:schemeClr val="tx1">
                    <a:lumMod val="95000"/>
                    <a:lumOff val="5000"/>
                  </a:schemeClr>
                </a:solidFill>
                <a:latin typeface="メイリオ" panose="020B0604030504040204" pitchFamily="50" charset="-128"/>
                <a:ea typeface="メイリオ" panose="020B0604030504040204" pitchFamily="50" charset="-128"/>
              </a:rPr>
              <a:t>津波からにげられました。</a:t>
            </a:r>
            <a:endParaRPr lang="en-US" altLang="ja-JP" sz="4800" b="1">
              <a:solidFill>
                <a:schemeClr val="tx1">
                  <a:lumMod val="95000"/>
                  <a:lumOff val="5000"/>
                </a:schemeClr>
              </a:solidFill>
              <a:latin typeface="メイリオ" panose="020B0604030504040204" pitchFamily="50" charset="-128"/>
              <a:ea typeface="メイリオ" panose="020B0604030504040204" pitchFamily="50" charset="-128"/>
            </a:endParaRPr>
          </a:p>
          <a:p>
            <a:pPr>
              <a:lnSpc>
                <a:spcPct val="120000"/>
              </a:lnSpc>
            </a:pPr>
            <a:r>
              <a:rPr lang="ja-JP" altLang="en-US" sz="4800" b="1">
                <a:solidFill>
                  <a:schemeClr val="tx1">
                    <a:lumMod val="95000"/>
                    <a:lumOff val="5000"/>
                  </a:schemeClr>
                </a:solidFill>
                <a:latin typeface="メイリオ" panose="020B0604030504040204" pitchFamily="50" charset="-128"/>
                <a:ea typeface="メイリオ" panose="020B0604030504040204" pitchFamily="50" charset="-128"/>
              </a:rPr>
              <a:t>このあとどうする？　</a:t>
            </a:r>
            <a:endParaRPr lang="en-US" altLang="ja-JP" sz="4800" b="1">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31" name="タイトル 3"/>
          <p:cNvSpPr txBox="1">
            <a:spLocks/>
          </p:cNvSpPr>
          <p:nvPr/>
        </p:nvSpPr>
        <p:spPr>
          <a:xfrm>
            <a:off x="725475" y="3896523"/>
            <a:ext cx="7637425" cy="533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4800" b="1">
                <a:latin typeface="メイリオ" panose="020B0604030504040204" pitchFamily="50" charset="-128"/>
                <a:ea typeface="メイリオ" panose="020B0604030504040204" pitchFamily="50" charset="-128"/>
              </a:rPr>
              <a:t>A</a:t>
            </a:r>
            <a:r>
              <a:rPr lang="ja-JP" altLang="en-US" sz="4800" b="1">
                <a:latin typeface="メイリオ" panose="020B0604030504040204" pitchFamily="50" charset="-128"/>
                <a:ea typeface="メイリオ" panose="020B0604030504040204" pitchFamily="50" charset="-128"/>
              </a:rPr>
              <a:t> 学校にあつまる</a:t>
            </a:r>
          </a:p>
        </p:txBody>
      </p:sp>
      <p:sp>
        <p:nvSpPr>
          <p:cNvPr id="33" name="タイトル 3"/>
          <p:cNvSpPr txBox="1">
            <a:spLocks/>
          </p:cNvSpPr>
          <p:nvPr/>
        </p:nvSpPr>
        <p:spPr>
          <a:xfrm>
            <a:off x="725475" y="4910462"/>
            <a:ext cx="7637425" cy="533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4800" b="1">
                <a:latin typeface="メイリオ" panose="020B0604030504040204" pitchFamily="50" charset="-128"/>
                <a:ea typeface="メイリオ" panose="020B0604030504040204" pitchFamily="50" charset="-128"/>
              </a:rPr>
              <a:t>B</a:t>
            </a:r>
            <a:r>
              <a:rPr lang="ja-JP" altLang="en-US" sz="4800" b="1">
                <a:latin typeface="メイリオ" panose="020B0604030504040204" pitchFamily="50" charset="-128"/>
                <a:ea typeface="メイリオ" panose="020B0604030504040204" pitchFamily="50" charset="-128"/>
              </a:rPr>
              <a:t> まだすすむ</a:t>
            </a:r>
          </a:p>
        </p:txBody>
      </p:sp>
      <p:sp>
        <p:nvSpPr>
          <p:cNvPr id="13" name="楕円 12"/>
          <p:cNvSpPr/>
          <p:nvPr/>
        </p:nvSpPr>
        <p:spPr>
          <a:xfrm>
            <a:off x="314413" y="4548120"/>
            <a:ext cx="4680520" cy="1120645"/>
          </a:xfrm>
          <a:prstGeom prst="ellipse">
            <a:avLst/>
          </a:prstGeom>
          <a:noFill/>
          <a:ln w="7620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12" name="タイトル 3"/>
          <p:cNvSpPr txBox="1">
            <a:spLocks/>
          </p:cNvSpPr>
          <p:nvPr/>
        </p:nvSpPr>
        <p:spPr>
          <a:xfrm>
            <a:off x="1259632" y="1316320"/>
            <a:ext cx="1114050" cy="533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a:latin typeface="メイリオ" panose="020B0604030504040204" pitchFamily="50" charset="-128"/>
                <a:ea typeface="メイリオ" panose="020B0604030504040204" pitchFamily="50" charset="-128"/>
              </a:rPr>
              <a:t>つなみ</a:t>
            </a:r>
          </a:p>
        </p:txBody>
      </p:sp>
      <p:sp>
        <p:nvSpPr>
          <p:cNvPr id="14" name="正方形/長方形 13"/>
          <p:cNvSpPr/>
          <p:nvPr/>
        </p:nvSpPr>
        <p:spPr>
          <a:xfrm>
            <a:off x="3740086" y="49887"/>
            <a:ext cx="5347123" cy="147612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3600">
                <a:solidFill>
                  <a:schemeClr val="tx1"/>
                </a:solidFill>
              </a:rPr>
              <a:t>パターン１</a:t>
            </a:r>
            <a:endParaRPr kumimoji="1" lang="en-US" altLang="ja-JP" sz="3600">
              <a:solidFill>
                <a:schemeClr val="tx1"/>
              </a:solidFill>
            </a:endParaRPr>
          </a:p>
          <a:p>
            <a:pPr algn="ctr"/>
            <a:r>
              <a:rPr lang="ja-JP" altLang="en-US" sz="3600">
                <a:solidFill>
                  <a:schemeClr val="tx1"/>
                </a:solidFill>
              </a:rPr>
              <a:t>学校が浸水域にある場合</a:t>
            </a:r>
            <a:endParaRPr kumimoji="1" lang="ja-JP" altLang="en-US" sz="3600">
              <a:solidFill>
                <a:schemeClr val="tx1"/>
              </a:solidFill>
            </a:endParaRPr>
          </a:p>
        </p:txBody>
      </p:sp>
      <p:sp>
        <p:nvSpPr>
          <p:cNvPr id="2" name="八角形 1">
            <a:extLst>
              <a:ext uri="{FF2B5EF4-FFF2-40B4-BE49-F238E27FC236}">
                <a16:creationId xmlns:a16="http://schemas.microsoft.com/office/drawing/2014/main" id="{6871CCC0-162F-BC5B-65FD-A43D49879AC2}"/>
              </a:ext>
            </a:extLst>
          </p:cNvPr>
          <p:cNvSpPr/>
          <p:nvPr/>
        </p:nvSpPr>
        <p:spPr>
          <a:xfrm>
            <a:off x="3707904" y="5551354"/>
            <a:ext cx="4680520" cy="1237049"/>
          </a:xfrm>
          <a:prstGeom prst="octagon">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3600">
                <a:solidFill>
                  <a:schemeClr val="tx1"/>
                </a:solidFill>
                <a:latin typeface="メイリオ" panose="020B0604030504040204" pitchFamily="50" charset="-128"/>
                <a:ea typeface="メイリオ" panose="020B0604030504040204" pitchFamily="50" charset="-128"/>
              </a:rPr>
              <a:t>B</a:t>
            </a:r>
            <a:r>
              <a:rPr kumimoji="1" lang="ja-JP" altLang="en-US" sz="3600">
                <a:solidFill>
                  <a:schemeClr val="tx1"/>
                </a:solidFill>
                <a:latin typeface="メイリオ" panose="020B0604030504040204" pitchFamily="50" charset="-128"/>
                <a:ea typeface="メイリオ" panose="020B0604030504040204" pitchFamily="50" charset="-128"/>
              </a:rPr>
              <a:t>の</a:t>
            </a:r>
            <a:r>
              <a:rPr lang="ja-JP" altLang="en-US" sz="3600">
                <a:solidFill>
                  <a:schemeClr val="tx1"/>
                </a:solidFill>
                <a:latin typeface="メイリオ" panose="020B0604030504040204" pitchFamily="50" charset="-128"/>
                <a:ea typeface="メイリオ" panose="020B0604030504040204" pitchFamily="50" charset="-128"/>
              </a:rPr>
              <a:t>人</a:t>
            </a:r>
            <a:r>
              <a:rPr kumimoji="1" lang="ja-JP" altLang="en-US" sz="3600">
                <a:solidFill>
                  <a:schemeClr val="tx1"/>
                </a:solidFill>
                <a:latin typeface="メイリオ" panose="020B0604030504040204" pitchFamily="50" charset="-128"/>
                <a:ea typeface="メイリオ" panose="020B0604030504040204" pitchFamily="50" charset="-128"/>
              </a:rPr>
              <a:t>は</a:t>
            </a:r>
            <a:endParaRPr kumimoji="1" lang="en-US" altLang="ja-JP" sz="3600">
              <a:solidFill>
                <a:schemeClr val="tx1"/>
              </a:solidFill>
              <a:latin typeface="メイリオ" panose="020B0604030504040204" pitchFamily="50" charset="-128"/>
              <a:ea typeface="メイリオ" panose="020B0604030504040204" pitchFamily="50" charset="-128"/>
            </a:endParaRPr>
          </a:p>
          <a:p>
            <a:pPr algn="ctr"/>
            <a:r>
              <a:rPr kumimoji="1" lang="ja-JP" altLang="en-US" sz="3600">
                <a:solidFill>
                  <a:schemeClr val="tx1"/>
                </a:solidFill>
                <a:latin typeface="メイリオ" panose="020B0604030504040204" pitchFamily="50" charset="-128"/>
                <a:ea typeface="メイリオ" panose="020B0604030504040204" pitchFamily="50" charset="-128"/>
              </a:rPr>
              <a:t>１マスすすもう！</a:t>
            </a:r>
          </a:p>
        </p:txBody>
      </p:sp>
      <p:pic>
        <p:nvPicPr>
          <p:cNvPr id="3" name="図 2">
            <a:extLst>
              <a:ext uri="{FF2B5EF4-FFF2-40B4-BE49-F238E27FC236}">
                <a16:creationId xmlns:a16="http://schemas.microsoft.com/office/drawing/2014/main" id="{950047DF-4ED7-6A10-A8DF-82C1B28F6B0B}"/>
              </a:ext>
            </a:extLst>
          </p:cNvPr>
          <p:cNvPicPr>
            <a:picLocks noChangeAspect="1"/>
          </p:cNvPicPr>
          <p:nvPr/>
        </p:nvPicPr>
        <p:blipFill>
          <a:blip r:embed="rId3"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a:xfrm>
            <a:off x="7796486" y="5524377"/>
            <a:ext cx="1347514" cy="1347514"/>
          </a:xfrm>
          <a:prstGeom prst="rect">
            <a:avLst/>
          </a:prstGeom>
        </p:spPr>
      </p:pic>
      <p:sp>
        <p:nvSpPr>
          <p:cNvPr id="4" name="タイトル 3">
            <a:extLst>
              <a:ext uri="{FF2B5EF4-FFF2-40B4-BE49-F238E27FC236}">
                <a16:creationId xmlns:a16="http://schemas.microsoft.com/office/drawing/2014/main" id="{26B29588-CFFE-2DC8-77DD-D0DB0F5378B8}"/>
              </a:ext>
            </a:extLst>
          </p:cNvPr>
          <p:cNvSpPr txBox="1">
            <a:spLocks/>
          </p:cNvSpPr>
          <p:nvPr/>
        </p:nvSpPr>
        <p:spPr>
          <a:xfrm>
            <a:off x="1524749" y="3423860"/>
            <a:ext cx="1306043" cy="533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a:latin typeface="メイリオ" panose="020B0604030504040204" pitchFamily="50" charset="-128"/>
                <a:ea typeface="メイリオ" panose="020B0604030504040204" pitchFamily="50" charset="-128"/>
              </a:rPr>
              <a:t>がっこう</a:t>
            </a:r>
          </a:p>
        </p:txBody>
      </p:sp>
    </p:spTree>
    <p:extLst>
      <p:ext uri="{BB962C8B-B14F-4D97-AF65-F5344CB8AC3E}">
        <p14:creationId xmlns:p14="http://schemas.microsoft.com/office/powerpoint/2010/main" val="5255778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par>
                                <p:cTn id="10" presetID="10" presetClass="exit" presetSubtype="0" fill="hold" grpId="0" nodeType="withEffect">
                                  <p:stCondLst>
                                    <p:cond delay="500"/>
                                  </p:stCondLst>
                                  <p:childTnLst>
                                    <p:animEffect transition="out" filter="fade">
                                      <p:cBhvr>
                                        <p:cTn id="11" dur="1000"/>
                                        <p:tgtEl>
                                          <p:spTgt spid="31"/>
                                        </p:tgtEl>
                                      </p:cBhvr>
                                    </p:animEffect>
                                    <p:set>
                                      <p:cBhvr>
                                        <p:cTn id="12" dur="1" fill="hold">
                                          <p:stCondLst>
                                            <p:cond delay="999"/>
                                          </p:stCondLst>
                                        </p:cTn>
                                        <p:tgtEl>
                                          <p:spTgt spid="31"/>
                                        </p:tgtEl>
                                        <p:attrNameLst>
                                          <p:attrName>style.visibility</p:attrName>
                                        </p:attrNameLst>
                                      </p:cBhvr>
                                      <p:to>
                                        <p:strVal val="hidden"/>
                                      </p:to>
                                    </p:set>
                                  </p:childTnLst>
                                </p:cTn>
                              </p:par>
                              <p:par>
                                <p:cTn id="13" presetID="10" presetClass="exit" presetSubtype="0" fill="hold" grpId="0" nodeType="withEffect">
                                  <p:stCondLst>
                                    <p:cond delay="500"/>
                                  </p:stCondLst>
                                  <p:childTnLst>
                                    <p:animEffect transition="out" filter="fade">
                                      <p:cBhvr>
                                        <p:cTn id="14" dur="1000"/>
                                        <p:tgtEl>
                                          <p:spTgt spid="4"/>
                                        </p:tgtEl>
                                      </p:cBhvr>
                                    </p:animEffect>
                                    <p:set>
                                      <p:cBhvr>
                                        <p:cTn id="15" dur="1" fill="hold">
                                          <p:stCondLst>
                                            <p:cond delay="999"/>
                                          </p:stCondLst>
                                        </p:cTn>
                                        <p:tgtEl>
                                          <p:spTgt spid="4"/>
                                        </p:tgtEl>
                                        <p:attrNameLst>
                                          <p:attrName>style.visibility</p:attrName>
                                        </p:attrNameLst>
                                      </p:cBhvr>
                                      <p:to>
                                        <p:strVal val="hidden"/>
                                      </p:to>
                                    </p:set>
                                  </p:childTnLst>
                                </p:cTn>
                              </p:par>
                            </p:childTnLst>
                          </p:cTn>
                        </p:par>
                        <p:par>
                          <p:cTn id="16" fill="hold">
                            <p:stCondLst>
                              <p:cond delay="2000"/>
                            </p:stCondLst>
                            <p:childTnLst>
                              <p:par>
                                <p:cTn id="17" presetID="2" presetClass="entr" presetSubtype="4" fill="hold" grpId="0" nodeType="afterEffect">
                                  <p:stCondLst>
                                    <p:cond delay="200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200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3" grpId="0" animBg="1"/>
      <p:bldP spid="2"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角丸四角形 8"/>
          <p:cNvSpPr/>
          <p:nvPr/>
        </p:nvSpPr>
        <p:spPr>
          <a:xfrm>
            <a:off x="611560" y="1162247"/>
            <a:ext cx="7776864" cy="5435105"/>
          </a:xfrm>
          <a:prstGeom prst="roundRect">
            <a:avLst/>
          </a:prstGeom>
          <a:solidFill>
            <a:schemeClr val="accent1">
              <a:lumMod val="40000"/>
              <a:lumOff val="60000"/>
            </a:schemeClr>
          </a:solidFill>
          <a:ln>
            <a:noFill/>
          </a:ln>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8" name="角丸四角形 7"/>
          <p:cNvSpPr/>
          <p:nvPr/>
        </p:nvSpPr>
        <p:spPr>
          <a:xfrm>
            <a:off x="179511" y="116632"/>
            <a:ext cx="2952327" cy="93610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10" name="タイトル 3"/>
          <p:cNvSpPr txBox="1">
            <a:spLocks/>
          </p:cNvSpPr>
          <p:nvPr/>
        </p:nvSpPr>
        <p:spPr>
          <a:xfrm>
            <a:off x="73569" y="372576"/>
            <a:ext cx="3164209" cy="533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b="1">
                <a:latin typeface="メイリオ" panose="020B0604030504040204" pitchFamily="50" charset="-128"/>
                <a:ea typeface="メイリオ" panose="020B0604030504040204" pitchFamily="50" charset="-128"/>
              </a:rPr>
              <a:t>だい５もん　</a:t>
            </a:r>
          </a:p>
        </p:txBody>
      </p:sp>
      <p:sp>
        <p:nvSpPr>
          <p:cNvPr id="11" name="テキスト ボックス 10"/>
          <p:cNvSpPr txBox="1"/>
          <p:nvPr/>
        </p:nvSpPr>
        <p:spPr>
          <a:xfrm>
            <a:off x="1043608" y="1539505"/>
            <a:ext cx="7776863" cy="1865126"/>
          </a:xfrm>
          <a:prstGeom prst="rect">
            <a:avLst/>
          </a:prstGeom>
          <a:noFill/>
        </p:spPr>
        <p:txBody>
          <a:bodyPr wrap="square" rtlCol="0">
            <a:spAutoFit/>
          </a:bodyPr>
          <a:lstStyle/>
          <a:p>
            <a:pPr>
              <a:lnSpc>
                <a:spcPct val="120000"/>
              </a:lnSpc>
            </a:pPr>
            <a:r>
              <a:rPr lang="ja-JP" altLang="en-US" sz="4800" b="1">
                <a:solidFill>
                  <a:schemeClr val="tx1">
                    <a:lumMod val="95000"/>
                    <a:lumOff val="5000"/>
                  </a:schemeClr>
                </a:solidFill>
                <a:latin typeface="メイリオ" panose="020B0604030504040204" pitchFamily="50" charset="-128"/>
                <a:ea typeface="メイリオ" panose="020B0604030504040204" pitchFamily="50" charset="-128"/>
              </a:rPr>
              <a:t>津波からにげられました。</a:t>
            </a:r>
            <a:endParaRPr lang="en-US" altLang="ja-JP" sz="4800" b="1">
              <a:solidFill>
                <a:schemeClr val="tx1">
                  <a:lumMod val="95000"/>
                  <a:lumOff val="5000"/>
                </a:schemeClr>
              </a:solidFill>
              <a:latin typeface="メイリオ" panose="020B0604030504040204" pitchFamily="50" charset="-128"/>
              <a:ea typeface="メイリオ" panose="020B0604030504040204" pitchFamily="50" charset="-128"/>
            </a:endParaRPr>
          </a:p>
          <a:p>
            <a:pPr>
              <a:lnSpc>
                <a:spcPct val="120000"/>
              </a:lnSpc>
            </a:pPr>
            <a:r>
              <a:rPr lang="ja-JP" altLang="en-US" sz="4800" b="1">
                <a:solidFill>
                  <a:schemeClr val="tx1">
                    <a:lumMod val="95000"/>
                    <a:lumOff val="5000"/>
                  </a:schemeClr>
                </a:solidFill>
                <a:latin typeface="メイリオ" panose="020B0604030504040204" pitchFamily="50" charset="-128"/>
                <a:ea typeface="メイリオ" panose="020B0604030504040204" pitchFamily="50" charset="-128"/>
              </a:rPr>
              <a:t>このあとどうする？　</a:t>
            </a:r>
            <a:endParaRPr lang="en-US" altLang="ja-JP" sz="4800" b="1">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31" name="タイトル 3"/>
          <p:cNvSpPr txBox="1">
            <a:spLocks/>
          </p:cNvSpPr>
          <p:nvPr/>
        </p:nvSpPr>
        <p:spPr>
          <a:xfrm>
            <a:off x="725475" y="3896523"/>
            <a:ext cx="7637425" cy="533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4800" b="1">
                <a:latin typeface="メイリオ" panose="020B0604030504040204" pitchFamily="50" charset="-128"/>
                <a:ea typeface="メイリオ" panose="020B0604030504040204" pitchFamily="50" charset="-128"/>
              </a:rPr>
              <a:t>A </a:t>
            </a:r>
            <a:r>
              <a:rPr lang="ja-JP" altLang="en-US" sz="4800" b="1">
                <a:latin typeface="メイリオ" panose="020B0604030504040204" pitchFamily="50" charset="-128"/>
                <a:ea typeface="メイリオ" panose="020B0604030504040204" pitchFamily="50" charset="-128"/>
              </a:rPr>
              <a:t>学校にいく</a:t>
            </a:r>
          </a:p>
        </p:txBody>
      </p:sp>
      <p:sp>
        <p:nvSpPr>
          <p:cNvPr id="33" name="タイトル 3"/>
          <p:cNvSpPr txBox="1">
            <a:spLocks/>
          </p:cNvSpPr>
          <p:nvPr/>
        </p:nvSpPr>
        <p:spPr>
          <a:xfrm>
            <a:off x="725475" y="4910462"/>
            <a:ext cx="7637425" cy="533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4800" b="1">
                <a:latin typeface="メイリオ" panose="020B0604030504040204" pitchFamily="50" charset="-128"/>
                <a:ea typeface="メイリオ" panose="020B0604030504040204" pitchFamily="50" charset="-128"/>
              </a:rPr>
              <a:t>B </a:t>
            </a:r>
            <a:r>
              <a:rPr lang="ja-JP" altLang="en-US" sz="4800" b="1">
                <a:latin typeface="メイリオ" panose="020B0604030504040204" pitchFamily="50" charset="-128"/>
                <a:ea typeface="メイリオ" panose="020B0604030504040204" pitchFamily="50" charset="-128"/>
              </a:rPr>
              <a:t>いえにかえる</a:t>
            </a:r>
          </a:p>
        </p:txBody>
      </p:sp>
      <p:sp>
        <p:nvSpPr>
          <p:cNvPr id="13" name="楕円 12"/>
          <p:cNvSpPr/>
          <p:nvPr/>
        </p:nvSpPr>
        <p:spPr>
          <a:xfrm>
            <a:off x="322400" y="3514142"/>
            <a:ext cx="6769880" cy="1120645"/>
          </a:xfrm>
          <a:prstGeom prst="ellipse">
            <a:avLst/>
          </a:prstGeom>
          <a:noFill/>
          <a:ln w="7620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12" name="タイトル 3"/>
          <p:cNvSpPr txBox="1">
            <a:spLocks/>
          </p:cNvSpPr>
          <p:nvPr/>
        </p:nvSpPr>
        <p:spPr>
          <a:xfrm>
            <a:off x="1259632" y="1316320"/>
            <a:ext cx="1114050" cy="533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a:latin typeface="メイリオ" panose="020B0604030504040204" pitchFamily="50" charset="-128"/>
                <a:ea typeface="メイリオ" panose="020B0604030504040204" pitchFamily="50" charset="-128"/>
              </a:rPr>
              <a:t>つなみ</a:t>
            </a:r>
          </a:p>
        </p:txBody>
      </p:sp>
      <p:sp>
        <p:nvSpPr>
          <p:cNvPr id="3" name="八角形 2">
            <a:extLst>
              <a:ext uri="{FF2B5EF4-FFF2-40B4-BE49-F238E27FC236}">
                <a16:creationId xmlns:a16="http://schemas.microsoft.com/office/drawing/2014/main" id="{42FBF197-A4EE-9FC2-50EF-42ADA837CC70}"/>
              </a:ext>
            </a:extLst>
          </p:cNvPr>
          <p:cNvSpPr/>
          <p:nvPr/>
        </p:nvSpPr>
        <p:spPr>
          <a:xfrm>
            <a:off x="3707904" y="5551354"/>
            <a:ext cx="4680520" cy="1237049"/>
          </a:xfrm>
          <a:prstGeom prst="octagon">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3600">
                <a:solidFill>
                  <a:schemeClr val="tx1"/>
                </a:solidFill>
                <a:latin typeface="メイリオ" panose="020B0604030504040204" pitchFamily="50" charset="-128"/>
                <a:ea typeface="メイリオ" panose="020B0604030504040204" pitchFamily="50" charset="-128"/>
              </a:rPr>
              <a:t>A</a:t>
            </a:r>
            <a:r>
              <a:rPr kumimoji="1" lang="ja-JP" altLang="en-US" sz="3600">
                <a:solidFill>
                  <a:schemeClr val="tx1"/>
                </a:solidFill>
                <a:latin typeface="メイリオ" panose="020B0604030504040204" pitchFamily="50" charset="-128"/>
                <a:ea typeface="メイリオ" panose="020B0604030504040204" pitchFamily="50" charset="-128"/>
              </a:rPr>
              <a:t>の人は</a:t>
            </a:r>
            <a:endParaRPr kumimoji="1" lang="en-US" altLang="ja-JP" sz="3600">
              <a:solidFill>
                <a:schemeClr val="tx1"/>
              </a:solidFill>
              <a:latin typeface="メイリオ" panose="020B0604030504040204" pitchFamily="50" charset="-128"/>
              <a:ea typeface="メイリオ" panose="020B0604030504040204" pitchFamily="50" charset="-128"/>
            </a:endParaRPr>
          </a:p>
          <a:p>
            <a:pPr algn="ctr"/>
            <a:r>
              <a:rPr kumimoji="1" lang="ja-JP" altLang="en-US" sz="3600">
                <a:solidFill>
                  <a:schemeClr val="tx1"/>
                </a:solidFill>
                <a:latin typeface="メイリオ" panose="020B0604030504040204" pitchFamily="50" charset="-128"/>
                <a:ea typeface="メイリオ" panose="020B0604030504040204" pitchFamily="50" charset="-128"/>
              </a:rPr>
              <a:t>１マスすすもう！</a:t>
            </a:r>
          </a:p>
        </p:txBody>
      </p:sp>
      <p:pic>
        <p:nvPicPr>
          <p:cNvPr id="4" name="図 3">
            <a:extLst>
              <a:ext uri="{FF2B5EF4-FFF2-40B4-BE49-F238E27FC236}">
                <a16:creationId xmlns:a16="http://schemas.microsoft.com/office/drawing/2014/main" id="{38890F33-1C58-1A36-9C3B-DF309D19E2C8}"/>
              </a:ext>
            </a:extLst>
          </p:cNvPr>
          <p:cNvPicPr>
            <a:picLocks noChangeAspect="1"/>
          </p:cNvPicPr>
          <p:nvPr/>
        </p:nvPicPr>
        <p:blipFill>
          <a:blip r:embed="rId3"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a:xfrm>
            <a:off x="7796486" y="5524377"/>
            <a:ext cx="1347514" cy="1347514"/>
          </a:xfrm>
          <a:prstGeom prst="rect">
            <a:avLst/>
          </a:prstGeom>
        </p:spPr>
      </p:pic>
      <p:sp>
        <p:nvSpPr>
          <p:cNvPr id="5" name="正方形/長方形 4">
            <a:extLst>
              <a:ext uri="{FF2B5EF4-FFF2-40B4-BE49-F238E27FC236}">
                <a16:creationId xmlns:a16="http://schemas.microsoft.com/office/drawing/2014/main" id="{7DE001C2-98C8-657F-6D60-0EDF3388E1E0}"/>
              </a:ext>
            </a:extLst>
          </p:cNvPr>
          <p:cNvSpPr/>
          <p:nvPr/>
        </p:nvSpPr>
        <p:spPr>
          <a:xfrm>
            <a:off x="3343720" y="49887"/>
            <a:ext cx="5743489" cy="147612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3600">
                <a:solidFill>
                  <a:schemeClr val="tx1"/>
                </a:solidFill>
              </a:rPr>
              <a:t>パターン</a:t>
            </a:r>
            <a:r>
              <a:rPr lang="ja-JP" altLang="en-US" sz="3600">
                <a:solidFill>
                  <a:schemeClr val="tx1"/>
                </a:solidFill>
              </a:rPr>
              <a:t>２</a:t>
            </a:r>
            <a:endParaRPr kumimoji="1" lang="en-US" altLang="ja-JP" sz="3600">
              <a:solidFill>
                <a:schemeClr val="tx1"/>
              </a:solidFill>
            </a:endParaRPr>
          </a:p>
          <a:p>
            <a:pPr algn="ctr"/>
            <a:r>
              <a:rPr lang="ja-JP" altLang="en-US" sz="3600">
                <a:solidFill>
                  <a:schemeClr val="tx1"/>
                </a:solidFill>
              </a:rPr>
              <a:t>学校の標高が一番高い場合</a:t>
            </a:r>
          </a:p>
        </p:txBody>
      </p:sp>
      <p:sp>
        <p:nvSpPr>
          <p:cNvPr id="2" name="タイトル 3">
            <a:extLst>
              <a:ext uri="{FF2B5EF4-FFF2-40B4-BE49-F238E27FC236}">
                <a16:creationId xmlns:a16="http://schemas.microsoft.com/office/drawing/2014/main" id="{61195660-B679-B24B-1E73-4EA6C14E520D}"/>
              </a:ext>
            </a:extLst>
          </p:cNvPr>
          <p:cNvSpPr txBox="1">
            <a:spLocks/>
          </p:cNvSpPr>
          <p:nvPr/>
        </p:nvSpPr>
        <p:spPr>
          <a:xfrm>
            <a:off x="1524749" y="3423860"/>
            <a:ext cx="1306043" cy="533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a:latin typeface="メイリオ" panose="020B0604030504040204" pitchFamily="50" charset="-128"/>
                <a:ea typeface="メイリオ" panose="020B0604030504040204" pitchFamily="50" charset="-128"/>
              </a:rPr>
              <a:t>がっこう</a:t>
            </a:r>
          </a:p>
        </p:txBody>
      </p:sp>
    </p:spTree>
    <p:extLst>
      <p:ext uri="{BB962C8B-B14F-4D97-AF65-F5344CB8AC3E}">
        <p14:creationId xmlns:p14="http://schemas.microsoft.com/office/powerpoint/2010/main" val="1084207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par>
                                <p:cTn id="10" presetID="10" presetClass="exit" presetSubtype="0" fill="hold" grpId="0" nodeType="withEffect">
                                  <p:stCondLst>
                                    <p:cond delay="500"/>
                                  </p:stCondLst>
                                  <p:childTnLst>
                                    <p:animEffect transition="out" filter="fade">
                                      <p:cBhvr>
                                        <p:cTn id="11" dur="1000"/>
                                        <p:tgtEl>
                                          <p:spTgt spid="33"/>
                                        </p:tgtEl>
                                      </p:cBhvr>
                                    </p:animEffect>
                                    <p:set>
                                      <p:cBhvr>
                                        <p:cTn id="12" dur="1" fill="hold">
                                          <p:stCondLst>
                                            <p:cond delay="999"/>
                                          </p:stCondLst>
                                        </p:cTn>
                                        <p:tgtEl>
                                          <p:spTgt spid="33"/>
                                        </p:tgtEl>
                                        <p:attrNameLst>
                                          <p:attrName>style.visibility</p:attrName>
                                        </p:attrNameLst>
                                      </p:cBhvr>
                                      <p:to>
                                        <p:strVal val="hidden"/>
                                      </p:to>
                                    </p:set>
                                  </p:childTnLst>
                                </p:cTn>
                              </p:par>
                            </p:childTnLst>
                          </p:cTn>
                        </p:par>
                        <p:par>
                          <p:cTn id="13" fill="hold">
                            <p:stCondLst>
                              <p:cond delay="2000"/>
                            </p:stCondLst>
                            <p:childTnLst>
                              <p:par>
                                <p:cTn id="14" presetID="2" presetClass="entr" presetSubtype="4" fill="hold" grpId="0" nodeType="afterEffect">
                                  <p:stCondLst>
                                    <p:cond delay="200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200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3"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539552" y="1916832"/>
            <a:ext cx="8064896" cy="2952328"/>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6" name="タイトル 1"/>
          <p:cNvSpPr txBox="1">
            <a:spLocks noGrp="1"/>
          </p:cNvSpPr>
          <p:nvPr>
            <p:ph idx="1"/>
          </p:nvPr>
        </p:nvSpPr>
        <p:spPr>
          <a:xfrm>
            <a:off x="0" y="2060848"/>
            <a:ext cx="9144000" cy="1512168"/>
          </a:xfrm>
          <a:prstGeom prst="rect">
            <a:avLst/>
          </a:prstGeom>
          <a:no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8800" b="1">
                <a:latin typeface="メイリオ" panose="020B0604030504040204" pitchFamily="50" charset="-128"/>
                <a:ea typeface="メイリオ" panose="020B0604030504040204" pitchFamily="50" charset="-128"/>
              </a:rPr>
              <a:t>さいごの</a:t>
            </a:r>
            <a:endParaRPr lang="en-US" altLang="ja-JP" sz="8800" b="1">
              <a:latin typeface="メイリオ" panose="020B0604030504040204" pitchFamily="50" charset="-128"/>
              <a:ea typeface="メイリオ" panose="020B0604030504040204" pitchFamily="50" charset="-128"/>
            </a:endParaRPr>
          </a:p>
          <a:p>
            <a:r>
              <a:rPr lang="ja-JP" altLang="en-US" sz="8800" b="1">
                <a:latin typeface="メイリオ" panose="020B0604030504040204" pitchFamily="50" charset="-128"/>
                <a:ea typeface="メイリオ" panose="020B0604030504040204" pitchFamily="50" charset="-128"/>
              </a:rPr>
              <a:t>クイズ　　</a:t>
            </a:r>
            <a:endParaRPr lang="en-US" altLang="ja-JP" sz="8800" b="1">
              <a:latin typeface="メイリオ" panose="020B0604030504040204" pitchFamily="50" charset="-128"/>
              <a:ea typeface="メイリオ" panose="020B0604030504040204" pitchFamily="50" charset="-128"/>
            </a:endParaRPr>
          </a:p>
          <a:p>
            <a:endParaRPr lang="en-US" altLang="ja-JP" sz="8800" b="1">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71550881"/>
      </p:ext>
    </p:extLst>
  </p:cSld>
  <p:clrMapOvr>
    <a:masterClrMapping/>
  </p:clrMapOvr>
  <p:transition>
    <p:circl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611560" y="1162247"/>
            <a:ext cx="7776864" cy="5435105"/>
          </a:xfrm>
          <a:prstGeom prst="roundRect">
            <a:avLst/>
          </a:prstGeom>
          <a:solidFill>
            <a:schemeClr val="accent1">
              <a:lumMod val="40000"/>
              <a:lumOff val="60000"/>
            </a:schemeClr>
          </a:solidFill>
          <a:ln>
            <a:noFill/>
          </a:ln>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8" name="角丸四角形 7"/>
          <p:cNvSpPr/>
          <p:nvPr/>
        </p:nvSpPr>
        <p:spPr>
          <a:xfrm>
            <a:off x="179511" y="116632"/>
            <a:ext cx="2952327" cy="93610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10" name="タイトル 3"/>
          <p:cNvSpPr txBox="1">
            <a:spLocks/>
          </p:cNvSpPr>
          <p:nvPr/>
        </p:nvSpPr>
        <p:spPr>
          <a:xfrm>
            <a:off x="73569" y="372576"/>
            <a:ext cx="3164209" cy="533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b="1">
                <a:latin typeface="メイリオ" panose="020B0604030504040204" pitchFamily="50" charset="-128"/>
                <a:ea typeface="メイリオ" panose="020B0604030504040204" pitchFamily="50" charset="-128"/>
              </a:rPr>
              <a:t>だい６もん　</a:t>
            </a:r>
          </a:p>
        </p:txBody>
      </p:sp>
      <p:sp>
        <p:nvSpPr>
          <p:cNvPr id="11" name="テキスト ボックス 10"/>
          <p:cNvSpPr txBox="1"/>
          <p:nvPr/>
        </p:nvSpPr>
        <p:spPr>
          <a:xfrm>
            <a:off x="1043608" y="1539505"/>
            <a:ext cx="7776863" cy="978729"/>
          </a:xfrm>
          <a:prstGeom prst="rect">
            <a:avLst/>
          </a:prstGeom>
          <a:noFill/>
        </p:spPr>
        <p:txBody>
          <a:bodyPr wrap="square" rtlCol="0">
            <a:spAutoFit/>
          </a:bodyPr>
          <a:lstStyle/>
          <a:p>
            <a:pPr>
              <a:lnSpc>
                <a:spcPct val="120000"/>
              </a:lnSpc>
            </a:pPr>
            <a:r>
              <a:rPr lang="ja-JP" altLang="en-US" sz="4800" b="1">
                <a:solidFill>
                  <a:schemeClr val="tx1">
                    <a:lumMod val="95000"/>
                    <a:lumOff val="5000"/>
                  </a:schemeClr>
                </a:solidFill>
                <a:latin typeface="メイリオ" panose="020B0604030504040204" pitchFamily="50" charset="-128"/>
                <a:ea typeface="メイリオ" panose="020B0604030504040204" pitchFamily="50" charset="-128"/>
              </a:rPr>
              <a:t>津波防災の日はいつ？　</a:t>
            </a:r>
            <a:endParaRPr lang="en-US" altLang="ja-JP" sz="4800" b="1">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31" name="タイトル 3"/>
          <p:cNvSpPr txBox="1">
            <a:spLocks/>
          </p:cNvSpPr>
          <p:nvPr/>
        </p:nvSpPr>
        <p:spPr>
          <a:xfrm>
            <a:off x="725475" y="3264052"/>
            <a:ext cx="7637425" cy="533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4800" b="1">
                <a:latin typeface="メイリオ" panose="020B0604030504040204" pitchFamily="50" charset="-128"/>
                <a:ea typeface="メイリオ" panose="020B0604030504040204" pitchFamily="50" charset="-128"/>
              </a:rPr>
              <a:t>A </a:t>
            </a:r>
            <a:r>
              <a:rPr lang="ja-JP" altLang="en-US" sz="4800" b="1">
                <a:latin typeface="メイリオ" panose="020B0604030504040204" pitchFamily="50" charset="-128"/>
                <a:ea typeface="メイリオ" panose="020B0604030504040204" pitchFamily="50" charset="-128"/>
              </a:rPr>
              <a:t>３月１１日</a:t>
            </a:r>
          </a:p>
        </p:txBody>
      </p:sp>
      <p:sp>
        <p:nvSpPr>
          <p:cNvPr id="33" name="タイトル 3"/>
          <p:cNvSpPr txBox="1">
            <a:spLocks/>
          </p:cNvSpPr>
          <p:nvPr/>
        </p:nvSpPr>
        <p:spPr>
          <a:xfrm>
            <a:off x="725475" y="4407244"/>
            <a:ext cx="7637425" cy="533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4800" b="1">
                <a:latin typeface="メイリオ" panose="020B0604030504040204" pitchFamily="50" charset="-128"/>
                <a:ea typeface="メイリオ" panose="020B0604030504040204" pitchFamily="50" charset="-128"/>
              </a:rPr>
              <a:t>B </a:t>
            </a:r>
            <a:r>
              <a:rPr lang="ja-JP" altLang="en-US" sz="4800" b="1">
                <a:latin typeface="メイリオ" panose="020B0604030504040204" pitchFamily="50" charset="-128"/>
                <a:ea typeface="メイリオ" panose="020B0604030504040204" pitchFamily="50" charset="-128"/>
              </a:rPr>
              <a:t>１１月５日</a:t>
            </a:r>
          </a:p>
        </p:txBody>
      </p:sp>
      <p:sp>
        <p:nvSpPr>
          <p:cNvPr id="12" name="テキスト ボックス 11"/>
          <p:cNvSpPr txBox="1"/>
          <p:nvPr/>
        </p:nvSpPr>
        <p:spPr>
          <a:xfrm>
            <a:off x="1259632" y="1263023"/>
            <a:ext cx="2736304" cy="535531"/>
          </a:xfrm>
          <a:prstGeom prst="rect">
            <a:avLst/>
          </a:prstGeom>
          <a:noFill/>
        </p:spPr>
        <p:txBody>
          <a:bodyPr wrap="square" rtlCol="0">
            <a:spAutoFit/>
          </a:bodyPr>
          <a:lstStyle/>
          <a:p>
            <a:pPr>
              <a:lnSpc>
                <a:spcPct val="120000"/>
              </a:lnSpc>
            </a:pPr>
            <a:r>
              <a:rPr lang="ja-JP" altLang="en-US" sz="2400" b="1">
                <a:solidFill>
                  <a:schemeClr val="tx1">
                    <a:lumMod val="95000"/>
                    <a:lumOff val="5000"/>
                  </a:schemeClr>
                </a:solidFill>
                <a:latin typeface="メイリオ" panose="020B0604030504040204" pitchFamily="50" charset="-128"/>
                <a:ea typeface="メイリオ" panose="020B0604030504040204" pitchFamily="50" charset="-128"/>
              </a:rPr>
              <a:t>つなみ ぼうさい　</a:t>
            </a:r>
            <a:endParaRPr lang="en-US" altLang="ja-JP" sz="2400" b="1">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13" name="楕円 12"/>
          <p:cNvSpPr/>
          <p:nvPr/>
        </p:nvSpPr>
        <p:spPr>
          <a:xfrm>
            <a:off x="395536" y="4053723"/>
            <a:ext cx="4680520" cy="1120645"/>
          </a:xfrm>
          <a:prstGeom prst="ellipse">
            <a:avLst/>
          </a:prstGeom>
          <a:noFill/>
          <a:ln w="7620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2" name="八角形 1">
            <a:extLst>
              <a:ext uri="{FF2B5EF4-FFF2-40B4-BE49-F238E27FC236}">
                <a16:creationId xmlns:a16="http://schemas.microsoft.com/office/drawing/2014/main" id="{8801CACF-ACFE-0CB3-F0E8-681BB5804062}"/>
              </a:ext>
            </a:extLst>
          </p:cNvPr>
          <p:cNvSpPr/>
          <p:nvPr/>
        </p:nvSpPr>
        <p:spPr>
          <a:xfrm>
            <a:off x="3707904" y="5551354"/>
            <a:ext cx="4680520" cy="1237049"/>
          </a:xfrm>
          <a:prstGeom prst="octagon">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3600">
                <a:solidFill>
                  <a:schemeClr val="tx1"/>
                </a:solidFill>
                <a:latin typeface="メイリオ" panose="020B0604030504040204" pitchFamily="50" charset="-128"/>
                <a:ea typeface="メイリオ" panose="020B0604030504040204" pitchFamily="50" charset="-128"/>
              </a:rPr>
              <a:t>B</a:t>
            </a:r>
            <a:r>
              <a:rPr kumimoji="1" lang="ja-JP" altLang="en-US" sz="3600">
                <a:solidFill>
                  <a:schemeClr val="tx1"/>
                </a:solidFill>
                <a:latin typeface="メイリオ" panose="020B0604030504040204" pitchFamily="50" charset="-128"/>
                <a:ea typeface="メイリオ" panose="020B0604030504040204" pitchFamily="50" charset="-128"/>
              </a:rPr>
              <a:t>の</a:t>
            </a:r>
            <a:r>
              <a:rPr lang="ja-JP" altLang="en-US" sz="3600">
                <a:solidFill>
                  <a:schemeClr val="tx1"/>
                </a:solidFill>
                <a:latin typeface="メイリオ" panose="020B0604030504040204" pitchFamily="50" charset="-128"/>
                <a:ea typeface="メイリオ" panose="020B0604030504040204" pitchFamily="50" charset="-128"/>
              </a:rPr>
              <a:t>人</a:t>
            </a:r>
            <a:r>
              <a:rPr kumimoji="1" lang="ja-JP" altLang="en-US" sz="3600">
                <a:solidFill>
                  <a:schemeClr val="tx1"/>
                </a:solidFill>
                <a:latin typeface="メイリオ" panose="020B0604030504040204" pitchFamily="50" charset="-128"/>
                <a:ea typeface="メイリオ" panose="020B0604030504040204" pitchFamily="50" charset="-128"/>
              </a:rPr>
              <a:t>は</a:t>
            </a:r>
            <a:endParaRPr kumimoji="1" lang="en-US" altLang="ja-JP" sz="3600">
              <a:solidFill>
                <a:schemeClr val="tx1"/>
              </a:solidFill>
              <a:latin typeface="メイリオ" panose="020B0604030504040204" pitchFamily="50" charset="-128"/>
              <a:ea typeface="メイリオ" panose="020B0604030504040204" pitchFamily="50" charset="-128"/>
            </a:endParaRPr>
          </a:p>
          <a:p>
            <a:pPr algn="ctr"/>
            <a:r>
              <a:rPr kumimoji="1" lang="ja-JP" altLang="en-US" sz="3600">
                <a:solidFill>
                  <a:schemeClr val="tx1"/>
                </a:solidFill>
                <a:latin typeface="メイリオ" panose="020B0604030504040204" pitchFamily="50" charset="-128"/>
                <a:ea typeface="メイリオ" panose="020B0604030504040204" pitchFamily="50" charset="-128"/>
              </a:rPr>
              <a:t>１マスすすもう！</a:t>
            </a:r>
          </a:p>
        </p:txBody>
      </p:sp>
      <p:pic>
        <p:nvPicPr>
          <p:cNvPr id="3" name="図 2">
            <a:extLst>
              <a:ext uri="{FF2B5EF4-FFF2-40B4-BE49-F238E27FC236}">
                <a16:creationId xmlns:a16="http://schemas.microsoft.com/office/drawing/2014/main" id="{608606C3-072B-DDFB-2B03-6721408B09E6}"/>
              </a:ext>
            </a:extLst>
          </p:cNvPr>
          <p:cNvPicPr>
            <a:picLocks noChangeAspect="1"/>
          </p:cNvPicPr>
          <p:nvPr/>
        </p:nvPicPr>
        <p:blipFill>
          <a:blip r:embed="rId3"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a:xfrm>
            <a:off x="7796486" y="5524377"/>
            <a:ext cx="1347514" cy="1347514"/>
          </a:xfrm>
          <a:prstGeom prst="rect">
            <a:avLst/>
          </a:prstGeom>
        </p:spPr>
      </p:pic>
    </p:spTree>
    <p:extLst>
      <p:ext uri="{BB962C8B-B14F-4D97-AF65-F5344CB8AC3E}">
        <p14:creationId xmlns:p14="http://schemas.microsoft.com/office/powerpoint/2010/main" val="3420576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par>
                                <p:cTn id="10" presetID="10" presetClass="exit" presetSubtype="0" fill="hold" grpId="0" nodeType="withEffect">
                                  <p:stCondLst>
                                    <p:cond delay="500"/>
                                  </p:stCondLst>
                                  <p:childTnLst>
                                    <p:animEffect transition="out" filter="fade">
                                      <p:cBhvr>
                                        <p:cTn id="11" dur="1000"/>
                                        <p:tgtEl>
                                          <p:spTgt spid="31"/>
                                        </p:tgtEl>
                                      </p:cBhvr>
                                    </p:animEffect>
                                    <p:set>
                                      <p:cBhvr>
                                        <p:cTn id="12" dur="1" fill="hold">
                                          <p:stCondLst>
                                            <p:cond delay="999"/>
                                          </p:stCondLst>
                                        </p:cTn>
                                        <p:tgtEl>
                                          <p:spTgt spid="31"/>
                                        </p:tgtEl>
                                        <p:attrNameLst>
                                          <p:attrName>style.visibility</p:attrName>
                                        </p:attrNameLst>
                                      </p:cBhvr>
                                      <p:to>
                                        <p:strVal val="hidden"/>
                                      </p:to>
                                    </p:set>
                                  </p:childTnLst>
                                </p:cTn>
                              </p:par>
                            </p:childTnLst>
                          </p:cTn>
                        </p:par>
                        <p:par>
                          <p:cTn id="13" fill="hold">
                            <p:stCondLst>
                              <p:cond delay="2000"/>
                            </p:stCondLst>
                            <p:childTnLst>
                              <p:par>
                                <p:cTn id="14" presetID="2" presetClass="entr" presetSubtype="4" fill="hold" grpId="0" nodeType="afterEffect">
                                  <p:stCondLst>
                                    <p:cond delay="200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200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3" grpId="0" animBg="1"/>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角丸四角形 6"/>
          <p:cNvSpPr/>
          <p:nvPr/>
        </p:nvSpPr>
        <p:spPr>
          <a:xfrm>
            <a:off x="179511" y="2060848"/>
            <a:ext cx="8605465" cy="1584176"/>
          </a:xfrm>
          <a:prstGeom prst="roundRect">
            <a:avLst/>
          </a:prstGeom>
          <a:solidFill>
            <a:schemeClr val="accent6">
              <a:lumMod val="60000"/>
              <a:lumOff val="40000"/>
            </a:schemeClr>
          </a:solidFill>
          <a:ln>
            <a:noFill/>
          </a:ln>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2" name="テキスト ボックス 1"/>
          <p:cNvSpPr txBox="1"/>
          <p:nvPr/>
        </p:nvSpPr>
        <p:spPr>
          <a:xfrm flipH="1">
            <a:off x="179511" y="2564904"/>
            <a:ext cx="8784976" cy="923330"/>
          </a:xfrm>
          <a:prstGeom prst="rect">
            <a:avLst/>
          </a:prstGeom>
          <a:noFill/>
        </p:spPr>
        <p:txBody>
          <a:bodyPr wrap="square" rtlCol="0">
            <a:spAutoFit/>
          </a:bodyPr>
          <a:lstStyle/>
          <a:p>
            <a:pPr algn="ctr"/>
            <a:r>
              <a:rPr lang="ja-JP" altLang="en-US" sz="5400" b="1">
                <a:solidFill>
                  <a:srgbClr val="17375E"/>
                </a:solidFill>
                <a:latin typeface="メイリオ" panose="020B0604030504040204" pitchFamily="50" charset="-128"/>
                <a:ea typeface="メイリオ" panose="020B0604030504040204" pitchFamily="50" charset="-128"/>
              </a:rPr>
              <a:t>大きい津波がきそう！！</a:t>
            </a:r>
            <a:endParaRPr lang="en-US" altLang="ja-JP" sz="4000" b="1">
              <a:solidFill>
                <a:srgbClr val="17375E"/>
              </a:solidFill>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flipH="1">
            <a:off x="3059832" y="2276872"/>
            <a:ext cx="1080120" cy="400110"/>
          </a:xfrm>
          <a:prstGeom prst="rect">
            <a:avLst/>
          </a:prstGeom>
          <a:noFill/>
        </p:spPr>
        <p:txBody>
          <a:bodyPr wrap="square" rtlCol="0">
            <a:spAutoFit/>
          </a:bodyPr>
          <a:lstStyle/>
          <a:p>
            <a:pPr algn="ctr"/>
            <a:r>
              <a:rPr lang="ja-JP" altLang="en-US" sz="2000" b="1">
                <a:solidFill>
                  <a:srgbClr val="17375E"/>
                </a:solidFill>
                <a:latin typeface="メイリオ" panose="020B0604030504040204" pitchFamily="50" charset="-128"/>
                <a:ea typeface="メイリオ" panose="020B0604030504040204" pitchFamily="50" charset="-128"/>
              </a:rPr>
              <a:t>つなみ</a:t>
            </a:r>
            <a:endParaRPr lang="en-US" altLang="ja-JP" sz="1400" b="1">
              <a:solidFill>
                <a:srgbClr val="17375E"/>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883066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角丸四角形 2"/>
          <p:cNvSpPr/>
          <p:nvPr/>
        </p:nvSpPr>
        <p:spPr>
          <a:xfrm>
            <a:off x="179512" y="260648"/>
            <a:ext cx="8784976" cy="6336704"/>
          </a:xfrm>
          <a:prstGeom prst="roundRect">
            <a:avLst>
              <a:gd name="adj" fmla="val 10955"/>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4400">
              <a:solidFill>
                <a:schemeClr val="tx1"/>
              </a:solidFill>
            </a:endParaRPr>
          </a:p>
        </p:txBody>
      </p:sp>
      <p:sp>
        <p:nvSpPr>
          <p:cNvPr id="4" name="タイトル 1"/>
          <p:cNvSpPr txBox="1">
            <a:spLocks noGrp="1"/>
          </p:cNvSpPr>
          <p:nvPr>
            <p:ph idx="1"/>
          </p:nvPr>
        </p:nvSpPr>
        <p:spPr>
          <a:xfrm>
            <a:off x="395536" y="557720"/>
            <a:ext cx="9144000" cy="6039631"/>
          </a:xfrm>
          <a:prstGeom prst="rect">
            <a:avLst/>
          </a:prstGeom>
          <a:no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324000" algn="l">
              <a:lnSpc>
                <a:spcPct val="110000"/>
              </a:lnSpc>
            </a:pPr>
            <a:r>
              <a:rPr lang="ja-JP" altLang="en-US" sz="2800">
                <a:solidFill>
                  <a:schemeClr val="accent6">
                    <a:lumMod val="75000"/>
                  </a:schemeClr>
                </a:solidFill>
                <a:latin typeface="メイリオ" panose="020B0604030504040204" pitchFamily="50" charset="-128"/>
                <a:ea typeface="メイリオ" panose="020B0604030504040204" pitchFamily="50" charset="-128"/>
              </a:rPr>
              <a:t>みなさんはうみのちかくにいます。</a:t>
            </a:r>
            <a:endParaRPr lang="en-US" altLang="ja-JP" sz="2800">
              <a:solidFill>
                <a:schemeClr val="accent6">
                  <a:lumMod val="75000"/>
                </a:schemeClr>
              </a:solidFill>
              <a:latin typeface="メイリオ" panose="020B0604030504040204" pitchFamily="50" charset="-128"/>
              <a:ea typeface="メイリオ" panose="020B0604030504040204" pitchFamily="50" charset="-128"/>
            </a:endParaRPr>
          </a:p>
          <a:p>
            <a:pPr marL="324000" algn="l">
              <a:lnSpc>
                <a:spcPct val="110000"/>
              </a:lnSpc>
            </a:pPr>
            <a:endParaRPr lang="en-US" altLang="ja-JP" sz="2800">
              <a:solidFill>
                <a:schemeClr val="accent6">
                  <a:lumMod val="75000"/>
                </a:schemeClr>
              </a:solidFill>
              <a:latin typeface="メイリオ" panose="020B0604030504040204" pitchFamily="50" charset="-128"/>
              <a:ea typeface="メイリオ" panose="020B0604030504040204" pitchFamily="50" charset="-128"/>
            </a:endParaRPr>
          </a:p>
          <a:p>
            <a:pPr marL="324000" algn="l">
              <a:lnSpc>
                <a:spcPct val="110000"/>
              </a:lnSpc>
            </a:pPr>
            <a:endParaRPr lang="en-US" altLang="ja-JP" sz="2800">
              <a:solidFill>
                <a:schemeClr val="accent6">
                  <a:lumMod val="75000"/>
                </a:schemeClr>
              </a:solidFill>
              <a:latin typeface="メイリオ" panose="020B0604030504040204" pitchFamily="50" charset="-128"/>
              <a:ea typeface="メイリオ" panose="020B0604030504040204" pitchFamily="50" charset="-128"/>
            </a:endParaRPr>
          </a:p>
          <a:p>
            <a:pPr marL="324000" algn="l">
              <a:lnSpc>
                <a:spcPct val="110000"/>
              </a:lnSpc>
            </a:pPr>
            <a:endParaRPr lang="en-US" altLang="ja-JP" sz="2800">
              <a:solidFill>
                <a:schemeClr val="accent6">
                  <a:lumMod val="75000"/>
                </a:schemeClr>
              </a:solidFill>
              <a:latin typeface="メイリオ" panose="020B0604030504040204" pitchFamily="50" charset="-128"/>
              <a:ea typeface="メイリオ" panose="020B0604030504040204" pitchFamily="50" charset="-128"/>
            </a:endParaRPr>
          </a:p>
          <a:p>
            <a:pPr marL="324000" algn="l">
              <a:lnSpc>
                <a:spcPct val="110000"/>
              </a:lnSpc>
            </a:pPr>
            <a:r>
              <a:rPr lang="ja-JP" altLang="en-US" sz="2800">
                <a:solidFill>
                  <a:schemeClr val="accent6">
                    <a:lumMod val="75000"/>
                  </a:schemeClr>
                </a:solidFill>
                <a:latin typeface="メイリオ" panose="020B0604030504040204" pitchFamily="50" charset="-128"/>
                <a:ea typeface="メイリオ" panose="020B0604030504040204" pitchFamily="50" charset="-128"/>
              </a:rPr>
              <a:t>これから地震がおきて、津波がおそってくるので、</a:t>
            </a:r>
            <a:endParaRPr lang="en-US" altLang="ja-JP" sz="2800">
              <a:solidFill>
                <a:schemeClr val="accent6">
                  <a:lumMod val="75000"/>
                </a:schemeClr>
              </a:solidFill>
              <a:latin typeface="メイリオ" panose="020B0604030504040204" pitchFamily="50" charset="-128"/>
              <a:ea typeface="メイリオ" panose="020B0604030504040204" pitchFamily="50" charset="-128"/>
            </a:endParaRPr>
          </a:p>
          <a:p>
            <a:pPr marL="324000" algn="l">
              <a:lnSpc>
                <a:spcPct val="110000"/>
              </a:lnSpc>
            </a:pPr>
            <a:r>
              <a:rPr lang="ja-JP" altLang="en-US" sz="2800">
                <a:solidFill>
                  <a:schemeClr val="accent6">
                    <a:lumMod val="75000"/>
                  </a:schemeClr>
                </a:solidFill>
                <a:latin typeface="メイリオ" panose="020B0604030504040204" pitchFamily="50" charset="-128"/>
                <a:ea typeface="メイリオ" panose="020B0604030504040204" pitchFamily="50" charset="-128"/>
              </a:rPr>
              <a:t>がんばって逃げなければいけません！</a:t>
            </a:r>
            <a:endParaRPr lang="en-US" altLang="ja-JP" sz="2800">
              <a:solidFill>
                <a:schemeClr val="accent6">
                  <a:lumMod val="75000"/>
                </a:schemeClr>
              </a:solidFill>
              <a:latin typeface="メイリオ" panose="020B0604030504040204" pitchFamily="50" charset="-128"/>
              <a:ea typeface="メイリオ" panose="020B0604030504040204" pitchFamily="50" charset="-128"/>
            </a:endParaRPr>
          </a:p>
          <a:p>
            <a:pPr marL="324000" algn="l">
              <a:lnSpc>
                <a:spcPct val="110000"/>
              </a:lnSpc>
            </a:pPr>
            <a:endParaRPr lang="en-US" altLang="ja-JP" sz="2800">
              <a:solidFill>
                <a:schemeClr val="accent6">
                  <a:lumMod val="75000"/>
                </a:schemeClr>
              </a:solidFill>
              <a:latin typeface="メイリオ" panose="020B0604030504040204" pitchFamily="50" charset="-128"/>
              <a:ea typeface="メイリオ" panose="020B0604030504040204" pitchFamily="50" charset="-128"/>
            </a:endParaRPr>
          </a:p>
          <a:p>
            <a:pPr marL="324000" algn="l">
              <a:lnSpc>
                <a:spcPct val="110000"/>
              </a:lnSpc>
            </a:pPr>
            <a:r>
              <a:rPr lang="ja-JP" altLang="en-US" sz="2800">
                <a:solidFill>
                  <a:schemeClr val="accent6">
                    <a:lumMod val="75000"/>
                  </a:schemeClr>
                </a:solidFill>
                <a:latin typeface="メイリオ" panose="020B0604030504040204" pitchFamily="50" charset="-128"/>
                <a:ea typeface="メイリオ" panose="020B0604030504040204" pitchFamily="50" charset="-128"/>
              </a:rPr>
              <a:t>いまから地震や津波のクイズをだします。</a:t>
            </a:r>
            <a:endParaRPr lang="en-US" altLang="ja-JP" sz="2800">
              <a:solidFill>
                <a:schemeClr val="accent6">
                  <a:lumMod val="75000"/>
                </a:schemeClr>
              </a:solidFill>
              <a:latin typeface="メイリオ" panose="020B0604030504040204" pitchFamily="50" charset="-128"/>
              <a:ea typeface="メイリオ" panose="020B0604030504040204" pitchFamily="50" charset="-128"/>
            </a:endParaRPr>
          </a:p>
          <a:p>
            <a:pPr marL="324000" algn="l">
              <a:lnSpc>
                <a:spcPct val="110000"/>
              </a:lnSpc>
            </a:pPr>
            <a:r>
              <a:rPr lang="ja-JP" altLang="en-US" sz="2800" err="1">
                <a:solidFill>
                  <a:schemeClr val="accent6">
                    <a:lumMod val="75000"/>
                  </a:schemeClr>
                </a:solidFill>
                <a:latin typeface="メイリオ" panose="020B0604030504040204" pitchFamily="50" charset="-128"/>
                <a:ea typeface="メイリオ" panose="020B0604030504040204" pitchFamily="50" charset="-128"/>
              </a:rPr>
              <a:t>せい</a:t>
            </a:r>
            <a:r>
              <a:rPr lang="ja-JP" altLang="en-US" sz="2800">
                <a:solidFill>
                  <a:schemeClr val="accent6">
                    <a:lumMod val="75000"/>
                  </a:schemeClr>
                </a:solidFill>
                <a:latin typeface="メイリオ" panose="020B0604030504040204" pitchFamily="50" charset="-128"/>
                <a:ea typeface="メイリオ" panose="020B0604030504040204" pitchFamily="50" charset="-128"/>
              </a:rPr>
              <a:t>かいした人は、１マスすすむことができます。</a:t>
            </a:r>
            <a:endParaRPr lang="en-US" altLang="ja-JP" sz="2800">
              <a:solidFill>
                <a:schemeClr val="accent6">
                  <a:lumMod val="75000"/>
                </a:schemeClr>
              </a:solidFill>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438667"/>
            <a:ext cx="2411338" cy="1917013"/>
          </a:xfrm>
          <a:prstGeom prst="rect">
            <a:avLst/>
          </a:prstGeom>
        </p:spPr>
      </p:pic>
      <p:grpSp>
        <p:nvGrpSpPr>
          <p:cNvPr id="9" name="グループ化 8"/>
          <p:cNvGrpSpPr/>
          <p:nvPr/>
        </p:nvGrpSpPr>
        <p:grpSpPr>
          <a:xfrm>
            <a:off x="3607796" y="4797152"/>
            <a:ext cx="4671686" cy="1681177"/>
            <a:chOff x="3607796" y="4797152"/>
            <a:chExt cx="4671686" cy="1681177"/>
          </a:xfrm>
        </p:grpSpPr>
        <p:sp>
          <p:nvSpPr>
            <p:cNvPr id="10" name="フリーフォーム 9"/>
            <p:cNvSpPr/>
            <p:nvPr/>
          </p:nvSpPr>
          <p:spPr>
            <a:xfrm rot="6312815">
              <a:off x="4102601" y="4417722"/>
              <a:ext cx="1472721" cy="2462331"/>
            </a:xfrm>
            <a:custGeom>
              <a:avLst/>
              <a:gdLst>
                <a:gd name="connsiteX0" fmla="*/ 418386 w 1472721"/>
                <a:gd name="connsiteY0" fmla="*/ 2210034 h 2462331"/>
                <a:gd name="connsiteX1" fmla="*/ 12069 w 1472721"/>
                <a:gd name="connsiteY1" fmla="*/ 715937 h 2462331"/>
                <a:gd name="connsiteX2" fmla="*/ 252297 w 1472721"/>
                <a:gd name="connsiteY2" fmla="*/ 296245 h 2462331"/>
                <a:gd name="connsiteX3" fmla="*/ 434243 w 1472721"/>
                <a:gd name="connsiteY3" fmla="*/ 246765 h 2462331"/>
                <a:gd name="connsiteX4" fmla="*/ 573152 w 1472721"/>
                <a:gd name="connsiteY4" fmla="*/ 0 h 2462331"/>
                <a:gd name="connsiteX5" fmla="*/ 679698 w 1472721"/>
                <a:gd name="connsiteY5" fmla="*/ 189274 h 2462331"/>
                <a:gd name="connsiteX6" fmla="*/ 770129 w 1472721"/>
                <a:gd name="connsiteY6" fmla="*/ 183268 h 2462331"/>
                <a:gd name="connsiteX7" fmla="*/ 1054335 w 1472721"/>
                <a:gd name="connsiteY7" fmla="*/ 432495 h 2462331"/>
                <a:gd name="connsiteX8" fmla="*/ 1460652 w 1472721"/>
                <a:gd name="connsiteY8" fmla="*/ 1926591 h 2462331"/>
                <a:gd name="connsiteX9" fmla="*/ 1220424 w 1472721"/>
                <a:gd name="connsiteY9" fmla="*/ 2346284 h 2462331"/>
                <a:gd name="connsiteX10" fmla="*/ 838079 w 1472721"/>
                <a:gd name="connsiteY10" fmla="*/ 2450262 h 2462331"/>
                <a:gd name="connsiteX11" fmla="*/ 418386 w 1472721"/>
                <a:gd name="connsiteY11" fmla="*/ 2210034 h 246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2721" h="2462331">
                  <a:moveTo>
                    <a:pt x="418386" y="2210034"/>
                  </a:moveTo>
                  <a:lnTo>
                    <a:pt x="12069" y="715937"/>
                  </a:lnTo>
                  <a:cubicBezTo>
                    <a:pt x="-37489" y="533706"/>
                    <a:pt x="70065" y="345802"/>
                    <a:pt x="252297" y="296245"/>
                  </a:cubicBezTo>
                  <a:lnTo>
                    <a:pt x="434243" y="246765"/>
                  </a:lnTo>
                  <a:lnTo>
                    <a:pt x="573152" y="0"/>
                  </a:lnTo>
                  <a:lnTo>
                    <a:pt x="679698" y="189274"/>
                  </a:lnTo>
                  <a:lnTo>
                    <a:pt x="770129" y="183268"/>
                  </a:lnTo>
                  <a:cubicBezTo>
                    <a:pt x="902179" y="201153"/>
                    <a:pt x="1017167" y="295821"/>
                    <a:pt x="1054335" y="432495"/>
                  </a:cubicBezTo>
                  <a:lnTo>
                    <a:pt x="1460652" y="1926591"/>
                  </a:lnTo>
                  <a:cubicBezTo>
                    <a:pt x="1510210" y="2108823"/>
                    <a:pt x="1402656" y="2296726"/>
                    <a:pt x="1220424" y="2346284"/>
                  </a:cubicBezTo>
                  <a:lnTo>
                    <a:pt x="838079" y="2450262"/>
                  </a:lnTo>
                  <a:cubicBezTo>
                    <a:pt x="655847" y="2499820"/>
                    <a:pt x="467944" y="2392266"/>
                    <a:pt x="418386" y="2210034"/>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8534" y="4797152"/>
              <a:ext cx="2250948" cy="1681177"/>
            </a:xfrm>
            <a:prstGeom prst="rect">
              <a:avLst/>
            </a:prstGeom>
          </p:spPr>
        </p:pic>
        <p:sp>
          <p:nvSpPr>
            <p:cNvPr id="7" name="タイトル 3"/>
            <p:cNvSpPr txBox="1">
              <a:spLocks/>
            </p:cNvSpPr>
            <p:nvPr/>
          </p:nvSpPr>
          <p:spPr>
            <a:xfrm>
              <a:off x="3808450" y="5032824"/>
              <a:ext cx="2417958" cy="12321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spcBef>
                  <a:spcPct val="0"/>
                </a:spcBef>
                <a:spcAft>
                  <a:spcPts val="0"/>
                </a:spcAft>
                <a:buClrTx/>
                <a:buSzTx/>
                <a:buFontTx/>
                <a:buNone/>
                <a:tabLst/>
                <a:defRPr/>
              </a:pPr>
              <a:r>
                <a:rPr lang="ja-JP" altLang="en-US" sz="2400">
                  <a:solidFill>
                    <a:schemeClr val="tx1">
                      <a:lumMod val="95000"/>
                      <a:lumOff val="5000"/>
                    </a:schemeClr>
                  </a:solidFill>
                  <a:latin typeface="メイリオ" panose="020B0604030504040204" pitchFamily="50" charset="-128"/>
                  <a:ea typeface="メイリオ" panose="020B0604030504040204" pitchFamily="50" charset="-128"/>
                </a:rPr>
                <a:t>がんばって</a:t>
              </a:r>
              <a:endParaRPr lang="en-US" altLang="ja-JP" sz="2400">
                <a:solidFill>
                  <a:schemeClr val="tx1">
                    <a:lumMod val="95000"/>
                    <a:lumOff val="5000"/>
                  </a:schemeClr>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spcBef>
                  <a:spcPct val="0"/>
                </a:spcBef>
                <a:spcAft>
                  <a:spcPts val="0"/>
                </a:spcAft>
                <a:buClrTx/>
                <a:buSzTx/>
                <a:buFontTx/>
                <a:buNone/>
                <a:tabLst/>
                <a:defRPr/>
              </a:pPr>
              <a:r>
                <a:rPr lang="ja-JP" altLang="en-US" sz="2400">
                  <a:solidFill>
                    <a:schemeClr val="tx1">
                      <a:lumMod val="95000"/>
                      <a:lumOff val="5000"/>
                    </a:schemeClr>
                  </a:solidFill>
                  <a:latin typeface="メイリオ" panose="020B0604030504040204" pitchFamily="50" charset="-128"/>
                  <a:ea typeface="メイリオ" panose="020B0604030504040204" pitchFamily="50" charset="-128"/>
                </a:rPr>
                <a:t>　にげよう！</a:t>
              </a:r>
              <a:endParaRPr lang="en-US" altLang="ja-JP" sz="2400">
                <a:solidFill>
                  <a:schemeClr val="tx1">
                    <a:lumMod val="95000"/>
                    <a:lumOff val="5000"/>
                  </a:schemeClr>
                </a:solidFill>
                <a:latin typeface="メイリオ" panose="020B0604030504040204" pitchFamily="50" charset="-128"/>
                <a:ea typeface="メイリオ" panose="020B0604030504040204" pitchFamily="50" charset="-128"/>
              </a:endParaRPr>
            </a:p>
          </p:txBody>
        </p:sp>
      </p:grpSp>
      <p:sp>
        <p:nvSpPr>
          <p:cNvPr id="11" name="タイトル 1"/>
          <p:cNvSpPr txBox="1">
            <a:spLocks/>
          </p:cNvSpPr>
          <p:nvPr/>
        </p:nvSpPr>
        <p:spPr>
          <a:xfrm>
            <a:off x="1835696" y="2295922"/>
            <a:ext cx="805955" cy="372322"/>
          </a:xfrm>
          <a:prstGeom prst="rect">
            <a:avLst/>
          </a:prstGeom>
          <a:noFill/>
        </p:spPr>
        <p:txBody>
          <a:bodyPr vert="horz" lIns="91440" tIns="45720" rIns="91440" bIns="45720" rtlCol="0">
            <a:noAutofit/>
          </a:bodyPr>
          <a:lstStyle>
            <a:lvl1pPr marL="342900" indent="-342900" algn="ctr" defTabSz="914400" rtl="0" eaLnBrk="1" latinLnBrk="0" hangingPunct="1">
              <a:spcBef>
                <a:spcPct val="0"/>
              </a:spcBef>
              <a:buFont typeface="Arial" panose="020B0604020202020204" pitchFamily="34" charset="0"/>
              <a:buNone/>
              <a:defRPr kumimoji="1" sz="4400" kern="1200">
                <a:solidFill>
                  <a:schemeClr val="tx1"/>
                </a:solidFill>
                <a:latin typeface="+mj-lt"/>
                <a:ea typeface="+mj-ea"/>
                <a:cs typeface="+mj-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24000">
              <a:lnSpc>
                <a:spcPct val="110000"/>
              </a:lnSpc>
            </a:pPr>
            <a:r>
              <a:rPr lang="ja-JP" altLang="en-US" sz="1100">
                <a:solidFill>
                  <a:schemeClr val="accent6">
                    <a:lumMod val="75000"/>
                  </a:schemeClr>
                </a:solidFill>
                <a:latin typeface="メイリオ" panose="020B0604030504040204" pitchFamily="50" charset="-128"/>
                <a:ea typeface="メイリオ" panose="020B0604030504040204" pitchFamily="50" charset="-128"/>
              </a:rPr>
              <a:t>じしん</a:t>
            </a:r>
            <a:endParaRPr lang="en-US" altLang="ja-JP" sz="1100">
              <a:solidFill>
                <a:schemeClr val="accent6">
                  <a:lumMod val="75000"/>
                </a:schemeClr>
              </a:solidFill>
              <a:latin typeface="メイリオ" panose="020B0604030504040204" pitchFamily="50" charset="-128"/>
              <a:ea typeface="メイリオ" panose="020B0604030504040204" pitchFamily="50" charset="-128"/>
            </a:endParaRPr>
          </a:p>
        </p:txBody>
      </p:sp>
      <p:sp>
        <p:nvSpPr>
          <p:cNvPr id="12" name="タイトル 1"/>
          <p:cNvSpPr txBox="1">
            <a:spLocks/>
          </p:cNvSpPr>
          <p:nvPr/>
        </p:nvSpPr>
        <p:spPr>
          <a:xfrm>
            <a:off x="4355976" y="2295922"/>
            <a:ext cx="805955" cy="372322"/>
          </a:xfrm>
          <a:prstGeom prst="rect">
            <a:avLst/>
          </a:prstGeom>
          <a:noFill/>
        </p:spPr>
        <p:txBody>
          <a:bodyPr vert="horz" lIns="91440" tIns="45720" rIns="91440" bIns="45720" rtlCol="0">
            <a:noAutofit/>
          </a:bodyPr>
          <a:lstStyle>
            <a:lvl1pPr marL="342900" indent="-342900" algn="ctr" defTabSz="914400" rtl="0" eaLnBrk="1" latinLnBrk="0" hangingPunct="1">
              <a:spcBef>
                <a:spcPct val="0"/>
              </a:spcBef>
              <a:buFont typeface="Arial" panose="020B0604020202020204" pitchFamily="34" charset="0"/>
              <a:buNone/>
              <a:defRPr kumimoji="1" sz="4400" kern="1200">
                <a:solidFill>
                  <a:schemeClr val="tx1"/>
                </a:solidFill>
                <a:latin typeface="+mj-lt"/>
                <a:ea typeface="+mj-ea"/>
                <a:cs typeface="+mj-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24000">
              <a:lnSpc>
                <a:spcPct val="110000"/>
              </a:lnSpc>
            </a:pPr>
            <a:r>
              <a:rPr lang="ja-JP" altLang="en-US" sz="1100">
                <a:solidFill>
                  <a:schemeClr val="accent6">
                    <a:lumMod val="75000"/>
                  </a:schemeClr>
                </a:solidFill>
                <a:latin typeface="メイリオ" panose="020B0604030504040204" pitchFamily="50" charset="-128"/>
                <a:ea typeface="メイリオ" panose="020B0604030504040204" pitchFamily="50" charset="-128"/>
              </a:rPr>
              <a:t>つなみ</a:t>
            </a:r>
            <a:endParaRPr lang="en-US" altLang="ja-JP" sz="1100">
              <a:solidFill>
                <a:schemeClr val="accent6">
                  <a:lumMod val="75000"/>
                </a:schemeClr>
              </a:solidFill>
              <a:latin typeface="メイリオ" panose="020B0604030504040204" pitchFamily="50" charset="-128"/>
              <a:ea typeface="メイリオ" panose="020B0604030504040204" pitchFamily="50" charset="-128"/>
            </a:endParaRPr>
          </a:p>
        </p:txBody>
      </p:sp>
      <p:sp>
        <p:nvSpPr>
          <p:cNvPr id="13" name="タイトル 1"/>
          <p:cNvSpPr txBox="1">
            <a:spLocks/>
          </p:cNvSpPr>
          <p:nvPr/>
        </p:nvSpPr>
        <p:spPr>
          <a:xfrm>
            <a:off x="2152303" y="2796822"/>
            <a:ext cx="589931" cy="372322"/>
          </a:xfrm>
          <a:prstGeom prst="rect">
            <a:avLst/>
          </a:prstGeom>
          <a:noFill/>
        </p:spPr>
        <p:txBody>
          <a:bodyPr vert="horz" lIns="91440" tIns="45720" rIns="91440" bIns="45720" rtlCol="0">
            <a:noAutofit/>
          </a:bodyPr>
          <a:lstStyle>
            <a:lvl1pPr marL="342900" indent="-342900" algn="ctr" defTabSz="914400" rtl="0" eaLnBrk="1" latinLnBrk="0" hangingPunct="1">
              <a:spcBef>
                <a:spcPct val="0"/>
              </a:spcBef>
              <a:buFont typeface="Arial" panose="020B0604020202020204" pitchFamily="34" charset="0"/>
              <a:buNone/>
              <a:defRPr kumimoji="1" sz="4400" kern="1200">
                <a:solidFill>
                  <a:schemeClr val="tx1"/>
                </a:solidFill>
                <a:latin typeface="+mj-lt"/>
                <a:ea typeface="+mj-ea"/>
                <a:cs typeface="+mj-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24000">
              <a:lnSpc>
                <a:spcPct val="110000"/>
              </a:lnSpc>
            </a:pPr>
            <a:r>
              <a:rPr lang="ja-JP" altLang="en-US" sz="1100">
                <a:solidFill>
                  <a:schemeClr val="accent6">
                    <a:lumMod val="75000"/>
                  </a:schemeClr>
                </a:solidFill>
                <a:latin typeface="メイリオ" panose="020B0604030504040204" pitchFamily="50" charset="-128"/>
                <a:ea typeface="メイリオ" panose="020B0604030504040204" pitchFamily="50" charset="-128"/>
              </a:rPr>
              <a:t>に</a:t>
            </a:r>
            <a:endParaRPr lang="en-US" altLang="ja-JP" sz="1100">
              <a:solidFill>
                <a:schemeClr val="accent6">
                  <a:lumMod val="75000"/>
                </a:schemeClr>
              </a:solidFill>
              <a:latin typeface="メイリオ" panose="020B0604030504040204" pitchFamily="50" charset="-128"/>
              <a:ea typeface="メイリオ" panose="020B0604030504040204" pitchFamily="50" charset="-128"/>
            </a:endParaRPr>
          </a:p>
        </p:txBody>
      </p:sp>
      <p:sp>
        <p:nvSpPr>
          <p:cNvPr id="14" name="タイトル 1"/>
          <p:cNvSpPr txBox="1">
            <a:spLocks/>
          </p:cNvSpPr>
          <p:nvPr/>
        </p:nvSpPr>
        <p:spPr>
          <a:xfrm>
            <a:off x="2483768" y="4196186"/>
            <a:ext cx="589931" cy="372322"/>
          </a:xfrm>
          <a:prstGeom prst="rect">
            <a:avLst/>
          </a:prstGeom>
          <a:noFill/>
        </p:spPr>
        <p:txBody>
          <a:bodyPr vert="horz" lIns="91440" tIns="45720" rIns="91440" bIns="45720" rtlCol="0">
            <a:noAutofit/>
          </a:bodyPr>
          <a:lstStyle>
            <a:lvl1pPr marL="342900" indent="-342900" algn="ctr" defTabSz="914400" rtl="0" eaLnBrk="1" latinLnBrk="0" hangingPunct="1">
              <a:spcBef>
                <a:spcPct val="0"/>
              </a:spcBef>
              <a:buFont typeface="Arial" panose="020B0604020202020204" pitchFamily="34" charset="0"/>
              <a:buNone/>
              <a:defRPr kumimoji="1" sz="4400" kern="1200">
                <a:solidFill>
                  <a:schemeClr val="tx1"/>
                </a:solidFill>
                <a:latin typeface="+mj-lt"/>
                <a:ea typeface="+mj-ea"/>
                <a:cs typeface="+mj-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24000">
              <a:lnSpc>
                <a:spcPct val="110000"/>
              </a:lnSpc>
            </a:pPr>
            <a:r>
              <a:rPr lang="ja-JP" altLang="en-US" sz="1100">
                <a:solidFill>
                  <a:schemeClr val="accent6">
                    <a:lumMod val="75000"/>
                  </a:schemeClr>
                </a:solidFill>
                <a:latin typeface="メイリオ" panose="020B0604030504040204" pitchFamily="50" charset="-128"/>
                <a:ea typeface="メイリオ" panose="020B0604030504040204" pitchFamily="50" charset="-128"/>
              </a:rPr>
              <a:t>ひと</a:t>
            </a:r>
            <a:endParaRPr lang="en-US" altLang="ja-JP" sz="1100">
              <a:solidFill>
                <a:schemeClr val="accent6">
                  <a:lumMod val="7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54961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500"/>
                                        <p:tgtEl>
                                          <p:spTgt spid="4">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8" end="8"/>
                                            </p:txEl>
                                          </p:spTgt>
                                        </p:tgtEl>
                                        <p:attrNameLst>
                                          <p:attrName>style.visibility</p:attrName>
                                        </p:attrNameLst>
                                      </p:cBhvr>
                                      <p:to>
                                        <p:strVal val="visible"/>
                                      </p:to>
                                    </p:set>
                                    <p:animEffect transition="in" filter="fade">
                                      <p:cBhvr>
                                        <p:cTn id="40" dur="500"/>
                                        <p:tgtEl>
                                          <p:spTgt spid="4">
                                            <p:txEl>
                                              <p:pRg st="8" end="8"/>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1+#ppt_w/2"/>
                                          </p:val>
                                        </p:tav>
                                        <p:tav tm="100000">
                                          <p:val>
                                            <p:strVal val="#ppt_x"/>
                                          </p:val>
                                        </p:tav>
                                      </p:tavLst>
                                    </p:anim>
                                    <p:anim calcmode="lin" valueType="num">
                                      <p:cBhvr additive="base">
                                        <p:cTn id="49"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角丸四角形 7"/>
          <p:cNvSpPr/>
          <p:nvPr/>
        </p:nvSpPr>
        <p:spPr>
          <a:xfrm>
            <a:off x="179512" y="2348880"/>
            <a:ext cx="8784976" cy="4104456"/>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9" name="コンテンツ プレースホルダー 2"/>
          <p:cNvSpPr txBox="1">
            <a:spLocks/>
          </p:cNvSpPr>
          <p:nvPr/>
        </p:nvSpPr>
        <p:spPr>
          <a:xfrm>
            <a:off x="1088364" y="2348880"/>
            <a:ext cx="7660099" cy="3960439"/>
          </a:xfrm>
          <a:prstGeom prst="rect">
            <a:avLst/>
          </a:prstGeom>
          <a:noFill/>
          <a:ln>
            <a:no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400" dirty="0">
                <a:latin typeface="メイリオ" panose="020B0604030504040204" pitchFamily="50" charset="-128"/>
                <a:ea typeface="メイリオ" panose="020B0604030504040204" pitchFamily="50" charset="-128"/>
              </a:rPr>
              <a:t>このマークは何をあらわしている？</a:t>
            </a:r>
            <a:endParaRPr lang="en-US" altLang="ja-JP" sz="4400" dirty="0">
              <a:latin typeface="メイリオ" panose="020B0604030504040204" pitchFamily="50" charset="-128"/>
              <a:ea typeface="メイリオ" panose="020B0604030504040204" pitchFamily="50" charset="-128"/>
            </a:endParaRPr>
          </a:p>
        </p:txBody>
      </p:sp>
      <p:sp>
        <p:nvSpPr>
          <p:cNvPr id="13" name="タイトル 3"/>
          <p:cNvSpPr txBox="1">
            <a:spLocks/>
          </p:cNvSpPr>
          <p:nvPr/>
        </p:nvSpPr>
        <p:spPr>
          <a:xfrm>
            <a:off x="4148335" y="3790890"/>
            <a:ext cx="4835203" cy="533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4800" b="1" dirty="0">
                <a:latin typeface="メイリオ" panose="020B0604030504040204" pitchFamily="50" charset="-128"/>
                <a:ea typeface="メイリオ" panose="020B0604030504040204" pitchFamily="50" charset="-128"/>
              </a:rPr>
              <a:t>A </a:t>
            </a:r>
            <a:r>
              <a:rPr lang="ja-JP" altLang="en-US" sz="4800" b="1" dirty="0">
                <a:latin typeface="メイリオ" panose="020B0604030504040204" pitchFamily="50" charset="-128"/>
                <a:ea typeface="メイリオ" panose="020B0604030504040204" pitchFamily="50" charset="-128"/>
              </a:rPr>
              <a:t> 津波避難ビル</a:t>
            </a:r>
          </a:p>
        </p:txBody>
      </p:sp>
      <p:sp>
        <p:nvSpPr>
          <p:cNvPr id="14" name="タイトル 3"/>
          <p:cNvSpPr txBox="1">
            <a:spLocks/>
          </p:cNvSpPr>
          <p:nvPr/>
        </p:nvSpPr>
        <p:spPr>
          <a:xfrm>
            <a:off x="4148335" y="4934082"/>
            <a:ext cx="4835203" cy="533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4800" b="1" dirty="0">
                <a:latin typeface="メイリオ" panose="020B0604030504040204" pitchFamily="50" charset="-128"/>
                <a:ea typeface="メイリオ" panose="020B0604030504040204" pitchFamily="50" charset="-128"/>
              </a:rPr>
              <a:t>B </a:t>
            </a:r>
            <a:r>
              <a:rPr lang="ja-JP" altLang="en-US" sz="4800" b="1" dirty="0">
                <a:latin typeface="メイリオ" panose="020B0604030504040204" pitchFamily="50" charset="-128"/>
                <a:ea typeface="メイリオ" panose="020B0604030504040204" pitchFamily="50" charset="-128"/>
              </a:rPr>
              <a:t> 海水浴場</a:t>
            </a:r>
          </a:p>
        </p:txBody>
      </p:sp>
      <p:sp>
        <p:nvSpPr>
          <p:cNvPr id="11" name="楕円 10"/>
          <p:cNvSpPr/>
          <p:nvPr/>
        </p:nvSpPr>
        <p:spPr>
          <a:xfrm>
            <a:off x="3993932" y="3404844"/>
            <a:ext cx="4970556" cy="1248292"/>
          </a:xfrm>
          <a:prstGeom prst="ellipse">
            <a:avLst/>
          </a:prstGeom>
          <a:noFill/>
          <a:ln w="7620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12" name="コンテンツ プレースホルダー 2"/>
          <p:cNvSpPr txBox="1">
            <a:spLocks/>
          </p:cNvSpPr>
          <p:nvPr/>
        </p:nvSpPr>
        <p:spPr>
          <a:xfrm>
            <a:off x="331910" y="124769"/>
            <a:ext cx="8416553" cy="149965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vl1pPr algn="ctr">
              <a:defRPr sz="36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8000">
                <a:solidFill>
                  <a:schemeClr val="tx1">
                    <a:lumMod val="95000"/>
                    <a:lumOff val="5000"/>
                  </a:schemeClr>
                </a:solidFill>
                <a:latin typeface="メイリオ" panose="020B0604030504040204" pitchFamily="50" charset="-128"/>
                <a:ea typeface="メイリオ" panose="020B0604030504040204" pitchFamily="50" charset="-128"/>
              </a:rPr>
              <a:t>おたすけクイズ</a:t>
            </a:r>
            <a:endParaRPr lang="en-US" altLang="ja-JP" sz="8000">
              <a:solidFill>
                <a:schemeClr val="tx1">
                  <a:lumMod val="95000"/>
                  <a:lumOff val="5000"/>
                </a:schemeClr>
              </a:solidFill>
              <a:latin typeface="メイリオ" panose="020B0604030504040204" pitchFamily="50" charset="-128"/>
              <a:ea typeface="メイリオ" panose="020B0604030504040204" pitchFamily="50" charset="-128"/>
            </a:endParaRPr>
          </a:p>
        </p:txBody>
      </p:sp>
      <p:pic>
        <p:nvPicPr>
          <p:cNvPr id="2" name="図 1">
            <a:extLst>
              <a:ext uri="{FF2B5EF4-FFF2-40B4-BE49-F238E27FC236}">
                <a16:creationId xmlns:a16="http://schemas.microsoft.com/office/drawing/2014/main" id="{F58D7C30-396D-EDB0-9F8C-540F8031FD7D}"/>
              </a:ext>
            </a:extLst>
          </p:cNvPr>
          <p:cNvPicPr>
            <a:picLocks noChangeAspect="1"/>
          </p:cNvPicPr>
          <p:nvPr/>
        </p:nvPicPr>
        <p:blipFill rotWithShape="1">
          <a:blip r:embed="rId4">
            <a:extLst>
              <a:ext uri="{28A0092B-C50C-407E-A947-70E740481C1C}">
                <a14:useLocalDpi xmlns:a14="http://schemas.microsoft.com/office/drawing/2010/main" val="0"/>
              </a:ext>
            </a:extLst>
          </a:blip>
          <a:srcRect l="32721" r="34880" b="13773"/>
          <a:stretch/>
        </p:blipFill>
        <p:spPr>
          <a:xfrm>
            <a:off x="1088363" y="3979411"/>
            <a:ext cx="2711601" cy="2329907"/>
          </a:xfrm>
          <a:prstGeom prst="rect">
            <a:avLst/>
          </a:prstGeom>
        </p:spPr>
      </p:pic>
      <p:sp>
        <p:nvSpPr>
          <p:cNvPr id="3" name="テキスト ボックス 2">
            <a:extLst>
              <a:ext uri="{FF2B5EF4-FFF2-40B4-BE49-F238E27FC236}">
                <a16:creationId xmlns:a16="http://schemas.microsoft.com/office/drawing/2014/main" id="{24AC30EF-46D4-45C6-CF40-EF6614FE83F3}"/>
              </a:ext>
            </a:extLst>
          </p:cNvPr>
          <p:cNvSpPr txBox="1"/>
          <p:nvPr/>
        </p:nvSpPr>
        <p:spPr>
          <a:xfrm>
            <a:off x="5161527" y="3297578"/>
            <a:ext cx="1029489" cy="424732"/>
          </a:xfrm>
          <a:prstGeom prst="rect">
            <a:avLst/>
          </a:prstGeom>
          <a:noFill/>
        </p:spPr>
        <p:txBody>
          <a:bodyPr wrap="square" rtlCol="0">
            <a:spAutoFit/>
          </a:bodyPr>
          <a:lstStyle/>
          <a:p>
            <a:pPr algn="dist">
              <a:lnSpc>
                <a:spcPct val="120000"/>
              </a:lnSpc>
            </a:pPr>
            <a:r>
              <a:rPr lang="ja-JP" altLang="en-US" b="1" dirty="0">
                <a:solidFill>
                  <a:schemeClr val="tx1">
                    <a:lumMod val="95000"/>
                    <a:lumOff val="5000"/>
                  </a:schemeClr>
                </a:solidFill>
                <a:latin typeface="メイリオ" panose="020B0604030504040204" pitchFamily="50" charset="-128"/>
                <a:ea typeface="メイリオ" panose="020B0604030504040204" pitchFamily="50" charset="-128"/>
              </a:rPr>
              <a:t>つなみ　</a:t>
            </a:r>
            <a:endParaRPr lang="en-US" altLang="ja-JP"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D5A71971-8B8E-B7FE-87AC-15244119EC6B}"/>
              </a:ext>
            </a:extLst>
          </p:cNvPr>
          <p:cNvSpPr txBox="1"/>
          <p:nvPr/>
        </p:nvSpPr>
        <p:spPr>
          <a:xfrm>
            <a:off x="6529679" y="3297578"/>
            <a:ext cx="1029489" cy="424732"/>
          </a:xfrm>
          <a:prstGeom prst="rect">
            <a:avLst/>
          </a:prstGeom>
          <a:noFill/>
        </p:spPr>
        <p:txBody>
          <a:bodyPr wrap="square" rtlCol="0">
            <a:spAutoFit/>
          </a:bodyPr>
          <a:lstStyle/>
          <a:p>
            <a:pPr algn="dist">
              <a:lnSpc>
                <a:spcPct val="120000"/>
              </a:lnSpc>
            </a:pPr>
            <a:r>
              <a:rPr lang="ja-JP" altLang="en-US" b="1">
                <a:solidFill>
                  <a:schemeClr val="tx1">
                    <a:lumMod val="95000"/>
                    <a:lumOff val="5000"/>
                  </a:schemeClr>
                </a:solidFill>
                <a:latin typeface="メイリオ" panose="020B0604030504040204" pitchFamily="50" charset="-128"/>
                <a:ea typeface="メイリオ" panose="020B0604030504040204" pitchFamily="50" charset="-128"/>
              </a:rPr>
              <a:t>ひなん　</a:t>
            </a:r>
            <a:endParaRPr lang="en-US" altLang="ja-JP" b="1">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6E832182-CD58-E913-9E9E-E82169BDA5B4}"/>
              </a:ext>
            </a:extLst>
          </p:cNvPr>
          <p:cNvSpPr txBox="1"/>
          <p:nvPr/>
        </p:nvSpPr>
        <p:spPr>
          <a:xfrm>
            <a:off x="5075392" y="4393197"/>
            <a:ext cx="2483775" cy="410882"/>
          </a:xfrm>
          <a:prstGeom prst="rect">
            <a:avLst/>
          </a:prstGeom>
          <a:noFill/>
        </p:spPr>
        <p:txBody>
          <a:bodyPr wrap="square" rtlCol="0">
            <a:spAutoFit/>
          </a:bodyPr>
          <a:lstStyle/>
          <a:p>
            <a:pPr algn="dist">
              <a:lnSpc>
                <a:spcPct val="120000"/>
              </a:lnSpc>
            </a:pPr>
            <a:r>
              <a:rPr lang="ja-JP" altLang="en-US" b="1" dirty="0">
                <a:solidFill>
                  <a:schemeClr val="tx1">
                    <a:lumMod val="95000"/>
                    <a:lumOff val="5000"/>
                  </a:schemeClr>
                </a:solidFill>
                <a:latin typeface="メイリオ" panose="020B0604030504040204" pitchFamily="50" charset="-128"/>
                <a:ea typeface="メイリオ" panose="020B0604030504040204" pitchFamily="50" charset="-128"/>
              </a:rPr>
              <a:t>かいすいよくじょう　</a:t>
            </a:r>
            <a:endParaRPr lang="en-US" altLang="ja-JP"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1523624"/>
      </p:ext>
    </p:extLst>
  </p:cSld>
  <p:clrMapOvr>
    <a:masterClrMapping/>
  </p:clrMapOvr>
  <mc:AlternateContent xmlns:mc="http://schemas.openxmlformats.org/markup-compatibility/2006" xmlns:p14="http://schemas.microsoft.com/office/powerpoint/2010/main">
    <mc:Choice Requires="p14">
      <p:transition p14:dur="10">
        <p:sndAc>
          <p:stSnd>
            <p:snd r:embed="rId3" name="chimes.wav"/>
          </p:stSnd>
        </p:sndAc>
      </p:transition>
    </mc:Choice>
    <mc:Fallback xmlns="">
      <p:transition>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7" presetClass="emph" presetSubtype="0" repeatCount="2000" fill="remove" grpId="1" nodeType="afterEffect">
                                  <p:stCondLst>
                                    <p:cond delay="0"/>
                                  </p:stCondLst>
                                  <p:childTnLst>
                                    <p:animClr clrSpc="rgb" dir="cw">
                                      <p:cBhvr override="childStyle">
                                        <p:cTn id="12" dur="250" autoRev="1" fill="remove"/>
                                        <p:tgtEl>
                                          <p:spTgt spid="12"/>
                                        </p:tgtEl>
                                        <p:attrNameLst>
                                          <p:attrName>style.color</p:attrName>
                                        </p:attrNameLst>
                                      </p:cBhvr>
                                      <p:to>
                                        <a:schemeClr val="bg1"/>
                                      </p:to>
                                    </p:animClr>
                                    <p:animClr clrSpc="rgb" dir="cw">
                                      <p:cBhvr>
                                        <p:cTn id="13" dur="250" autoRev="1" fill="remove"/>
                                        <p:tgtEl>
                                          <p:spTgt spid="12"/>
                                        </p:tgtEl>
                                        <p:attrNameLst>
                                          <p:attrName>fillcolor</p:attrName>
                                        </p:attrNameLst>
                                      </p:cBhvr>
                                      <p:to>
                                        <a:schemeClr val="bg1"/>
                                      </p:to>
                                    </p:animClr>
                                    <p:set>
                                      <p:cBhvr>
                                        <p:cTn id="14" dur="250" autoRev="1" fill="remove"/>
                                        <p:tgtEl>
                                          <p:spTgt spid="12"/>
                                        </p:tgtEl>
                                        <p:attrNameLst>
                                          <p:attrName>fill.type</p:attrName>
                                        </p:attrNameLst>
                                      </p:cBhvr>
                                      <p:to>
                                        <p:strVal val="solid"/>
                                      </p:to>
                                    </p:set>
                                    <p:set>
                                      <p:cBhvr>
                                        <p:cTn id="15" dur="250" autoRev="1" fill="remove"/>
                                        <p:tgtEl>
                                          <p:spTgt spid="12"/>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500"/>
                            </p:stCondLst>
                            <p:childTnLst>
                              <p:par>
                                <p:cTn id="25" presetID="10" presetClass="entr" presetSubtype="0" fill="hold" grpId="0" nodeType="afterEffect">
                                  <p:stCondLst>
                                    <p:cond delay="5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anim calcmode="lin" valueType="num">
                                      <p:cBhvr>
                                        <p:cTn id="48" dur="2000" fill="hold"/>
                                        <p:tgtEl>
                                          <p:spTgt spid="11"/>
                                        </p:tgtEl>
                                        <p:attrNameLst>
                                          <p:attrName>ppt_w</p:attrName>
                                        </p:attrNameLst>
                                      </p:cBhvr>
                                      <p:tavLst>
                                        <p:tav tm="0" fmla="#ppt_w*sin(2.5*pi*$)">
                                          <p:val>
                                            <p:fltVal val="0"/>
                                          </p:val>
                                        </p:tav>
                                        <p:tav tm="100000">
                                          <p:val>
                                            <p:fltVal val="1"/>
                                          </p:val>
                                        </p:tav>
                                      </p:tavLst>
                                    </p:anim>
                                    <p:anim calcmode="lin" valueType="num">
                                      <p:cBhvr>
                                        <p:cTn id="49" dur="2000" fill="hold"/>
                                        <p:tgtEl>
                                          <p:spTgt spid="11"/>
                                        </p:tgtEl>
                                        <p:attrNameLst>
                                          <p:attrName>ppt_h</p:attrName>
                                        </p:attrNameLst>
                                      </p:cBhvr>
                                      <p:tavLst>
                                        <p:tav tm="0">
                                          <p:val>
                                            <p:strVal val="#ppt_h"/>
                                          </p:val>
                                        </p:tav>
                                        <p:tav tm="100000">
                                          <p:val>
                                            <p:strVal val="#ppt_h"/>
                                          </p:val>
                                        </p:tav>
                                      </p:tavLst>
                                    </p:anim>
                                  </p:childTnLst>
                                </p:cTn>
                              </p:par>
                              <p:par>
                                <p:cTn id="50" presetID="10" presetClass="exit" presetSubtype="0" fill="hold" grpId="1" nodeType="withEffect">
                                  <p:stCondLst>
                                    <p:cond delay="500"/>
                                  </p:stCondLst>
                                  <p:childTnLst>
                                    <p:animEffect transition="out" filter="fade">
                                      <p:cBhvr>
                                        <p:cTn id="51" dur="1000"/>
                                        <p:tgtEl>
                                          <p:spTgt spid="14"/>
                                        </p:tgtEl>
                                      </p:cBhvr>
                                    </p:animEffect>
                                    <p:set>
                                      <p:cBhvr>
                                        <p:cTn id="52" dur="1" fill="hold">
                                          <p:stCondLst>
                                            <p:cond delay="999"/>
                                          </p:stCondLst>
                                        </p:cTn>
                                        <p:tgtEl>
                                          <p:spTgt spid="14"/>
                                        </p:tgtEl>
                                        <p:attrNameLst>
                                          <p:attrName>style.visibility</p:attrName>
                                        </p:attrNameLst>
                                      </p:cBhvr>
                                      <p:to>
                                        <p:strVal val="hidden"/>
                                      </p:to>
                                    </p:set>
                                  </p:childTnLst>
                                </p:cTn>
                              </p:par>
                              <p:par>
                                <p:cTn id="53" presetID="10" presetClass="exit" presetSubtype="0" fill="hold" grpId="1" nodeType="withEffect">
                                  <p:stCondLst>
                                    <p:cond delay="250"/>
                                  </p:stCondLst>
                                  <p:childTnLst>
                                    <p:animEffect transition="out" filter="fade">
                                      <p:cBhvr>
                                        <p:cTn id="54" dur="500"/>
                                        <p:tgtEl>
                                          <p:spTgt spid="6"/>
                                        </p:tgtEl>
                                      </p:cBhvr>
                                    </p:animEffect>
                                    <p:set>
                                      <p:cBhvr>
                                        <p:cTn id="5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3" grpId="0"/>
      <p:bldP spid="14" grpId="0"/>
      <p:bldP spid="14" grpId="1"/>
      <p:bldP spid="11" grpId="0" animBg="1"/>
      <p:bldP spid="12" grpId="0" animBg="1"/>
      <p:bldP spid="12" grpId="1" animBg="1"/>
      <p:bldP spid="3" grpId="0"/>
      <p:bldP spid="4" grpId="0"/>
      <p:bldP spid="6" grpId="0"/>
      <p:bldP spid="6" grpId="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角丸四角形 7"/>
          <p:cNvSpPr/>
          <p:nvPr/>
        </p:nvSpPr>
        <p:spPr>
          <a:xfrm>
            <a:off x="179512" y="1698165"/>
            <a:ext cx="8784976" cy="4806789"/>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9" name="コンテンツ プレースホルダー 2"/>
          <p:cNvSpPr txBox="1">
            <a:spLocks/>
          </p:cNvSpPr>
          <p:nvPr/>
        </p:nvSpPr>
        <p:spPr>
          <a:xfrm>
            <a:off x="341165" y="1914480"/>
            <a:ext cx="8385807" cy="4417963"/>
          </a:xfrm>
          <a:prstGeom prst="rect">
            <a:avLst/>
          </a:prstGeom>
          <a:noFill/>
          <a:ln>
            <a:no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000" err="1">
                <a:latin typeface="メイリオ" panose="020B0604030504040204" pitchFamily="50" charset="-128"/>
                <a:ea typeface="メイリオ" panose="020B0604030504040204" pitchFamily="50" charset="-128"/>
              </a:rPr>
              <a:t>せい</a:t>
            </a:r>
            <a:r>
              <a:rPr lang="ja-JP" altLang="en-US" sz="4000">
                <a:latin typeface="メイリオ" panose="020B0604030504040204" pitchFamily="50" charset="-128"/>
                <a:ea typeface="メイリオ" panose="020B0604030504040204" pitchFamily="50" charset="-128"/>
              </a:rPr>
              <a:t>かいした子にはれるんが</a:t>
            </a:r>
            <a:endParaRPr lang="en-US" altLang="ja-JP" sz="400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sz="5400" b="1">
                <a:latin typeface="メイリオ" panose="020B0604030504040204" pitchFamily="50" charset="-128"/>
                <a:ea typeface="メイリオ" panose="020B0604030504040204" pitchFamily="50" charset="-128"/>
              </a:rPr>
              <a:t> 津波避難ビル</a:t>
            </a:r>
            <a:endParaRPr lang="en-US" altLang="ja-JP" sz="5400" b="1">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sz="4000">
                <a:latin typeface="メイリオ" panose="020B0604030504040204" pitchFamily="50" charset="-128"/>
                <a:ea typeface="メイリオ" panose="020B0604030504040204" pitchFamily="50" charset="-128"/>
              </a:rPr>
              <a:t>をおしえてくれた！</a:t>
            </a:r>
            <a:endParaRPr lang="en-US" altLang="ja-JP" sz="400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endParaRPr lang="en-US" altLang="ja-JP" sz="400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sz="4000">
                <a:latin typeface="メイリオ" panose="020B0604030504040204" pitchFamily="50" charset="-128"/>
                <a:ea typeface="メイリオ" panose="020B0604030504040204" pitchFamily="50" charset="-128"/>
              </a:rPr>
              <a:t>いそいでのぼろう！</a:t>
            </a:r>
            <a:endParaRPr lang="en-US" altLang="ja-JP" sz="400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3" cstate="print">
            <a:clrChange>
              <a:clrFrom>
                <a:srgbClr val="FEAEC9"/>
              </a:clrFrom>
              <a:clrTo>
                <a:srgbClr val="FEAEC9">
                  <a:alpha val="0"/>
                </a:srgbClr>
              </a:clrTo>
            </a:clrChange>
            <a:extLst>
              <a:ext uri="{28A0092B-C50C-407E-A947-70E740481C1C}">
                <a14:useLocalDpi xmlns:a14="http://schemas.microsoft.com/office/drawing/2010/main" val="0"/>
              </a:ext>
            </a:extLst>
          </a:blip>
          <a:stretch>
            <a:fillRect/>
          </a:stretch>
        </p:blipFill>
        <p:spPr>
          <a:xfrm>
            <a:off x="6488003" y="1914480"/>
            <a:ext cx="2670433" cy="1850527"/>
          </a:xfrm>
          <a:prstGeom prst="rect">
            <a:avLst/>
          </a:prstGeom>
        </p:spPr>
      </p:pic>
      <p:pic>
        <p:nvPicPr>
          <p:cNvPr id="4" name="図 3"/>
          <p:cNvPicPr>
            <a:picLocks noChangeAspect="1"/>
          </p:cNvPicPr>
          <p:nvPr/>
        </p:nvPicPr>
        <p:blipFill rotWithShape="1">
          <a:blip r:embed="rId4">
            <a:extLst>
              <a:ext uri="{28A0092B-C50C-407E-A947-70E740481C1C}">
                <a14:useLocalDpi xmlns:a14="http://schemas.microsoft.com/office/drawing/2010/main" val="0"/>
              </a:ext>
            </a:extLst>
          </a:blip>
          <a:srcRect l="32721" r="34880" b="13773"/>
          <a:stretch/>
        </p:blipFill>
        <p:spPr>
          <a:xfrm>
            <a:off x="4865707" y="2679953"/>
            <a:ext cx="1568192" cy="1347448"/>
          </a:xfrm>
          <a:prstGeom prst="rect">
            <a:avLst/>
          </a:prstGeom>
        </p:spPr>
      </p:pic>
      <p:grpSp>
        <p:nvGrpSpPr>
          <p:cNvPr id="10" name="グループ化 9"/>
          <p:cNvGrpSpPr/>
          <p:nvPr/>
        </p:nvGrpSpPr>
        <p:grpSpPr>
          <a:xfrm>
            <a:off x="5148064" y="3890544"/>
            <a:ext cx="3856569" cy="2592288"/>
            <a:chOff x="5148064" y="3861048"/>
            <a:chExt cx="3856569" cy="2592288"/>
          </a:xfrm>
        </p:grpSpPr>
        <p:sp>
          <p:nvSpPr>
            <p:cNvPr id="6" name="星 16 5"/>
            <p:cNvSpPr/>
            <p:nvPr/>
          </p:nvSpPr>
          <p:spPr>
            <a:xfrm>
              <a:off x="5148064" y="3861048"/>
              <a:ext cx="3856569" cy="2592288"/>
            </a:xfrm>
            <a:prstGeom prst="star16">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12" name="タイトル 3"/>
            <p:cNvSpPr txBox="1">
              <a:spLocks/>
            </p:cNvSpPr>
            <p:nvPr/>
          </p:nvSpPr>
          <p:spPr>
            <a:xfrm>
              <a:off x="5919488" y="5059820"/>
              <a:ext cx="2871937" cy="533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b="1">
                  <a:latin typeface="メイリオ" panose="020B0604030504040204" pitchFamily="50" charset="-128"/>
                  <a:ea typeface="メイリオ" panose="020B0604030504040204" pitchFamily="50" charset="-128"/>
                </a:rPr>
                <a:t>あしぶみ</a:t>
              </a:r>
              <a:endParaRPr lang="en-US" altLang="ja-JP" b="1">
                <a:latin typeface="メイリオ" panose="020B0604030504040204" pitchFamily="50" charset="-128"/>
                <a:ea typeface="メイリオ" panose="020B0604030504040204" pitchFamily="50" charset="-128"/>
              </a:endParaRPr>
            </a:p>
            <a:p>
              <a:pPr algn="l"/>
              <a:r>
                <a:rPr lang="ja-JP" altLang="en-US" b="1">
                  <a:latin typeface="メイリオ" panose="020B0604030504040204" pitchFamily="50" charset="-128"/>
                  <a:ea typeface="メイリオ" panose="020B0604030504040204" pitchFamily="50" charset="-128"/>
                </a:rPr>
                <a:t>３０回！</a:t>
              </a:r>
            </a:p>
          </p:txBody>
        </p:sp>
        <p:sp>
          <p:nvSpPr>
            <p:cNvPr id="5" name="タイトル 3">
              <a:extLst>
                <a:ext uri="{FF2B5EF4-FFF2-40B4-BE49-F238E27FC236}">
                  <a16:creationId xmlns:a16="http://schemas.microsoft.com/office/drawing/2014/main" id="{CC8A6DB7-C3A7-99F0-9A51-98501783AC99}"/>
                </a:ext>
              </a:extLst>
            </p:cNvPr>
            <p:cNvSpPr txBox="1">
              <a:spLocks/>
            </p:cNvSpPr>
            <p:nvPr/>
          </p:nvSpPr>
          <p:spPr>
            <a:xfrm>
              <a:off x="7101540" y="5681383"/>
              <a:ext cx="660352" cy="533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a:latin typeface="メイリオ" panose="020B0604030504040204" pitchFamily="50" charset="-128"/>
                  <a:ea typeface="メイリオ" panose="020B0604030504040204" pitchFamily="50" charset="-128"/>
                </a:rPr>
                <a:t>かい</a:t>
              </a:r>
            </a:p>
          </p:txBody>
        </p:sp>
      </p:grpSp>
      <p:sp>
        <p:nvSpPr>
          <p:cNvPr id="11" name="テキスト ボックス 10"/>
          <p:cNvSpPr txBox="1"/>
          <p:nvPr/>
        </p:nvSpPr>
        <p:spPr>
          <a:xfrm>
            <a:off x="899592" y="2435599"/>
            <a:ext cx="1029489" cy="424732"/>
          </a:xfrm>
          <a:prstGeom prst="rect">
            <a:avLst/>
          </a:prstGeom>
          <a:noFill/>
        </p:spPr>
        <p:txBody>
          <a:bodyPr wrap="square" rtlCol="0">
            <a:spAutoFit/>
          </a:bodyPr>
          <a:lstStyle/>
          <a:p>
            <a:pPr algn="dist">
              <a:lnSpc>
                <a:spcPct val="120000"/>
              </a:lnSpc>
            </a:pPr>
            <a:r>
              <a:rPr lang="ja-JP" altLang="en-US" b="1" dirty="0">
                <a:solidFill>
                  <a:schemeClr val="tx1">
                    <a:lumMod val="95000"/>
                    <a:lumOff val="5000"/>
                  </a:schemeClr>
                </a:solidFill>
                <a:latin typeface="メイリオ" panose="020B0604030504040204" pitchFamily="50" charset="-128"/>
                <a:ea typeface="メイリオ" panose="020B0604030504040204" pitchFamily="50" charset="-128"/>
              </a:rPr>
              <a:t>つなみ　</a:t>
            </a:r>
            <a:endParaRPr lang="en-US" altLang="ja-JP"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2267744" y="2435599"/>
            <a:ext cx="1029489" cy="424732"/>
          </a:xfrm>
          <a:prstGeom prst="rect">
            <a:avLst/>
          </a:prstGeom>
          <a:noFill/>
        </p:spPr>
        <p:txBody>
          <a:bodyPr wrap="square" rtlCol="0">
            <a:spAutoFit/>
          </a:bodyPr>
          <a:lstStyle/>
          <a:p>
            <a:pPr algn="dist">
              <a:lnSpc>
                <a:spcPct val="120000"/>
              </a:lnSpc>
            </a:pPr>
            <a:r>
              <a:rPr lang="ja-JP" altLang="en-US" b="1">
                <a:solidFill>
                  <a:schemeClr val="tx1">
                    <a:lumMod val="95000"/>
                    <a:lumOff val="5000"/>
                  </a:schemeClr>
                </a:solidFill>
                <a:latin typeface="メイリオ" panose="020B0604030504040204" pitchFamily="50" charset="-128"/>
                <a:ea typeface="メイリオ" panose="020B0604030504040204" pitchFamily="50" charset="-128"/>
              </a:rPr>
              <a:t>ひなん　</a:t>
            </a:r>
            <a:endParaRPr lang="en-US" altLang="ja-JP" b="1">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14" name="コンテンツ プレースホルダー 2"/>
          <p:cNvSpPr txBox="1">
            <a:spLocks/>
          </p:cNvSpPr>
          <p:nvPr/>
        </p:nvSpPr>
        <p:spPr>
          <a:xfrm>
            <a:off x="331910" y="124769"/>
            <a:ext cx="8416553" cy="149965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vl1pPr algn="ctr">
              <a:defRPr sz="36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8000">
                <a:solidFill>
                  <a:schemeClr val="tx1">
                    <a:lumMod val="95000"/>
                    <a:lumOff val="5000"/>
                  </a:schemeClr>
                </a:solidFill>
                <a:latin typeface="メイリオ" panose="020B0604030504040204" pitchFamily="50" charset="-128"/>
                <a:ea typeface="メイリオ" panose="020B0604030504040204" pitchFamily="50" charset="-128"/>
              </a:rPr>
              <a:t>おたすけクイズ</a:t>
            </a:r>
            <a:endParaRPr lang="en-US" altLang="ja-JP" sz="800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8FE435A0-9F6B-5548-D862-3E805711AC02}"/>
              </a:ext>
            </a:extLst>
          </p:cNvPr>
          <p:cNvSpPr txBox="1"/>
          <p:nvPr/>
        </p:nvSpPr>
        <p:spPr>
          <a:xfrm>
            <a:off x="3419872" y="1676043"/>
            <a:ext cx="616750" cy="424732"/>
          </a:xfrm>
          <a:prstGeom prst="rect">
            <a:avLst/>
          </a:prstGeom>
          <a:noFill/>
        </p:spPr>
        <p:txBody>
          <a:bodyPr wrap="square" rtlCol="0">
            <a:spAutoFit/>
          </a:bodyPr>
          <a:lstStyle/>
          <a:p>
            <a:pPr algn="dist">
              <a:lnSpc>
                <a:spcPct val="120000"/>
              </a:lnSpc>
            </a:pPr>
            <a:r>
              <a:rPr lang="ja-JP" altLang="en-US">
                <a:solidFill>
                  <a:schemeClr val="tx1">
                    <a:lumMod val="95000"/>
                    <a:lumOff val="5000"/>
                  </a:schemeClr>
                </a:solidFill>
                <a:latin typeface="メイリオ" panose="020B0604030504040204" pitchFamily="50" charset="-128"/>
                <a:ea typeface="メイリオ" panose="020B0604030504040204" pitchFamily="50" charset="-128"/>
              </a:rPr>
              <a:t>こ</a:t>
            </a:r>
            <a:endParaRPr lang="en-US" altLang="ja-JP">
              <a:solidFill>
                <a:schemeClr val="tx1">
                  <a:lumMod val="95000"/>
                  <a:lumOff val="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94406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par>
                          <p:cTn id="11" fill="hold">
                            <p:stCondLst>
                              <p:cond delay="1000"/>
                            </p:stCondLst>
                            <p:childTnLst>
                              <p:par>
                                <p:cTn id="12" presetID="10" presetClass="entr" presetSubtype="0" fill="hold" nodeType="afterEffect">
                                  <p:stCondLst>
                                    <p:cond delay="25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500"/>
                                        <p:tgtEl>
                                          <p:spTgt spid="9">
                                            <p:txEl>
                                              <p:pRg st="1" end="1"/>
                                            </p:txEl>
                                          </p:spTgt>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25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2250"/>
                            </p:stCondLst>
                            <p:childTnLst>
                              <p:par>
                                <p:cTn id="26" presetID="10" presetClass="entr" presetSubtype="0" fill="hold" nodeType="afterEffect">
                                  <p:stCondLst>
                                    <p:cond delay="25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1000"/>
                                        <p:tgtEl>
                                          <p:spTgt spid="9">
                                            <p:txEl>
                                              <p:pRg st="2" end="2"/>
                                            </p:txEl>
                                          </p:spTgt>
                                        </p:tgtEl>
                                      </p:cBhvr>
                                    </p:animEffect>
                                  </p:childTnLst>
                                </p:cTn>
                              </p:par>
                            </p:childTnLst>
                          </p:cTn>
                        </p:par>
                        <p:par>
                          <p:cTn id="29" fill="hold">
                            <p:stCondLst>
                              <p:cond delay="3500"/>
                            </p:stCondLst>
                            <p:childTnLst>
                              <p:par>
                                <p:cTn id="30" presetID="26" presetClass="emph" presetSubtype="0" repeatCount="2000" fill="hold" nodeType="afterEffect">
                                  <p:stCondLst>
                                    <p:cond delay="0"/>
                                  </p:stCondLst>
                                  <p:childTnLst>
                                    <p:animEffect transition="out" filter="fade">
                                      <p:cBhvr>
                                        <p:cTn id="31" dur="1000" tmFilter="0, 0; .2, .5; .8, .5; 1, 0"/>
                                        <p:tgtEl>
                                          <p:spTgt spid="9">
                                            <p:txEl>
                                              <p:pRg st="1" end="1"/>
                                            </p:txEl>
                                          </p:spTgt>
                                        </p:tgtEl>
                                      </p:cBhvr>
                                    </p:animEffect>
                                    <p:animScale>
                                      <p:cBhvr>
                                        <p:cTn id="32" dur="500" autoRev="1" fill="hold"/>
                                        <p:tgtEl>
                                          <p:spTgt spid="9">
                                            <p:txEl>
                                              <p:pRg st="1" end="1"/>
                                            </p:txEl>
                                          </p:spTgt>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Effect transition="in" filter="wipe(left)">
                                      <p:cBhvr>
                                        <p:cTn id="37" dur="750"/>
                                        <p:tgtEl>
                                          <p:spTgt spid="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角丸四角形 6"/>
          <p:cNvSpPr/>
          <p:nvPr/>
        </p:nvSpPr>
        <p:spPr>
          <a:xfrm>
            <a:off x="359024" y="406754"/>
            <a:ext cx="8425952" cy="1044932"/>
          </a:xfrm>
          <a:prstGeom prst="roundRect">
            <a:avLst/>
          </a:prstGeom>
          <a:solidFill>
            <a:schemeClr val="accent6">
              <a:lumMod val="60000"/>
              <a:lumOff val="40000"/>
            </a:schemeClr>
          </a:solidFill>
          <a:ln>
            <a:noFill/>
          </a:ln>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2" name="テキスト ボックス 1"/>
          <p:cNvSpPr txBox="1"/>
          <p:nvPr/>
        </p:nvSpPr>
        <p:spPr>
          <a:xfrm flipH="1">
            <a:off x="399169" y="620688"/>
            <a:ext cx="8280920" cy="830997"/>
          </a:xfrm>
          <a:prstGeom prst="rect">
            <a:avLst/>
          </a:prstGeom>
          <a:noFill/>
        </p:spPr>
        <p:txBody>
          <a:bodyPr wrap="square" rtlCol="0">
            <a:spAutoFit/>
          </a:bodyPr>
          <a:lstStyle/>
          <a:p>
            <a:pPr algn="ctr"/>
            <a:r>
              <a:rPr lang="ja-JP" altLang="en-US" sz="4800" b="1">
                <a:solidFill>
                  <a:srgbClr val="17375E"/>
                </a:solidFill>
                <a:latin typeface="メイリオ" panose="020B0604030504040204" pitchFamily="50" charset="-128"/>
                <a:ea typeface="メイリオ" panose="020B0604030504040204" pitchFamily="50" charset="-128"/>
              </a:rPr>
              <a:t>津波がきました！！</a:t>
            </a:r>
            <a:endParaRPr lang="en-US" altLang="ja-JP" sz="3600" b="1">
              <a:solidFill>
                <a:srgbClr val="17375E"/>
              </a:solidFill>
              <a:latin typeface="メイリオ" panose="020B0604030504040204" pitchFamily="50" charset="-128"/>
              <a:ea typeface="メイリオ" panose="020B0604030504040204" pitchFamily="50" charset="-128"/>
            </a:endParaRPr>
          </a:p>
        </p:txBody>
      </p:sp>
      <p:sp>
        <p:nvSpPr>
          <p:cNvPr id="8" name="角丸四角形 7"/>
          <p:cNvSpPr/>
          <p:nvPr/>
        </p:nvSpPr>
        <p:spPr>
          <a:xfrm>
            <a:off x="611560" y="1734597"/>
            <a:ext cx="7704856" cy="1200125"/>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9" name="コンテンツ プレースホルダー 2"/>
          <p:cNvSpPr txBox="1">
            <a:spLocks/>
          </p:cNvSpPr>
          <p:nvPr/>
        </p:nvSpPr>
        <p:spPr>
          <a:xfrm>
            <a:off x="863588" y="1891357"/>
            <a:ext cx="7365504" cy="886148"/>
          </a:xfrm>
          <a:prstGeom prst="rect">
            <a:avLst/>
          </a:prstGeom>
          <a:noFill/>
          <a:ln>
            <a:no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2400">
                <a:latin typeface="メイリオ" panose="020B0604030504040204" pitchFamily="50" charset="-128"/>
                <a:ea typeface="メイリオ" panose="020B0604030504040204" pitchFamily="50" charset="-128"/>
              </a:rPr>
              <a:t>にげきれた人</a:t>
            </a:r>
            <a:endParaRPr lang="en-US" altLang="ja-JP" sz="240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sz="2400">
                <a:latin typeface="メイリオ" panose="020B0604030504040204" pitchFamily="50" charset="-128"/>
                <a:ea typeface="メイリオ" panose="020B0604030504040204" pitchFamily="50" charset="-128"/>
              </a:rPr>
              <a:t>　→　すばらしい！</a:t>
            </a:r>
            <a:endParaRPr lang="en-US" altLang="ja-JP" sz="240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1580522"/>
            <a:ext cx="7387666" cy="5569164"/>
          </a:xfrm>
          <a:prstGeom prst="rect">
            <a:avLst/>
          </a:prstGeom>
        </p:spPr>
      </p:pic>
      <p:sp>
        <p:nvSpPr>
          <p:cNvPr id="12" name="テキスト ボックス 11"/>
          <p:cNvSpPr txBox="1"/>
          <p:nvPr/>
        </p:nvSpPr>
        <p:spPr>
          <a:xfrm flipH="1">
            <a:off x="1907704" y="395372"/>
            <a:ext cx="1080120" cy="369332"/>
          </a:xfrm>
          <a:prstGeom prst="rect">
            <a:avLst/>
          </a:prstGeom>
          <a:noFill/>
        </p:spPr>
        <p:txBody>
          <a:bodyPr wrap="square" rtlCol="0">
            <a:spAutoFit/>
          </a:bodyPr>
          <a:lstStyle/>
          <a:p>
            <a:pPr algn="ctr"/>
            <a:r>
              <a:rPr lang="ja-JP" altLang="en-US" b="1">
                <a:solidFill>
                  <a:srgbClr val="17375E"/>
                </a:solidFill>
                <a:latin typeface="メイリオ" panose="020B0604030504040204" pitchFamily="50" charset="-128"/>
                <a:ea typeface="メイリオ" panose="020B0604030504040204" pitchFamily="50" charset="-128"/>
              </a:rPr>
              <a:t>つなみ</a:t>
            </a:r>
            <a:endParaRPr lang="en-US" altLang="ja-JP" sz="1200" b="1">
              <a:solidFill>
                <a:srgbClr val="17375E"/>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4029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1+#ppt_w/2"/>
                                          </p:val>
                                        </p:tav>
                                        <p:tav tm="100000">
                                          <p:val>
                                            <p:strVal val="#ppt_x"/>
                                          </p:val>
                                        </p:tav>
                                      </p:tavLst>
                                    </p:anim>
                                    <p:anim calcmode="lin" valueType="num">
                                      <p:cBhvr additive="base">
                                        <p:cTn id="8" dur="1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539552" y="1916832"/>
            <a:ext cx="8064896" cy="2952328"/>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6" name="タイトル 1"/>
          <p:cNvSpPr txBox="1">
            <a:spLocks noGrp="1"/>
          </p:cNvSpPr>
          <p:nvPr>
            <p:ph idx="1"/>
          </p:nvPr>
        </p:nvSpPr>
        <p:spPr>
          <a:xfrm>
            <a:off x="0" y="2060848"/>
            <a:ext cx="9144000" cy="1512168"/>
          </a:xfrm>
          <a:prstGeom prst="rect">
            <a:avLst/>
          </a:prstGeom>
          <a:no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8800" b="1" dirty="0">
                <a:latin typeface="メイリオ" panose="020B0604030504040204" pitchFamily="50" charset="-128"/>
                <a:ea typeface="メイリオ" panose="020B0604030504040204" pitchFamily="50" charset="-128"/>
              </a:rPr>
              <a:t>ひなん</a:t>
            </a:r>
            <a:endParaRPr lang="en-US" altLang="ja-JP" sz="8800" b="1" dirty="0">
              <a:latin typeface="メイリオ" panose="020B0604030504040204" pitchFamily="50" charset="-128"/>
              <a:ea typeface="メイリオ" panose="020B0604030504040204" pitchFamily="50" charset="-128"/>
            </a:endParaRPr>
          </a:p>
          <a:p>
            <a:r>
              <a:rPr lang="ja-JP" altLang="en-US" sz="8800" b="1" dirty="0">
                <a:latin typeface="メイリオ" panose="020B0604030504040204" pitchFamily="50" charset="-128"/>
                <a:ea typeface="メイリオ" panose="020B0604030504040204" pitchFamily="50" charset="-128"/>
              </a:rPr>
              <a:t>しゅうりょう　　</a:t>
            </a:r>
            <a:endParaRPr lang="en-US" altLang="ja-JP" sz="8800" b="1" dirty="0">
              <a:latin typeface="メイリオ" panose="020B0604030504040204" pitchFamily="50" charset="-128"/>
              <a:ea typeface="メイリオ" panose="020B0604030504040204" pitchFamily="50" charset="-128"/>
            </a:endParaRPr>
          </a:p>
          <a:p>
            <a:endParaRPr lang="en-US" altLang="ja-JP" sz="88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05208247"/>
      </p:ext>
    </p:extLst>
  </p:cSld>
  <p:clrMapOvr>
    <a:masterClrMapping/>
  </p:clrMapOvr>
  <p:transition>
    <p:circl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角丸四角形 7"/>
          <p:cNvSpPr/>
          <p:nvPr/>
        </p:nvSpPr>
        <p:spPr>
          <a:xfrm>
            <a:off x="179512" y="81520"/>
            <a:ext cx="8784976" cy="6694960"/>
          </a:xfrm>
          <a:prstGeom prst="roundRect">
            <a:avLst>
              <a:gd name="adj" fmla="val 12681"/>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13" name="コンテンツ プレースホルダー 2"/>
          <p:cNvSpPr txBox="1">
            <a:spLocks/>
          </p:cNvSpPr>
          <p:nvPr/>
        </p:nvSpPr>
        <p:spPr>
          <a:xfrm>
            <a:off x="467544" y="310791"/>
            <a:ext cx="8385807" cy="704542"/>
          </a:xfrm>
          <a:prstGeom prst="rect">
            <a:avLst/>
          </a:prstGeom>
          <a:noFill/>
          <a:ln>
            <a:no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000">
                <a:latin typeface="メイリオ" panose="020B0604030504040204" pitchFamily="50" charset="-128"/>
                <a:ea typeface="メイリオ" panose="020B0604030504040204" pitchFamily="50" charset="-128"/>
              </a:rPr>
              <a:t>みんな津波のことわかったかな？</a:t>
            </a:r>
            <a:endParaRPr lang="en-US" altLang="ja-JP" sz="4000">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2142778" y="81520"/>
            <a:ext cx="957481" cy="350865"/>
          </a:xfrm>
          <a:prstGeom prst="rect">
            <a:avLst/>
          </a:prstGeom>
          <a:noFill/>
        </p:spPr>
        <p:txBody>
          <a:bodyPr wrap="square" rtlCol="0">
            <a:spAutoFit/>
          </a:bodyPr>
          <a:lstStyle/>
          <a:p>
            <a:pPr algn="dist">
              <a:lnSpc>
                <a:spcPct val="120000"/>
              </a:lnSpc>
            </a:pPr>
            <a:r>
              <a:rPr lang="ja-JP" altLang="en-US" sz="1400" b="1">
                <a:solidFill>
                  <a:schemeClr val="tx1">
                    <a:lumMod val="95000"/>
                    <a:lumOff val="5000"/>
                  </a:schemeClr>
                </a:solidFill>
                <a:latin typeface="メイリオ" panose="020B0604030504040204" pitchFamily="50" charset="-128"/>
                <a:ea typeface="メイリオ" panose="020B0604030504040204" pitchFamily="50" charset="-128"/>
              </a:rPr>
              <a:t>つなみ　</a:t>
            </a:r>
            <a:endParaRPr lang="en-US" altLang="ja-JP" sz="1400" b="1">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F314FD12-C5F1-A2CB-438C-56F20EF469D2}"/>
              </a:ext>
            </a:extLst>
          </p:cNvPr>
          <p:cNvSpPr/>
          <p:nvPr/>
        </p:nvSpPr>
        <p:spPr>
          <a:xfrm>
            <a:off x="1370079" y="1321719"/>
            <a:ext cx="6624736" cy="2408882"/>
          </a:xfrm>
          <a:prstGeom prst="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16" name="コンテンツ プレースホルダー 2">
            <a:extLst>
              <a:ext uri="{FF2B5EF4-FFF2-40B4-BE49-F238E27FC236}">
                <a16:creationId xmlns:a16="http://schemas.microsoft.com/office/drawing/2014/main" id="{23151E24-653A-8F7F-05A5-C05731D9DD71}"/>
              </a:ext>
            </a:extLst>
          </p:cNvPr>
          <p:cNvSpPr txBox="1">
            <a:spLocks/>
          </p:cNvSpPr>
          <p:nvPr/>
        </p:nvSpPr>
        <p:spPr>
          <a:xfrm>
            <a:off x="1650669" y="991109"/>
            <a:ext cx="1296144" cy="623682"/>
          </a:xfrm>
          <a:prstGeom prst="rect">
            <a:avLst/>
          </a:prstGeom>
          <a:solidFill>
            <a:schemeClr val="bg1"/>
          </a:solidFill>
          <a:ln>
            <a:no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Font typeface="Arial" panose="020B0604020202020204" pitchFamily="34" charset="0"/>
              <a:buNone/>
            </a:pPr>
            <a:r>
              <a:rPr lang="ja-JP" altLang="en-US" sz="4000">
                <a:latin typeface="メイリオ" panose="020B0604030504040204" pitchFamily="50" charset="-128"/>
                <a:ea typeface="メイリオ" panose="020B0604030504040204" pitchFamily="50" charset="-128"/>
              </a:rPr>
              <a:t>津波</a:t>
            </a:r>
            <a:endParaRPr lang="en-US" altLang="ja-JP" sz="4000">
              <a:latin typeface="メイリオ" panose="020B0604030504040204" pitchFamily="50" charset="-128"/>
              <a:ea typeface="メイリオ" panose="020B0604030504040204" pitchFamily="50" charset="-128"/>
            </a:endParaRPr>
          </a:p>
        </p:txBody>
      </p:sp>
      <p:sp>
        <p:nvSpPr>
          <p:cNvPr id="2" name="コンテンツ プレースホルダー 2">
            <a:extLst>
              <a:ext uri="{FF2B5EF4-FFF2-40B4-BE49-F238E27FC236}">
                <a16:creationId xmlns:a16="http://schemas.microsoft.com/office/drawing/2014/main" id="{755840C8-FFCE-5CCD-32B5-1AA5D229246B}"/>
              </a:ext>
            </a:extLst>
          </p:cNvPr>
          <p:cNvSpPr txBox="1">
            <a:spLocks/>
          </p:cNvSpPr>
          <p:nvPr/>
        </p:nvSpPr>
        <p:spPr>
          <a:xfrm>
            <a:off x="2090159" y="1537742"/>
            <a:ext cx="5904656" cy="2120850"/>
          </a:xfrm>
          <a:prstGeom prst="rect">
            <a:avLst/>
          </a:prstGeom>
          <a:noFill/>
          <a:ln>
            <a:no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000">
                <a:latin typeface="メイリオ" panose="020B0604030504040204" pitchFamily="50" charset="-128"/>
                <a:ea typeface="メイリオ" panose="020B0604030504040204" pitchFamily="50" charset="-128"/>
              </a:rPr>
              <a:t>とってもはやい</a:t>
            </a:r>
            <a:endParaRPr lang="en-US" altLang="ja-JP" sz="4000">
              <a:latin typeface="メイリオ" panose="020B0604030504040204" pitchFamily="50" charset="-128"/>
              <a:ea typeface="メイリオ" panose="020B0604030504040204" pitchFamily="50" charset="-128"/>
            </a:endParaRPr>
          </a:p>
          <a:p>
            <a:pPr marL="0" indent="0">
              <a:buNone/>
            </a:pPr>
            <a:r>
              <a:rPr lang="ja-JP" altLang="en-US" sz="4000">
                <a:latin typeface="メイリオ" panose="020B0604030504040204" pitchFamily="50" charset="-128"/>
                <a:ea typeface="メイリオ" panose="020B0604030504040204" pitchFamily="50" charset="-128"/>
              </a:rPr>
              <a:t>なんどもおそってくる</a:t>
            </a:r>
            <a:endParaRPr lang="en-US" altLang="ja-JP" sz="400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en-US" altLang="ja-JP" sz="4000">
                <a:latin typeface="メイリオ" panose="020B0604030504040204" pitchFamily="50" charset="-128"/>
                <a:ea typeface="メイリオ" panose="020B0604030504040204" pitchFamily="50" charset="-128"/>
              </a:rPr>
              <a:t>50</a:t>
            </a:r>
            <a:r>
              <a:rPr lang="ja-JP" altLang="en-US" sz="4000">
                <a:latin typeface="メイリオ" panose="020B0604030504040204" pitchFamily="50" charset="-128"/>
                <a:ea typeface="メイリオ" panose="020B0604030504040204" pitchFamily="50" charset="-128"/>
              </a:rPr>
              <a:t>センチでもあぶない</a:t>
            </a:r>
            <a:endParaRPr lang="en-US" altLang="ja-JP" sz="4000">
              <a:latin typeface="メイリオ" panose="020B0604030504040204" pitchFamily="50" charset="-128"/>
              <a:ea typeface="メイリオ" panose="020B0604030504040204" pitchFamily="50" charset="-128"/>
            </a:endParaRPr>
          </a:p>
        </p:txBody>
      </p:sp>
      <p:sp>
        <p:nvSpPr>
          <p:cNvPr id="18" name="フリーフォーム: 図形 17">
            <a:extLst>
              <a:ext uri="{FF2B5EF4-FFF2-40B4-BE49-F238E27FC236}">
                <a16:creationId xmlns:a16="http://schemas.microsoft.com/office/drawing/2014/main" id="{D8140B8E-DAD2-AD07-2D91-ACD30669B869}"/>
              </a:ext>
            </a:extLst>
          </p:cNvPr>
          <p:cNvSpPr/>
          <p:nvPr/>
        </p:nvSpPr>
        <p:spPr>
          <a:xfrm rot="6781234">
            <a:off x="1409923" y="1827514"/>
            <a:ext cx="4372885" cy="6633497"/>
          </a:xfrm>
          <a:custGeom>
            <a:avLst/>
            <a:gdLst>
              <a:gd name="csX0" fmla="*/ 2157201 w 4372885"/>
              <a:gd name="csY0" fmla="*/ 6257448 h 6633497"/>
              <a:gd name="csX1" fmla="*/ 49317 w 4372885"/>
              <a:gd name="csY1" fmla="*/ 1296536 h 6633497"/>
              <a:gd name="csX2" fmla="*/ 376049 w 4372885"/>
              <a:gd name="csY2" fmla="*/ 487008 h 6633497"/>
              <a:gd name="csX3" fmla="*/ 547041 w 4372885"/>
              <a:gd name="csY3" fmla="*/ 414354 h 6633497"/>
              <a:gd name="csX4" fmla="*/ 657829 w 4372885"/>
              <a:gd name="csY4" fmla="*/ 52747 h 6633497"/>
              <a:gd name="csX5" fmla="*/ 743095 w 4372885"/>
              <a:gd name="csY5" fmla="*/ 331051 h 6633497"/>
              <a:gd name="csX6" fmla="*/ 1406156 w 4372885"/>
              <a:gd name="csY6" fmla="*/ 49317 h 6633497"/>
              <a:gd name="csX7" fmla="*/ 2215684 w 4372885"/>
              <a:gd name="csY7" fmla="*/ 376050 h 6633497"/>
              <a:gd name="csX8" fmla="*/ 4323568 w 4372885"/>
              <a:gd name="csY8" fmla="*/ 5336962 h 6633497"/>
              <a:gd name="csX9" fmla="*/ 3996835 w 4372885"/>
              <a:gd name="csY9" fmla="*/ 6146489 h 6633497"/>
              <a:gd name="csX10" fmla="*/ 2966728 w 4372885"/>
              <a:gd name="csY10" fmla="*/ 6584180 h 6633497"/>
              <a:gd name="csX11" fmla="*/ 2157201 w 4372885"/>
              <a:gd name="csY11" fmla="*/ 6257448 h 66334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4372885" h="6633497">
                <a:moveTo>
                  <a:pt x="2157201" y="6257448"/>
                </a:moveTo>
                <a:lnTo>
                  <a:pt x="49317" y="1296536"/>
                </a:lnTo>
                <a:cubicBezTo>
                  <a:pt x="-84004" y="982766"/>
                  <a:pt x="62279" y="620329"/>
                  <a:pt x="376049" y="487008"/>
                </a:cubicBezTo>
                <a:lnTo>
                  <a:pt x="547041" y="414354"/>
                </a:lnTo>
                <a:lnTo>
                  <a:pt x="657829" y="52747"/>
                </a:lnTo>
                <a:lnTo>
                  <a:pt x="743095" y="331051"/>
                </a:lnTo>
                <a:lnTo>
                  <a:pt x="1406156" y="49317"/>
                </a:lnTo>
                <a:cubicBezTo>
                  <a:pt x="1719926" y="-84003"/>
                  <a:pt x="2082363" y="62280"/>
                  <a:pt x="2215684" y="376050"/>
                </a:cubicBezTo>
                <a:lnTo>
                  <a:pt x="4323568" y="5336962"/>
                </a:lnTo>
                <a:cubicBezTo>
                  <a:pt x="4456888" y="5650732"/>
                  <a:pt x="4310605" y="6013169"/>
                  <a:pt x="3996835" y="6146489"/>
                </a:cubicBezTo>
                <a:lnTo>
                  <a:pt x="2966728" y="6584180"/>
                </a:lnTo>
                <a:cubicBezTo>
                  <a:pt x="2652959" y="6717501"/>
                  <a:pt x="2290521" y="6571218"/>
                  <a:pt x="2157201" y="6257448"/>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3600">
              <a:solidFill>
                <a:schemeClr val="tx1"/>
              </a:solidFill>
            </a:endParaRPr>
          </a:p>
        </p:txBody>
      </p:sp>
      <p:sp>
        <p:nvSpPr>
          <p:cNvPr id="12" name="コンテンツ プレースホルダー 2">
            <a:extLst>
              <a:ext uri="{FF2B5EF4-FFF2-40B4-BE49-F238E27FC236}">
                <a16:creationId xmlns:a16="http://schemas.microsoft.com/office/drawing/2014/main" id="{7D0E7EA2-C6B9-7671-65E2-6CA58769AF70}"/>
              </a:ext>
            </a:extLst>
          </p:cNvPr>
          <p:cNvSpPr txBox="1">
            <a:spLocks/>
          </p:cNvSpPr>
          <p:nvPr/>
        </p:nvSpPr>
        <p:spPr>
          <a:xfrm>
            <a:off x="539552" y="4132767"/>
            <a:ext cx="6408713" cy="2153616"/>
          </a:xfrm>
          <a:prstGeom prst="rect">
            <a:avLst/>
          </a:prstGeom>
          <a:noFill/>
          <a:ln>
            <a:no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0" indent="0">
              <a:buNone/>
              <a:defRPr/>
            </a:pPr>
            <a:r>
              <a:rPr lang="ja-JP" altLang="en-US" sz="4000">
                <a:solidFill>
                  <a:prstClr val="black"/>
                </a:solidFill>
                <a:latin typeface="メイリオ" panose="020B0604030504040204" pitchFamily="50" charset="-128"/>
                <a:ea typeface="メイリオ" panose="020B0604030504040204" pitchFamily="50" charset="-128"/>
              </a:rPr>
              <a:t>きょうならったことを</a:t>
            </a:r>
            <a:endParaRPr lang="en-US" altLang="ja-JP" sz="4000">
              <a:solidFill>
                <a:prstClr val="black"/>
              </a:solidFill>
              <a:latin typeface="メイリオ" panose="020B0604030504040204" pitchFamily="50" charset="-128"/>
              <a:ea typeface="メイリオ" panose="020B0604030504040204" pitchFamily="50" charset="-128"/>
            </a:endParaRPr>
          </a:p>
          <a:p>
            <a:pPr marL="0" lvl="0" indent="0">
              <a:buNone/>
              <a:defRPr/>
            </a:pPr>
            <a:r>
              <a:rPr lang="ja-JP" altLang="en-US" sz="4000">
                <a:solidFill>
                  <a:prstClr val="black"/>
                </a:solidFill>
                <a:latin typeface="メイリオ" panose="020B0604030504040204" pitchFamily="50" charset="-128"/>
                <a:ea typeface="メイリオ" panose="020B0604030504040204" pitchFamily="50" charset="-128"/>
              </a:rPr>
              <a:t>おうちでもはなして</a:t>
            </a:r>
            <a:endParaRPr lang="en-US" altLang="ja-JP" sz="4000">
              <a:solidFill>
                <a:prstClr val="black"/>
              </a:solidFill>
              <a:latin typeface="メイリオ" panose="020B0604030504040204" pitchFamily="50" charset="-128"/>
              <a:ea typeface="メイリオ" panose="020B0604030504040204" pitchFamily="50" charset="-128"/>
            </a:endParaRPr>
          </a:p>
          <a:p>
            <a:pPr marL="0" lvl="0" indent="0">
              <a:buNone/>
              <a:defRPr/>
            </a:pPr>
            <a:r>
              <a:rPr lang="ja-JP" altLang="en-US" sz="4000">
                <a:solidFill>
                  <a:prstClr val="black"/>
                </a:solidFill>
                <a:latin typeface="メイリオ" panose="020B0604030504040204" pitchFamily="50" charset="-128"/>
                <a:ea typeface="メイリオ" panose="020B0604030504040204" pitchFamily="50" charset="-128"/>
              </a:rPr>
              <a:t>かぞくみんなをまもろう！</a:t>
            </a:r>
            <a:endParaRPr lang="en-US" altLang="ja-JP" sz="4000">
              <a:solidFill>
                <a:prstClr val="black"/>
              </a:solidFill>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endParaRPr lang="en-US" altLang="ja-JP" sz="4000">
              <a:latin typeface="メイリオ" panose="020B0604030504040204" pitchFamily="50" charset="-128"/>
              <a:ea typeface="メイリオ" panose="020B0604030504040204" pitchFamily="50" charset="-128"/>
            </a:endParaRPr>
          </a:p>
        </p:txBody>
      </p:sp>
      <p:pic>
        <p:nvPicPr>
          <p:cNvPr id="11" name="図 10"/>
          <p:cNvPicPr>
            <a:picLocks noChangeAspect="1"/>
          </p:cNvPicPr>
          <p:nvPr/>
        </p:nvPicPr>
        <p:blipFill>
          <a:blip r:embed="rId3"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a:xfrm>
            <a:off x="6683573" y="4517542"/>
            <a:ext cx="2052072" cy="2052072"/>
          </a:xfrm>
          <a:prstGeom prst="rect">
            <a:avLst/>
          </a:prstGeom>
        </p:spPr>
      </p:pic>
      <p:sp>
        <p:nvSpPr>
          <p:cNvPr id="19" name="コンテンツ プレースホルダー 2">
            <a:extLst>
              <a:ext uri="{FF2B5EF4-FFF2-40B4-BE49-F238E27FC236}">
                <a16:creationId xmlns:a16="http://schemas.microsoft.com/office/drawing/2014/main" id="{3ABE2875-5665-6044-1C6D-508B1043D07B}"/>
              </a:ext>
            </a:extLst>
          </p:cNvPr>
          <p:cNvSpPr txBox="1">
            <a:spLocks/>
          </p:cNvSpPr>
          <p:nvPr/>
        </p:nvSpPr>
        <p:spPr>
          <a:xfrm>
            <a:off x="1547664" y="1537742"/>
            <a:ext cx="857700" cy="2120850"/>
          </a:xfrm>
          <a:prstGeom prst="rect">
            <a:avLst/>
          </a:prstGeom>
          <a:noFill/>
          <a:ln>
            <a:no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000">
                <a:latin typeface="メイリオ" panose="020B0604030504040204" pitchFamily="50" charset="-128"/>
                <a:ea typeface="メイリオ" panose="020B0604030504040204" pitchFamily="50" charset="-128"/>
              </a:rPr>
              <a:t>・</a:t>
            </a:r>
            <a:endParaRPr lang="en-US" altLang="ja-JP" sz="400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sz="4000">
                <a:latin typeface="メイリオ" panose="020B0604030504040204" pitchFamily="50" charset="-128"/>
                <a:ea typeface="メイリオ" panose="020B0604030504040204" pitchFamily="50" charset="-128"/>
              </a:rPr>
              <a:t>・</a:t>
            </a:r>
            <a:endParaRPr lang="en-US" altLang="ja-JP" sz="400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sz="4000">
                <a:latin typeface="メイリオ" panose="020B0604030504040204" pitchFamily="50" charset="-128"/>
                <a:ea typeface="メイリオ" panose="020B0604030504040204" pitchFamily="50" charset="-128"/>
              </a:rPr>
              <a:t>・</a:t>
            </a:r>
            <a:endParaRPr lang="en-US" altLang="ja-JP" sz="40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31902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750"/>
                                        <p:tgtEl>
                                          <p:spTgt spid="13">
                                            <p:txEl>
                                              <p:pRg st="0" end="0"/>
                                            </p:txEl>
                                          </p:spTgt>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wipe(left)">
                                      <p:cBhvr>
                                        <p:cTn id="27" dur="750"/>
                                        <p:tgtEl>
                                          <p:spTgt spid="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wipe(left)">
                                      <p:cBhvr>
                                        <p:cTn id="32" dur="750"/>
                                        <p:tgtEl>
                                          <p:spTgt spid="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wipe(left)">
                                      <p:cBhvr>
                                        <p:cTn id="37" dur="750"/>
                                        <p:tgtEl>
                                          <p:spTgt spid="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par>
                          <p:cTn id="46" fill="hold">
                            <p:stCondLst>
                              <p:cond delay="500"/>
                            </p:stCondLst>
                            <p:childTnLst>
                              <p:par>
                                <p:cTn id="47" presetID="22" presetClass="entr" presetSubtype="8" fill="hold" nodeType="afterEffect">
                                  <p:stCondLst>
                                    <p:cond delay="25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wipe(left)">
                                      <p:cBhvr>
                                        <p:cTn id="49" dur="750"/>
                                        <p:tgtEl>
                                          <p:spTgt spid="12">
                                            <p:txEl>
                                              <p:pRg st="0" end="0"/>
                                            </p:txEl>
                                          </p:spTgt>
                                        </p:tgtEl>
                                      </p:cBhvr>
                                    </p:animEffect>
                                  </p:childTnLst>
                                </p:cTn>
                              </p:par>
                            </p:childTnLst>
                          </p:cTn>
                        </p:par>
                        <p:par>
                          <p:cTn id="50" fill="hold">
                            <p:stCondLst>
                              <p:cond delay="1500"/>
                            </p:stCondLst>
                            <p:childTnLst>
                              <p:par>
                                <p:cTn id="51" presetID="22" presetClass="entr" presetSubtype="8" fill="hold" nodeType="afterEffect">
                                  <p:stCondLst>
                                    <p:cond delay="250"/>
                                  </p:stCondLst>
                                  <p:childTnLst>
                                    <p:set>
                                      <p:cBhvr>
                                        <p:cTn id="52" dur="1" fill="hold">
                                          <p:stCondLst>
                                            <p:cond delay="0"/>
                                          </p:stCondLst>
                                        </p:cTn>
                                        <p:tgtEl>
                                          <p:spTgt spid="12">
                                            <p:txEl>
                                              <p:pRg st="1" end="1"/>
                                            </p:txEl>
                                          </p:spTgt>
                                        </p:tgtEl>
                                        <p:attrNameLst>
                                          <p:attrName>style.visibility</p:attrName>
                                        </p:attrNameLst>
                                      </p:cBhvr>
                                      <p:to>
                                        <p:strVal val="visible"/>
                                      </p:to>
                                    </p:set>
                                    <p:animEffect transition="in" filter="wipe(left)">
                                      <p:cBhvr>
                                        <p:cTn id="53" dur="750"/>
                                        <p:tgtEl>
                                          <p:spTgt spid="12">
                                            <p:txEl>
                                              <p:pRg st="1" end="1"/>
                                            </p:txEl>
                                          </p:spTgt>
                                        </p:tgtEl>
                                      </p:cBhvr>
                                    </p:animEffect>
                                  </p:childTnLst>
                                </p:cTn>
                              </p:par>
                            </p:childTnLst>
                          </p:cTn>
                        </p:par>
                        <p:par>
                          <p:cTn id="54" fill="hold">
                            <p:stCondLst>
                              <p:cond delay="2500"/>
                            </p:stCondLst>
                            <p:childTnLst>
                              <p:par>
                                <p:cTn id="55" presetID="22" presetClass="entr" presetSubtype="8" fill="hold" nodeType="afterEffect">
                                  <p:stCondLst>
                                    <p:cond delay="250"/>
                                  </p:stCondLst>
                                  <p:childTnLst>
                                    <p:set>
                                      <p:cBhvr>
                                        <p:cTn id="56" dur="1" fill="hold">
                                          <p:stCondLst>
                                            <p:cond delay="0"/>
                                          </p:stCondLst>
                                        </p:cTn>
                                        <p:tgtEl>
                                          <p:spTgt spid="12">
                                            <p:txEl>
                                              <p:pRg st="2" end="2"/>
                                            </p:txEl>
                                          </p:spTgt>
                                        </p:tgtEl>
                                        <p:attrNameLst>
                                          <p:attrName>style.visibility</p:attrName>
                                        </p:attrNameLst>
                                      </p:cBhvr>
                                      <p:to>
                                        <p:strVal val="visible"/>
                                      </p:to>
                                    </p:set>
                                    <p:animEffect transition="in" filter="wipe(left)">
                                      <p:cBhvr>
                                        <p:cTn id="57" dur="75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角丸四角形 2"/>
          <p:cNvSpPr/>
          <p:nvPr/>
        </p:nvSpPr>
        <p:spPr>
          <a:xfrm>
            <a:off x="179512" y="260648"/>
            <a:ext cx="8784976" cy="6336704"/>
          </a:xfrm>
          <a:prstGeom prst="roundRect">
            <a:avLst>
              <a:gd name="adj" fmla="val 10955"/>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4400">
              <a:solidFill>
                <a:schemeClr val="tx1"/>
              </a:solidFill>
            </a:endParaRPr>
          </a:p>
        </p:txBody>
      </p:sp>
      <p:sp>
        <p:nvSpPr>
          <p:cNvPr id="4" name="タイトル 1"/>
          <p:cNvSpPr txBox="1">
            <a:spLocks noGrp="1"/>
          </p:cNvSpPr>
          <p:nvPr>
            <p:ph idx="1"/>
          </p:nvPr>
        </p:nvSpPr>
        <p:spPr>
          <a:xfrm>
            <a:off x="179512" y="764704"/>
            <a:ext cx="9144000" cy="4320479"/>
          </a:xfrm>
          <a:prstGeom prst="rect">
            <a:avLst/>
          </a:prstGeom>
          <a:no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324000" algn="l">
              <a:lnSpc>
                <a:spcPct val="110000"/>
              </a:lnSpc>
            </a:pPr>
            <a:r>
              <a:rPr lang="ja-JP" altLang="en-US" sz="4000">
                <a:solidFill>
                  <a:schemeClr val="accent6">
                    <a:lumMod val="75000"/>
                  </a:schemeClr>
                </a:solidFill>
                <a:latin typeface="メイリオ" panose="020B0604030504040204" pitchFamily="50" charset="-128"/>
                <a:ea typeface="メイリオ" panose="020B0604030504040204" pitchFamily="50" charset="-128"/>
              </a:rPr>
              <a:t>クイズは、</a:t>
            </a:r>
            <a:r>
              <a:rPr lang="en-US" altLang="ja-JP" sz="4000">
                <a:solidFill>
                  <a:schemeClr val="accent6">
                    <a:lumMod val="75000"/>
                  </a:schemeClr>
                </a:solidFill>
                <a:latin typeface="メイリオ" panose="020B0604030504040204" pitchFamily="50" charset="-128"/>
                <a:ea typeface="メイリオ" panose="020B0604030504040204" pitchFamily="50" charset="-128"/>
              </a:rPr>
              <a:t>A</a:t>
            </a:r>
            <a:r>
              <a:rPr lang="ja-JP" altLang="en-US" sz="4000">
                <a:solidFill>
                  <a:schemeClr val="accent6">
                    <a:lumMod val="75000"/>
                  </a:schemeClr>
                </a:solidFill>
                <a:latin typeface="メイリオ" panose="020B0604030504040204" pitchFamily="50" charset="-128"/>
                <a:ea typeface="メイリオ" panose="020B0604030504040204" pitchFamily="50" charset="-128"/>
              </a:rPr>
              <a:t>か</a:t>
            </a:r>
            <a:r>
              <a:rPr lang="en-US" altLang="ja-JP" sz="4000">
                <a:solidFill>
                  <a:schemeClr val="accent6">
                    <a:lumMod val="75000"/>
                  </a:schemeClr>
                </a:solidFill>
                <a:latin typeface="メイリオ" panose="020B0604030504040204" pitchFamily="50" charset="-128"/>
                <a:ea typeface="メイリオ" panose="020B0604030504040204" pitchFamily="50" charset="-128"/>
              </a:rPr>
              <a:t>B</a:t>
            </a:r>
            <a:r>
              <a:rPr lang="ja-JP" altLang="en-US" sz="4000">
                <a:solidFill>
                  <a:schemeClr val="accent6">
                    <a:lumMod val="75000"/>
                  </a:schemeClr>
                </a:solidFill>
                <a:latin typeface="メイリオ" panose="020B0604030504040204" pitchFamily="50" charset="-128"/>
                <a:ea typeface="メイリオ" panose="020B0604030504040204" pitchFamily="50" charset="-128"/>
              </a:rPr>
              <a:t>でこたえます。</a:t>
            </a:r>
            <a:endParaRPr lang="en-US" altLang="ja-JP" sz="4000">
              <a:solidFill>
                <a:schemeClr val="accent6">
                  <a:lumMod val="75000"/>
                </a:schemeClr>
              </a:solidFill>
              <a:latin typeface="メイリオ" panose="020B0604030504040204" pitchFamily="50" charset="-128"/>
              <a:ea typeface="メイリオ" panose="020B0604030504040204" pitchFamily="50" charset="-128"/>
            </a:endParaRPr>
          </a:p>
          <a:p>
            <a:pPr marL="324000" algn="l">
              <a:lnSpc>
                <a:spcPct val="110000"/>
              </a:lnSpc>
            </a:pPr>
            <a:endParaRPr lang="en-US" altLang="ja-JP" sz="4000">
              <a:solidFill>
                <a:schemeClr val="accent6">
                  <a:lumMod val="75000"/>
                </a:schemeClr>
              </a:solidFill>
              <a:latin typeface="メイリオ" panose="020B0604030504040204" pitchFamily="50" charset="-128"/>
              <a:ea typeface="メイリオ" panose="020B0604030504040204" pitchFamily="50" charset="-128"/>
            </a:endParaRPr>
          </a:p>
          <a:p>
            <a:pPr marL="324000" algn="l">
              <a:lnSpc>
                <a:spcPct val="110000"/>
              </a:lnSpc>
            </a:pPr>
            <a:r>
              <a:rPr lang="ja-JP" altLang="en-US" sz="4000">
                <a:solidFill>
                  <a:schemeClr val="accent6">
                    <a:lumMod val="75000"/>
                  </a:schemeClr>
                </a:solidFill>
                <a:latin typeface="メイリオ" panose="020B0604030504040204" pitchFamily="50" charset="-128"/>
                <a:ea typeface="メイリオ" panose="020B0604030504040204" pitchFamily="50" charset="-128"/>
              </a:rPr>
              <a:t>「</a:t>
            </a:r>
            <a:r>
              <a:rPr lang="en-US" altLang="ja-JP" sz="4000">
                <a:solidFill>
                  <a:schemeClr val="accent6">
                    <a:lumMod val="75000"/>
                  </a:schemeClr>
                </a:solidFill>
                <a:latin typeface="メイリオ" panose="020B0604030504040204" pitchFamily="50" charset="-128"/>
                <a:ea typeface="メイリオ" panose="020B0604030504040204" pitchFamily="50" charset="-128"/>
              </a:rPr>
              <a:t>A</a:t>
            </a:r>
            <a:r>
              <a:rPr lang="ja-JP" altLang="en-US" sz="4000">
                <a:solidFill>
                  <a:schemeClr val="accent6">
                    <a:lumMod val="75000"/>
                  </a:schemeClr>
                </a:solidFill>
                <a:latin typeface="メイリオ" panose="020B0604030504040204" pitchFamily="50" charset="-128"/>
                <a:ea typeface="メイリオ" panose="020B0604030504040204" pitchFamily="50" charset="-128"/>
              </a:rPr>
              <a:t>」だとおもう人は「</a:t>
            </a:r>
            <a:r>
              <a:rPr lang="en-US" altLang="ja-JP" sz="4000">
                <a:solidFill>
                  <a:schemeClr val="accent6">
                    <a:lumMod val="75000"/>
                  </a:schemeClr>
                </a:solidFill>
                <a:latin typeface="メイリオ" panose="020B0604030504040204" pitchFamily="50" charset="-128"/>
                <a:ea typeface="メイリオ" panose="020B0604030504040204" pitchFamily="50" charset="-128"/>
              </a:rPr>
              <a:t>A</a:t>
            </a:r>
            <a:r>
              <a:rPr lang="ja-JP" altLang="en-US" sz="4000">
                <a:solidFill>
                  <a:schemeClr val="accent6">
                    <a:lumMod val="75000"/>
                  </a:schemeClr>
                </a:solidFill>
                <a:latin typeface="メイリオ" panose="020B0604030504040204" pitchFamily="50" charset="-128"/>
                <a:ea typeface="メイリオ" panose="020B0604030504040204" pitchFamily="50" charset="-128"/>
              </a:rPr>
              <a:t>」のポーズ</a:t>
            </a:r>
            <a:endParaRPr lang="en-US" altLang="ja-JP" sz="4000">
              <a:solidFill>
                <a:schemeClr val="accent6">
                  <a:lumMod val="75000"/>
                </a:schemeClr>
              </a:solidFill>
              <a:latin typeface="メイリオ" panose="020B0604030504040204" pitchFamily="50" charset="-128"/>
              <a:ea typeface="メイリオ" panose="020B0604030504040204" pitchFamily="50" charset="-128"/>
            </a:endParaRPr>
          </a:p>
          <a:p>
            <a:pPr marL="324000" algn="l">
              <a:lnSpc>
                <a:spcPct val="110000"/>
              </a:lnSpc>
            </a:pPr>
            <a:r>
              <a:rPr lang="ja-JP" altLang="en-US" sz="4000">
                <a:solidFill>
                  <a:schemeClr val="accent6">
                    <a:lumMod val="75000"/>
                  </a:schemeClr>
                </a:solidFill>
                <a:latin typeface="メイリオ" panose="020B0604030504040204" pitchFamily="50" charset="-128"/>
                <a:ea typeface="メイリオ" panose="020B0604030504040204" pitchFamily="50" charset="-128"/>
              </a:rPr>
              <a:t>「</a:t>
            </a:r>
            <a:r>
              <a:rPr lang="en-US" altLang="ja-JP" sz="4000">
                <a:solidFill>
                  <a:schemeClr val="accent6">
                    <a:lumMod val="75000"/>
                  </a:schemeClr>
                </a:solidFill>
                <a:latin typeface="メイリオ" panose="020B0604030504040204" pitchFamily="50" charset="-128"/>
                <a:ea typeface="メイリオ" panose="020B0604030504040204" pitchFamily="50" charset="-128"/>
              </a:rPr>
              <a:t>B</a:t>
            </a:r>
            <a:r>
              <a:rPr lang="ja-JP" altLang="en-US" sz="4000">
                <a:solidFill>
                  <a:schemeClr val="accent6">
                    <a:lumMod val="75000"/>
                  </a:schemeClr>
                </a:solidFill>
                <a:latin typeface="メイリオ" panose="020B0604030504040204" pitchFamily="50" charset="-128"/>
                <a:ea typeface="メイリオ" panose="020B0604030504040204" pitchFamily="50" charset="-128"/>
              </a:rPr>
              <a:t>」だとおもう人は「</a:t>
            </a:r>
            <a:r>
              <a:rPr lang="en-US" altLang="ja-JP" sz="4000">
                <a:solidFill>
                  <a:schemeClr val="accent6">
                    <a:lumMod val="75000"/>
                  </a:schemeClr>
                </a:solidFill>
                <a:latin typeface="メイリオ" panose="020B0604030504040204" pitchFamily="50" charset="-128"/>
                <a:ea typeface="メイリオ" panose="020B0604030504040204" pitchFamily="50" charset="-128"/>
              </a:rPr>
              <a:t>B</a:t>
            </a:r>
            <a:r>
              <a:rPr lang="ja-JP" altLang="en-US" sz="4000">
                <a:solidFill>
                  <a:schemeClr val="accent6">
                    <a:lumMod val="75000"/>
                  </a:schemeClr>
                </a:solidFill>
                <a:latin typeface="メイリオ" panose="020B0604030504040204" pitchFamily="50" charset="-128"/>
                <a:ea typeface="メイリオ" panose="020B0604030504040204" pitchFamily="50" charset="-128"/>
              </a:rPr>
              <a:t>」のポーズ</a:t>
            </a:r>
            <a:endParaRPr lang="en-US" altLang="ja-JP" sz="4000">
              <a:solidFill>
                <a:schemeClr val="accent6">
                  <a:lumMod val="75000"/>
                </a:schemeClr>
              </a:solidFill>
              <a:latin typeface="メイリオ" panose="020B0604030504040204" pitchFamily="50" charset="-128"/>
              <a:ea typeface="メイリオ" panose="020B0604030504040204" pitchFamily="50" charset="-128"/>
            </a:endParaRPr>
          </a:p>
          <a:p>
            <a:pPr marL="324000" algn="l">
              <a:lnSpc>
                <a:spcPct val="110000"/>
              </a:lnSpc>
            </a:pPr>
            <a:endParaRPr lang="en-US" altLang="ja-JP" sz="4000">
              <a:solidFill>
                <a:schemeClr val="accent6">
                  <a:lumMod val="75000"/>
                </a:schemeClr>
              </a:solidFill>
              <a:latin typeface="メイリオ" panose="020B0604030504040204" pitchFamily="50" charset="-128"/>
              <a:ea typeface="メイリオ" panose="020B0604030504040204" pitchFamily="50" charset="-128"/>
            </a:endParaRPr>
          </a:p>
          <a:p>
            <a:pPr marL="324000" algn="l">
              <a:lnSpc>
                <a:spcPct val="110000"/>
              </a:lnSpc>
            </a:pPr>
            <a:r>
              <a:rPr lang="ja-JP" altLang="en-US" sz="4000">
                <a:solidFill>
                  <a:schemeClr val="accent6">
                    <a:lumMod val="75000"/>
                  </a:schemeClr>
                </a:solidFill>
                <a:latin typeface="メイリオ" panose="020B0604030504040204" pitchFamily="50" charset="-128"/>
                <a:ea typeface="メイリオ" panose="020B0604030504040204" pitchFamily="50" charset="-128"/>
              </a:rPr>
              <a:t>でこたえてください。</a:t>
            </a:r>
            <a:endParaRPr lang="en-US" altLang="ja-JP" sz="4000">
              <a:solidFill>
                <a:schemeClr val="accent6">
                  <a:lumMod val="7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785157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1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1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left)">
                                      <p:cBhvr>
                                        <p:cTn id="22" dur="1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角丸四角形 11"/>
          <p:cNvSpPr/>
          <p:nvPr/>
        </p:nvSpPr>
        <p:spPr>
          <a:xfrm>
            <a:off x="539552" y="1916832"/>
            <a:ext cx="8064896" cy="2952328"/>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6" name="タイトル 1"/>
          <p:cNvSpPr txBox="1">
            <a:spLocks noGrp="1"/>
          </p:cNvSpPr>
          <p:nvPr>
            <p:ph idx="1"/>
          </p:nvPr>
        </p:nvSpPr>
        <p:spPr>
          <a:xfrm>
            <a:off x="0" y="2718245"/>
            <a:ext cx="9144000" cy="1512168"/>
          </a:xfrm>
          <a:prstGeom prst="rect">
            <a:avLst/>
          </a:prstGeom>
          <a:no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8800" b="1">
                <a:latin typeface="メイリオ" panose="020B0604030504040204" pitchFamily="50" charset="-128"/>
                <a:ea typeface="メイリオ" panose="020B0604030504040204" pitchFamily="50" charset="-128"/>
              </a:rPr>
              <a:t>スタート！　　</a:t>
            </a:r>
            <a:endParaRPr lang="en-US" altLang="ja-JP" sz="8800" b="1">
              <a:latin typeface="メイリオ" panose="020B0604030504040204" pitchFamily="50" charset="-128"/>
              <a:ea typeface="メイリオ" panose="020B0604030504040204" pitchFamily="50" charset="-128"/>
            </a:endParaRPr>
          </a:p>
          <a:p>
            <a:endParaRPr lang="en-US" altLang="ja-JP" sz="8800" b="1">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41056841"/>
      </p:ext>
    </p:extLst>
  </p:cSld>
  <p:clrMapOvr>
    <a:masterClrMapping/>
  </p:clrMapOvr>
  <p:transition>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51520" y="1220202"/>
            <a:ext cx="8712968" cy="2123192"/>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4" name="タイトル 1"/>
          <p:cNvSpPr txBox="1">
            <a:spLocks noGrp="1"/>
          </p:cNvSpPr>
          <p:nvPr>
            <p:ph idx="1"/>
          </p:nvPr>
        </p:nvSpPr>
        <p:spPr>
          <a:xfrm>
            <a:off x="0" y="1434455"/>
            <a:ext cx="9144000" cy="2160000"/>
          </a:xfrm>
          <a:prstGeom prst="rect">
            <a:avLst/>
          </a:prstGeom>
          <a:noFill/>
        </p:spPr>
        <p:txBody>
          <a:bodyP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324000">
              <a:lnSpc>
                <a:spcPct val="110000"/>
              </a:lnSpc>
            </a:pPr>
            <a:r>
              <a:rPr lang="ja-JP" altLang="en-US" sz="2400">
                <a:solidFill>
                  <a:schemeClr val="accent6">
                    <a:lumMod val="75000"/>
                  </a:schemeClr>
                </a:solidFill>
                <a:latin typeface="メイリオ" panose="020B0604030504040204" pitchFamily="50" charset="-128"/>
                <a:ea typeface="メイリオ" panose="020B0604030504040204" pitchFamily="50" charset="-128"/>
              </a:rPr>
              <a:t>おだやかなある日☀</a:t>
            </a:r>
            <a:endParaRPr lang="en-US" altLang="ja-JP" sz="2400">
              <a:solidFill>
                <a:schemeClr val="accent6">
                  <a:lumMod val="75000"/>
                </a:schemeClr>
              </a:solidFill>
              <a:latin typeface="メイリオ" panose="020B0604030504040204" pitchFamily="50" charset="-128"/>
              <a:ea typeface="メイリオ" panose="020B0604030504040204" pitchFamily="50" charset="-128"/>
            </a:endParaRPr>
          </a:p>
          <a:p>
            <a:pPr marL="324000">
              <a:lnSpc>
                <a:spcPct val="110000"/>
              </a:lnSpc>
            </a:pPr>
            <a:r>
              <a:rPr lang="ja-JP" altLang="en-US" sz="2400">
                <a:solidFill>
                  <a:schemeClr val="accent6">
                    <a:lumMod val="75000"/>
                  </a:schemeClr>
                </a:solidFill>
                <a:latin typeface="メイリオ" panose="020B0604030504040204" pitchFamily="50" charset="-128"/>
                <a:ea typeface="メイリオ" panose="020B0604030504040204" pitchFamily="50" charset="-128"/>
              </a:rPr>
              <a:t>みなさんはビーチパーティをしています</a:t>
            </a:r>
            <a:endParaRPr lang="en-US" altLang="ja-JP" sz="2400">
              <a:solidFill>
                <a:schemeClr val="accent6">
                  <a:lumMod val="75000"/>
                </a:schemeClr>
              </a:solidFill>
              <a:latin typeface="メイリオ" panose="020B0604030504040204" pitchFamily="50" charset="-128"/>
              <a:ea typeface="メイリオ" panose="020B0604030504040204" pitchFamily="50" charset="-128"/>
            </a:endParaRPr>
          </a:p>
        </p:txBody>
      </p:sp>
      <p:sp>
        <p:nvSpPr>
          <p:cNvPr id="6" name="タイトル 1"/>
          <p:cNvSpPr txBox="1">
            <a:spLocks/>
          </p:cNvSpPr>
          <p:nvPr/>
        </p:nvSpPr>
        <p:spPr>
          <a:xfrm>
            <a:off x="0" y="2281798"/>
            <a:ext cx="9144000" cy="819232"/>
          </a:xfrm>
          <a:prstGeom prst="rect">
            <a:avLst/>
          </a:prstGeom>
          <a:noFill/>
        </p:spPr>
        <p:txBody>
          <a:bodyPr vert="horz" lIns="91440" tIns="45720" rIns="91440" bIns="45720" rtlCol="0">
            <a:normAutofit fontScale="97500"/>
          </a:bodyPr>
          <a:lstStyle>
            <a:lvl1pPr marL="342900" indent="-342900" algn="ctr" defTabSz="914400" rtl="0" eaLnBrk="1" latinLnBrk="0" hangingPunct="1">
              <a:spcBef>
                <a:spcPct val="0"/>
              </a:spcBef>
              <a:buFont typeface="Arial" panose="020B0604020202020204" pitchFamily="34" charset="0"/>
              <a:buNone/>
              <a:defRPr kumimoji="1" sz="4400" kern="1200">
                <a:solidFill>
                  <a:schemeClr val="tx1"/>
                </a:solidFill>
                <a:latin typeface="+mj-lt"/>
                <a:ea typeface="+mj-ea"/>
                <a:cs typeface="+mj-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24000">
              <a:lnSpc>
                <a:spcPct val="110000"/>
              </a:lnSpc>
            </a:pPr>
            <a:r>
              <a:rPr lang="ja-JP" altLang="en-US" b="1">
                <a:solidFill>
                  <a:schemeClr val="accent6">
                    <a:lumMod val="75000"/>
                  </a:schemeClr>
                </a:solidFill>
                <a:latin typeface="メイリオ" panose="020B0604030504040204" pitchFamily="50" charset="-128"/>
                <a:ea typeface="メイリオ" panose="020B0604030504040204" pitchFamily="50" charset="-128"/>
              </a:rPr>
              <a:t>おしゃべりしてまっててください</a:t>
            </a:r>
            <a:endParaRPr lang="en-US" altLang="ja-JP" b="1">
              <a:solidFill>
                <a:schemeClr val="accent6">
                  <a:lumMod val="75000"/>
                </a:schemeClr>
              </a:solidFill>
              <a:latin typeface="メイリオ" panose="020B0604030504040204" pitchFamily="50" charset="-128"/>
              <a:ea typeface="メイリオ" panose="020B0604030504040204" pitchFamily="50" charset="-128"/>
            </a:endParaRP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1050" y="3423219"/>
            <a:ext cx="4320480" cy="3434781"/>
          </a:xfrm>
          <a:prstGeom prst="rect">
            <a:avLst/>
          </a:prstGeom>
        </p:spPr>
      </p:pic>
      <p:sp>
        <p:nvSpPr>
          <p:cNvPr id="7" name="タイトル 1"/>
          <p:cNvSpPr txBox="1">
            <a:spLocks/>
          </p:cNvSpPr>
          <p:nvPr/>
        </p:nvSpPr>
        <p:spPr>
          <a:xfrm>
            <a:off x="5148064" y="1309436"/>
            <a:ext cx="589931" cy="372322"/>
          </a:xfrm>
          <a:prstGeom prst="rect">
            <a:avLst/>
          </a:prstGeom>
          <a:noFill/>
        </p:spPr>
        <p:txBody>
          <a:bodyPr vert="horz" lIns="91440" tIns="45720" rIns="91440" bIns="45720" rtlCol="0">
            <a:noAutofit/>
          </a:bodyPr>
          <a:lstStyle>
            <a:lvl1pPr marL="342900" indent="-342900" algn="ctr" defTabSz="914400" rtl="0" eaLnBrk="1" latinLnBrk="0" hangingPunct="1">
              <a:spcBef>
                <a:spcPct val="0"/>
              </a:spcBef>
              <a:buFont typeface="Arial" panose="020B0604020202020204" pitchFamily="34" charset="0"/>
              <a:buNone/>
              <a:defRPr kumimoji="1" sz="4400" kern="1200">
                <a:solidFill>
                  <a:schemeClr val="tx1"/>
                </a:solidFill>
                <a:latin typeface="+mj-lt"/>
                <a:ea typeface="+mj-ea"/>
                <a:cs typeface="+mj-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24000">
              <a:lnSpc>
                <a:spcPct val="110000"/>
              </a:lnSpc>
            </a:pPr>
            <a:r>
              <a:rPr lang="ja-JP" altLang="en-US" sz="1100">
                <a:solidFill>
                  <a:schemeClr val="accent6">
                    <a:lumMod val="75000"/>
                  </a:schemeClr>
                </a:solidFill>
                <a:latin typeface="メイリオ" panose="020B0604030504040204" pitchFamily="50" charset="-128"/>
                <a:ea typeface="メイリオ" panose="020B0604030504040204" pitchFamily="50" charset="-128"/>
              </a:rPr>
              <a:t>ひ</a:t>
            </a:r>
            <a:endParaRPr lang="en-US" altLang="ja-JP" sz="1100">
              <a:solidFill>
                <a:schemeClr val="accent6">
                  <a:lumMod val="7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0896459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6" name="角丸四角形 15"/>
          <p:cNvSpPr/>
          <p:nvPr/>
        </p:nvSpPr>
        <p:spPr>
          <a:xfrm>
            <a:off x="1828382" y="1598335"/>
            <a:ext cx="6858762" cy="4410466"/>
          </a:xfrm>
          <a:prstGeom prst="roundRect">
            <a:avLst/>
          </a:prstGeom>
          <a:solidFill>
            <a:schemeClr val="accent6">
              <a:lumMod val="60000"/>
              <a:lumOff val="40000"/>
            </a:schemeClr>
          </a:solidFill>
          <a:ln>
            <a:noFill/>
          </a:ln>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6" name="角丸四角形 5"/>
          <p:cNvSpPr/>
          <p:nvPr/>
        </p:nvSpPr>
        <p:spPr>
          <a:xfrm>
            <a:off x="1828382" y="2574317"/>
            <a:ext cx="8158506" cy="43924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lnSpc>
                <a:spcPct val="120000"/>
              </a:lnSpc>
            </a:pPr>
            <a:r>
              <a:rPr lang="ja-JP" altLang="en-US" sz="4000" b="1">
                <a:solidFill>
                  <a:srgbClr val="FF0000"/>
                </a:solidFill>
                <a:latin typeface="メイリオ" panose="020B0604030504040204" pitchFamily="50" charset="-128"/>
                <a:ea typeface="メイリオ" panose="020B0604030504040204" pitchFamily="50" charset="-128"/>
              </a:rPr>
              <a:t>緊急地震速報</a:t>
            </a:r>
            <a:endParaRPr lang="en-US" altLang="ja-JP" sz="4000" b="1">
              <a:solidFill>
                <a:srgbClr val="FF0000"/>
              </a:solidFill>
              <a:latin typeface="メイリオ" panose="020B0604030504040204" pitchFamily="50" charset="-128"/>
              <a:ea typeface="メイリオ" panose="020B0604030504040204" pitchFamily="50" charset="-128"/>
            </a:endParaRPr>
          </a:p>
          <a:p>
            <a:pPr>
              <a:lnSpc>
                <a:spcPct val="120000"/>
              </a:lnSpc>
            </a:pPr>
            <a:r>
              <a:rPr kumimoji="1" lang="ja-JP" altLang="en-US" sz="4000">
                <a:solidFill>
                  <a:schemeClr val="tx1"/>
                </a:solidFill>
                <a:latin typeface="メイリオ" panose="020B0604030504040204" pitchFamily="50" charset="-128"/>
                <a:ea typeface="メイリオ" panose="020B0604030504040204" pitchFamily="50" charset="-128"/>
              </a:rPr>
              <a:t>沖縄県で強い地震発生</a:t>
            </a:r>
            <a:endParaRPr kumimoji="1" lang="en-US" altLang="ja-JP" sz="4000">
              <a:solidFill>
                <a:schemeClr val="tx1"/>
              </a:solidFill>
              <a:latin typeface="メイリオ" panose="020B0604030504040204" pitchFamily="50" charset="-128"/>
              <a:ea typeface="メイリオ" panose="020B0604030504040204" pitchFamily="50" charset="-128"/>
            </a:endParaRPr>
          </a:p>
          <a:p>
            <a:pPr>
              <a:lnSpc>
                <a:spcPct val="120000"/>
              </a:lnSpc>
            </a:pPr>
            <a:r>
              <a:rPr lang="ja-JP" altLang="en-US" sz="4000">
                <a:solidFill>
                  <a:schemeClr val="tx1"/>
                </a:solidFill>
                <a:latin typeface="メイリオ" panose="020B0604030504040204" pitchFamily="50" charset="-128"/>
                <a:ea typeface="メイリオ" panose="020B0604030504040204" pitchFamily="50" charset="-128"/>
              </a:rPr>
              <a:t>強いゆれに備えてください。（気象庁）</a:t>
            </a:r>
            <a:endParaRPr kumimoji="1" lang="ja-JP" altLang="en-US" sz="4000">
              <a:solidFill>
                <a:schemeClr val="tx1"/>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264165" y="1696760"/>
            <a:ext cx="2030067" cy="830997"/>
          </a:xfrm>
          <a:prstGeom prst="rect">
            <a:avLst/>
          </a:prstGeom>
          <a:noFill/>
        </p:spPr>
        <p:txBody>
          <a:bodyPr wrap="square" rtlCol="0">
            <a:spAutoFit/>
          </a:bodyPr>
          <a:lstStyle/>
          <a:p>
            <a:r>
              <a:rPr kumimoji="1" lang="ja-JP" altLang="en-US" sz="1600" b="1">
                <a:solidFill>
                  <a:schemeClr val="accent2">
                    <a:lumMod val="60000"/>
                    <a:lumOff val="40000"/>
                  </a:schemeClr>
                </a:solidFill>
                <a:effectLst>
                  <a:outerShdw blurRad="101600" dist="88900" dir="2700000" algn="tl" rotWithShape="0">
                    <a:prstClr val="black">
                      <a:alpha val="40000"/>
                    </a:prstClr>
                  </a:outerShdw>
                </a:effectLst>
                <a:latin typeface="メイリオ" panose="020B0604030504040204" pitchFamily="50" charset="-128"/>
                <a:ea typeface="メイリオ" panose="020B0604030504040204" pitchFamily="50" charset="-128"/>
              </a:rPr>
              <a:t>ギュイン</a:t>
            </a:r>
            <a:endParaRPr kumimoji="1" lang="en-US" altLang="ja-JP" sz="1600" b="1">
              <a:solidFill>
                <a:schemeClr val="accent2">
                  <a:lumMod val="60000"/>
                  <a:lumOff val="40000"/>
                </a:schemeClr>
              </a:solidFill>
              <a:effectLst>
                <a:outerShdw blurRad="101600" dist="88900" dir="2700000" algn="tl" rotWithShape="0">
                  <a:prstClr val="black">
                    <a:alpha val="40000"/>
                  </a:prstClr>
                </a:outerShdw>
              </a:effectLst>
              <a:latin typeface="メイリオ" panose="020B0604030504040204" pitchFamily="50" charset="-128"/>
              <a:ea typeface="メイリオ" panose="020B0604030504040204" pitchFamily="50" charset="-128"/>
            </a:endParaRPr>
          </a:p>
          <a:p>
            <a:r>
              <a:rPr kumimoji="1" lang="ja-JP" altLang="en-US" sz="1600" b="1">
                <a:solidFill>
                  <a:schemeClr val="accent2">
                    <a:lumMod val="60000"/>
                    <a:lumOff val="40000"/>
                  </a:schemeClr>
                </a:solidFill>
                <a:effectLst>
                  <a:outerShdw blurRad="101600" dist="88900" dir="2700000" algn="tl" rotWithShape="0">
                    <a:prstClr val="black">
                      <a:alpha val="40000"/>
                    </a:prstClr>
                  </a:outerShdw>
                </a:effectLst>
                <a:latin typeface="メイリオ" panose="020B0604030504040204" pitchFamily="50" charset="-128"/>
                <a:ea typeface="メイリオ" panose="020B0604030504040204" pitchFamily="50" charset="-128"/>
              </a:rPr>
              <a:t>　ギュイン</a:t>
            </a:r>
            <a:endParaRPr lang="en-US" altLang="ja-JP" sz="1600" b="1">
              <a:solidFill>
                <a:schemeClr val="accent2">
                  <a:lumMod val="60000"/>
                  <a:lumOff val="40000"/>
                </a:schemeClr>
              </a:solidFill>
              <a:effectLst>
                <a:outerShdw blurRad="101600" dist="88900" dir="2700000" algn="tl" rotWithShape="0">
                  <a:prstClr val="black">
                    <a:alpha val="40000"/>
                  </a:prstClr>
                </a:outerShdw>
              </a:effectLst>
              <a:latin typeface="メイリオ" panose="020B0604030504040204" pitchFamily="50" charset="-128"/>
              <a:ea typeface="メイリオ" panose="020B0604030504040204" pitchFamily="50" charset="-128"/>
            </a:endParaRPr>
          </a:p>
          <a:p>
            <a:r>
              <a:rPr kumimoji="1" lang="ja-JP" altLang="en-US" sz="1600" b="1">
                <a:solidFill>
                  <a:schemeClr val="accent2">
                    <a:lumMod val="60000"/>
                    <a:lumOff val="40000"/>
                  </a:schemeClr>
                </a:solidFill>
                <a:effectLst>
                  <a:outerShdw blurRad="101600" dist="88900" dir="2700000" algn="tl" rotWithShape="0">
                    <a:prstClr val="black">
                      <a:alpha val="40000"/>
                    </a:prstClr>
                  </a:outerShdw>
                </a:effectLst>
                <a:latin typeface="メイリオ" panose="020B0604030504040204" pitchFamily="50" charset="-128"/>
                <a:ea typeface="メイリオ" panose="020B0604030504040204" pitchFamily="50" charset="-128"/>
              </a:rPr>
              <a:t>　　ギュイン</a:t>
            </a:r>
            <a:r>
              <a:rPr lang="en-US" altLang="ja-JP" sz="1600" b="1">
                <a:solidFill>
                  <a:schemeClr val="accent2">
                    <a:lumMod val="60000"/>
                    <a:lumOff val="40000"/>
                  </a:schemeClr>
                </a:solidFill>
                <a:effectLst>
                  <a:outerShdw blurRad="101600" dist="88900" dir="2700000" algn="tl" rotWithShape="0">
                    <a:prstClr val="black">
                      <a:alpha val="40000"/>
                    </a:prstClr>
                  </a:outerShdw>
                </a:effectLst>
                <a:latin typeface="メイリオ" panose="020B0604030504040204" pitchFamily="50" charset="-128"/>
                <a:ea typeface="メイリオ" panose="020B0604030504040204" pitchFamily="50" charset="-128"/>
              </a:rPr>
              <a:t>…</a:t>
            </a:r>
            <a:endParaRPr kumimoji="1" lang="ja-JP" altLang="en-US" sz="1600" b="1">
              <a:solidFill>
                <a:schemeClr val="accent2">
                  <a:lumMod val="60000"/>
                  <a:lumOff val="40000"/>
                </a:schemeClr>
              </a:solidFill>
              <a:effectLst>
                <a:outerShdw blurRad="101600" dist="88900" dir="2700000" algn="tl" rotWithShape="0">
                  <a:prstClr val="black">
                    <a:alpha val="40000"/>
                  </a:prstClr>
                </a:outerShdw>
              </a:effectLst>
              <a:latin typeface="メイリオ" panose="020B0604030504040204" pitchFamily="50" charset="-128"/>
              <a:ea typeface="メイリオ" panose="020B0604030504040204" pitchFamily="50" charset="-128"/>
            </a:endParaRPr>
          </a:p>
        </p:txBody>
      </p:sp>
      <p:sp>
        <p:nvSpPr>
          <p:cNvPr id="4" name="Sound"/>
          <p:cNvSpPr>
            <a:spLocks noEditPoints="1" noChangeArrowheads="1"/>
          </p:cNvSpPr>
          <p:nvPr/>
        </p:nvSpPr>
        <p:spPr bwMode="auto">
          <a:xfrm>
            <a:off x="306590" y="502824"/>
            <a:ext cx="1215201" cy="812188"/>
          </a:xfrm>
          <a:custGeom>
            <a:avLst/>
            <a:gdLst>
              <a:gd name="T0" fmla="*/ 11164 w 21600"/>
              <a:gd name="T1" fmla="*/ 21159 h 21600"/>
              <a:gd name="T2" fmla="*/ 11164 w 21600"/>
              <a:gd name="T3" fmla="*/ 0 h 21600"/>
              <a:gd name="T4" fmla="*/ 0 w 21600"/>
              <a:gd name="T5" fmla="*/ 10800 h 21600"/>
              <a:gd name="T6" fmla="*/ 21600 w 21600"/>
              <a:gd name="T7" fmla="*/ 10800 h 21600"/>
              <a:gd name="T8" fmla="*/ 761 w 21600"/>
              <a:gd name="T9" fmla="*/ 22454 h 21600"/>
              <a:gd name="T10" fmla="*/ 21069 w 21600"/>
              <a:gd name="T11" fmla="*/ 28282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noFill/>
          <a:ln w="57150">
            <a:solidFill>
              <a:srgbClr val="FF0000"/>
            </a:solidFill>
            <a:miter lim="800000"/>
            <a:headEnd/>
            <a:tailEnd/>
          </a:ln>
          <a:effectLst>
            <a:outerShdw blurRad="88900" dist="762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ja-JP" altLang="en-US"/>
          </a:p>
        </p:txBody>
      </p:sp>
      <p:sp>
        <p:nvSpPr>
          <p:cNvPr id="19" name="角丸四角形 18"/>
          <p:cNvSpPr/>
          <p:nvPr/>
        </p:nvSpPr>
        <p:spPr>
          <a:xfrm>
            <a:off x="2318150" y="1933599"/>
            <a:ext cx="5926258" cy="6918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85000" lnSpcReduction="20000"/>
          </a:bodyPr>
          <a:lstStyle/>
          <a:p>
            <a:r>
              <a:rPr kumimoji="1" lang="en-US" altLang="ja-JP" sz="4800">
                <a:solidFill>
                  <a:schemeClr val="tx1"/>
                </a:solidFill>
                <a:latin typeface="メイリオ" panose="020B0604030504040204" pitchFamily="50" charset="-128"/>
                <a:ea typeface="メイリオ" panose="020B0604030504040204" pitchFamily="50" charset="-128"/>
              </a:rPr>
              <a:t>26/4/1</a:t>
            </a:r>
            <a:r>
              <a:rPr kumimoji="1" lang="ja-JP" altLang="en-US" sz="4800">
                <a:solidFill>
                  <a:schemeClr val="tx1"/>
                </a:solidFill>
                <a:latin typeface="メイリオ" panose="020B0604030504040204" pitchFamily="50" charset="-128"/>
                <a:ea typeface="メイリオ" panose="020B0604030504040204" pitchFamily="50" charset="-128"/>
              </a:rPr>
              <a:t>　</a:t>
            </a:r>
            <a:r>
              <a:rPr lang="en-US" altLang="ja-JP" sz="4800">
                <a:solidFill>
                  <a:schemeClr val="tx1"/>
                </a:solidFill>
                <a:latin typeface="メイリオ" panose="020B0604030504040204" pitchFamily="50" charset="-128"/>
                <a:ea typeface="メイリオ" panose="020B0604030504040204" pitchFamily="50" charset="-128"/>
              </a:rPr>
              <a:t>14</a:t>
            </a:r>
            <a:r>
              <a:rPr kumimoji="1" lang="en-US" altLang="ja-JP" sz="4800">
                <a:solidFill>
                  <a:schemeClr val="tx1"/>
                </a:solidFill>
                <a:latin typeface="メイリオ" panose="020B0604030504040204" pitchFamily="50" charset="-128"/>
                <a:ea typeface="メイリオ" panose="020B0604030504040204" pitchFamily="50" charset="-128"/>
              </a:rPr>
              <a:t>:45</a:t>
            </a:r>
            <a:r>
              <a:rPr lang="en-US" altLang="ja-JP" sz="4800">
                <a:solidFill>
                  <a:schemeClr val="tx1"/>
                </a:solidFill>
                <a:latin typeface="メイリオ" panose="020B0604030504040204" pitchFamily="50" charset="-128"/>
                <a:ea typeface="メイリオ" panose="020B0604030504040204" pitchFamily="50" charset="-128"/>
              </a:rPr>
              <a:t>:</a:t>
            </a:r>
            <a:r>
              <a:rPr kumimoji="1" lang="en-US" altLang="ja-JP" sz="4800">
                <a:solidFill>
                  <a:schemeClr val="tx1"/>
                </a:solidFill>
                <a:latin typeface="メイリオ" panose="020B0604030504040204" pitchFamily="50" charset="-128"/>
                <a:ea typeface="メイリオ" panose="020B0604030504040204" pitchFamily="50" charset="-128"/>
              </a:rPr>
              <a:t>55</a:t>
            </a:r>
          </a:p>
        </p:txBody>
      </p:sp>
      <p:sp>
        <p:nvSpPr>
          <p:cNvPr id="25" name="タイトル 1"/>
          <p:cNvSpPr txBox="1">
            <a:spLocks/>
          </p:cNvSpPr>
          <p:nvPr/>
        </p:nvSpPr>
        <p:spPr>
          <a:xfrm>
            <a:off x="2064495" y="2658538"/>
            <a:ext cx="1213841" cy="372322"/>
          </a:xfrm>
          <a:prstGeom prst="rect">
            <a:avLst/>
          </a:prstGeom>
          <a:noFill/>
        </p:spPr>
        <p:txBody>
          <a:bodyPr vert="horz" lIns="91440" tIns="45720" rIns="91440" bIns="45720" rtlCol="0">
            <a:noAutofit/>
          </a:bodyPr>
          <a:lstStyle>
            <a:lvl1pPr marL="342900" indent="-342900" algn="ctr" defTabSz="914400" rtl="0" eaLnBrk="1" latinLnBrk="0" hangingPunct="1">
              <a:spcBef>
                <a:spcPct val="0"/>
              </a:spcBef>
              <a:buFont typeface="Arial" panose="020B0604020202020204" pitchFamily="34" charset="0"/>
              <a:buNone/>
              <a:defRPr kumimoji="1" sz="4400" kern="1200">
                <a:solidFill>
                  <a:schemeClr val="tx1"/>
                </a:solidFill>
                <a:latin typeface="+mj-lt"/>
                <a:ea typeface="+mj-ea"/>
                <a:cs typeface="+mj-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24000">
              <a:lnSpc>
                <a:spcPct val="110000"/>
              </a:lnSpc>
            </a:pPr>
            <a:r>
              <a:rPr lang="ja-JP" altLang="en-US" sz="1400" b="1">
                <a:solidFill>
                  <a:srgbClr val="FF0000"/>
                </a:solidFill>
                <a:latin typeface="メイリオ" panose="020B0604030504040204" pitchFamily="50" charset="-128"/>
                <a:ea typeface="メイリオ" panose="020B0604030504040204" pitchFamily="50" charset="-128"/>
              </a:rPr>
              <a:t>きんきゅう</a:t>
            </a:r>
            <a:endParaRPr lang="en-US" altLang="ja-JP" sz="1400" b="1">
              <a:solidFill>
                <a:srgbClr val="FF0000"/>
              </a:solidFill>
              <a:latin typeface="メイリオ" panose="020B0604030504040204" pitchFamily="50" charset="-128"/>
              <a:ea typeface="メイリオ" panose="020B0604030504040204" pitchFamily="50" charset="-128"/>
            </a:endParaRPr>
          </a:p>
        </p:txBody>
      </p:sp>
      <p:sp>
        <p:nvSpPr>
          <p:cNvPr id="26" name="タイトル 1"/>
          <p:cNvSpPr txBox="1">
            <a:spLocks/>
          </p:cNvSpPr>
          <p:nvPr/>
        </p:nvSpPr>
        <p:spPr>
          <a:xfrm>
            <a:off x="3131840" y="2658538"/>
            <a:ext cx="1213841" cy="372322"/>
          </a:xfrm>
          <a:prstGeom prst="rect">
            <a:avLst/>
          </a:prstGeom>
          <a:noFill/>
        </p:spPr>
        <p:txBody>
          <a:bodyPr vert="horz" lIns="91440" tIns="45720" rIns="91440" bIns="45720" rtlCol="0">
            <a:noAutofit/>
          </a:bodyPr>
          <a:lstStyle>
            <a:lvl1pPr marL="342900" indent="-342900" algn="ctr" defTabSz="914400" rtl="0" eaLnBrk="1" latinLnBrk="0" hangingPunct="1">
              <a:spcBef>
                <a:spcPct val="0"/>
              </a:spcBef>
              <a:buFont typeface="Arial" panose="020B0604020202020204" pitchFamily="34" charset="0"/>
              <a:buNone/>
              <a:defRPr kumimoji="1" sz="4400" kern="1200">
                <a:solidFill>
                  <a:schemeClr val="tx1"/>
                </a:solidFill>
                <a:latin typeface="+mj-lt"/>
                <a:ea typeface="+mj-ea"/>
                <a:cs typeface="+mj-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24000">
              <a:lnSpc>
                <a:spcPct val="110000"/>
              </a:lnSpc>
            </a:pPr>
            <a:r>
              <a:rPr lang="ja-JP" altLang="en-US" sz="1400" b="1">
                <a:solidFill>
                  <a:srgbClr val="FF0000"/>
                </a:solidFill>
                <a:latin typeface="メイリオ" panose="020B0604030504040204" pitchFamily="50" charset="-128"/>
                <a:ea typeface="メイリオ" panose="020B0604030504040204" pitchFamily="50" charset="-128"/>
              </a:rPr>
              <a:t>じしん</a:t>
            </a:r>
            <a:endParaRPr lang="en-US" altLang="ja-JP" sz="1400" b="1">
              <a:solidFill>
                <a:srgbClr val="FF0000"/>
              </a:solidFill>
              <a:latin typeface="メイリオ" panose="020B0604030504040204" pitchFamily="50" charset="-128"/>
              <a:ea typeface="メイリオ" panose="020B0604030504040204" pitchFamily="50" charset="-128"/>
            </a:endParaRPr>
          </a:p>
        </p:txBody>
      </p:sp>
      <p:sp>
        <p:nvSpPr>
          <p:cNvPr id="27" name="タイトル 1"/>
          <p:cNvSpPr txBox="1">
            <a:spLocks/>
          </p:cNvSpPr>
          <p:nvPr/>
        </p:nvSpPr>
        <p:spPr>
          <a:xfrm>
            <a:off x="4043922" y="2658538"/>
            <a:ext cx="1213841" cy="372322"/>
          </a:xfrm>
          <a:prstGeom prst="rect">
            <a:avLst/>
          </a:prstGeom>
          <a:noFill/>
        </p:spPr>
        <p:txBody>
          <a:bodyPr vert="horz" lIns="91440" tIns="45720" rIns="91440" bIns="45720" rtlCol="0">
            <a:noAutofit/>
          </a:bodyPr>
          <a:lstStyle>
            <a:lvl1pPr marL="342900" indent="-342900" algn="ctr" defTabSz="914400" rtl="0" eaLnBrk="1" latinLnBrk="0" hangingPunct="1">
              <a:spcBef>
                <a:spcPct val="0"/>
              </a:spcBef>
              <a:buFont typeface="Arial" panose="020B0604020202020204" pitchFamily="34" charset="0"/>
              <a:buNone/>
              <a:defRPr kumimoji="1" sz="4400" kern="1200">
                <a:solidFill>
                  <a:schemeClr val="tx1"/>
                </a:solidFill>
                <a:latin typeface="+mj-lt"/>
                <a:ea typeface="+mj-ea"/>
                <a:cs typeface="+mj-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24000">
              <a:lnSpc>
                <a:spcPct val="110000"/>
              </a:lnSpc>
            </a:pPr>
            <a:r>
              <a:rPr lang="ja-JP" altLang="en-US" sz="1400" b="1">
                <a:solidFill>
                  <a:srgbClr val="FF0000"/>
                </a:solidFill>
                <a:latin typeface="メイリオ" panose="020B0604030504040204" pitchFamily="50" charset="-128"/>
                <a:ea typeface="メイリオ" panose="020B0604030504040204" pitchFamily="50" charset="-128"/>
              </a:rPr>
              <a:t>そくほう</a:t>
            </a:r>
            <a:endParaRPr lang="en-US" altLang="ja-JP" sz="1400" b="1">
              <a:solidFill>
                <a:srgbClr val="FF0000"/>
              </a:solidFill>
              <a:latin typeface="メイリオ" panose="020B0604030504040204" pitchFamily="50" charset="-128"/>
              <a:ea typeface="メイリオ" panose="020B0604030504040204" pitchFamily="50" charset="-128"/>
            </a:endParaRPr>
          </a:p>
        </p:txBody>
      </p:sp>
      <p:sp>
        <p:nvSpPr>
          <p:cNvPr id="28" name="タイトル 1"/>
          <p:cNvSpPr txBox="1">
            <a:spLocks/>
          </p:cNvSpPr>
          <p:nvPr/>
        </p:nvSpPr>
        <p:spPr>
          <a:xfrm>
            <a:off x="2064495" y="3433486"/>
            <a:ext cx="1643409" cy="372322"/>
          </a:xfrm>
          <a:prstGeom prst="rect">
            <a:avLst/>
          </a:prstGeom>
          <a:noFill/>
        </p:spPr>
        <p:txBody>
          <a:bodyPr vert="horz" lIns="91440" tIns="45720" rIns="91440" bIns="45720" rtlCol="0">
            <a:noAutofit/>
          </a:bodyPr>
          <a:lstStyle>
            <a:lvl1pPr marL="342900" indent="-342900" algn="ctr" defTabSz="914400" rtl="0" eaLnBrk="1" latinLnBrk="0" hangingPunct="1">
              <a:spcBef>
                <a:spcPct val="0"/>
              </a:spcBef>
              <a:buFont typeface="Arial" panose="020B0604020202020204" pitchFamily="34" charset="0"/>
              <a:buNone/>
              <a:defRPr kumimoji="1" sz="4400" kern="1200">
                <a:solidFill>
                  <a:schemeClr val="tx1"/>
                </a:solidFill>
                <a:latin typeface="+mj-lt"/>
                <a:ea typeface="+mj-ea"/>
                <a:cs typeface="+mj-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24000" algn="dist">
              <a:lnSpc>
                <a:spcPct val="110000"/>
              </a:lnSpc>
            </a:pPr>
            <a:r>
              <a:rPr lang="ja-JP" altLang="en-US" sz="1400" b="1">
                <a:latin typeface="メイリオ" panose="020B0604030504040204" pitchFamily="50" charset="-128"/>
                <a:ea typeface="メイリオ" panose="020B0604030504040204" pitchFamily="50" charset="-128"/>
              </a:rPr>
              <a:t>おきなわけん</a:t>
            </a:r>
            <a:endParaRPr lang="en-US" altLang="ja-JP" sz="1400" b="1">
              <a:latin typeface="メイリオ" panose="020B0604030504040204" pitchFamily="50" charset="-128"/>
              <a:ea typeface="メイリオ" panose="020B0604030504040204" pitchFamily="50" charset="-128"/>
            </a:endParaRPr>
          </a:p>
        </p:txBody>
      </p:sp>
      <p:sp>
        <p:nvSpPr>
          <p:cNvPr id="29" name="タイトル 1"/>
          <p:cNvSpPr txBox="1">
            <a:spLocks/>
          </p:cNvSpPr>
          <p:nvPr/>
        </p:nvSpPr>
        <p:spPr>
          <a:xfrm>
            <a:off x="3803934" y="3433486"/>
            <a:ext cx="1213841" cy="372322"/>
          </a:xfrm>
          <a:prstGeom prst="rect">
            <a:avLst/>
          </a:prstGeom>
          <a:noFill/>
        </p:spPr>
        <p:txBody>
          <a:bodyPr vert="horz" lIns="91440" tIns="45720" rIns="91440" bIns="45720" rtlCol="0">
            <a:noAutofit/>
          </a:bodyPr>
          <a:lstStyle>
            <a:lvl1pPr marL="342900" indent="-342900" algn="ctr" defTabSz="914400" rtl="0" eaLnBrk="1" latinLnBrk="0" hangingPunct="1">
              <a:spcBef>
                <a:spcPct val="0"/>
              </a:spcBef>
              <a:buFont typeface="Arial" panose="020B0604020202020204" pitchFamily="34" charset="0"/>
              <a:buNone/>
              <a:defRPr kumimoji="1" sz="4400" kern="1200">
                <a:solidFill>
                  <a:schemeClr val="tx1"/>
                </a:solidFill>
                <a:latin typeface="+mj-lt"/>
                <a:ea typeface="+mj-ea"/>
                <a:cs typeface="+mj-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24000">
              <a:lnSpc>
                <a:spcPct val="110000"/>
              </a:lnSpc>
            </a:pPr>
            <a:r>
              <a:rPr lang="ja-JP" altLang="en-US" sz="1400" b="1" err="1">
                <a:latin typeface="メイリオ" panose="020B0604030504040204" pitchFamily="50" charset="-128"/>
                <a:ea typeface="メイリオ" panose="020B0604030504040204" pitchFamily="50" charset="-128"/>
              </a:rPr>
              <a:t>つよ</a:t>
            </a:r>
            <a:endParaRPr lang="en-US" altLang="ja-JP" sz="1400" b="1">
              <a:latin typeface="メイリオ" panose="020B0604030504040204" pitchFamily="50" charset="-128"/>
              <a:ea typeface="メイリオ" panose="020B0604030504040204" pitchFamily="50" charset="-128"/>
            </a:endParaRPr>
          </a:p>
        </p:txBody>
      </p:sp>
      <p:sp>
        <p:nvSpPr>
          <p:cNvPr id="30" name="タイトル 1"/>
          <p:cNvSpPr txBox="1">
            <a:spLocks/>
          </p:cNvSpPr>
          <p:nvPr/>
        </p:nvSpPr>
        <p:spPr>
          <a:xfrm>
            <a:off x="6094463" y="3433486"/>
            <a:ext cx="1213841" cy="372322"/>
          </a:xfrm>
          <a:prstGeom prst="rect">
            <a:avLst/>
          </a:prstGeom>
          <a:noFill/>
        </p:spPr>
        <p:txBody>
          <a:bodyPr vert="horz" lIns="91440" tIns="45720" rIns="91440" bIns="45720" rtlCol="0">
            <a:noAutofit/>
          </a:bodyPr>
          <a:lstStyle>
            <a:lvl1pPr marL="342900" indent="-342900" algn="ctr" defTabSz="914400" rtl="0" eaLnBrk="1" latinLnBrk="0" hangingPunct="1">
              <a:spcBef>
                <a:spcPct val="0"/>
              </a:spcBef>
              <a:buFont typeface="Arial" panose="020B0604020202020204" pitchFamily="34" charset="0"/>
              <a:buNone/>
              <a:defRPr kumimoji="1" sz="4400" kern="1200">
                <a:solidFill>
                  <a:schemeClr val="tx1"/>
                </a:solidFill>
                <a:latin typeface="+mj-lt"/>
                <a:ea typeface="+mj-ea"/>
                <a:cs typeface="+mj-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24000">
              <a:lnSpc>
                <a:spcPct val="110000"/>
              </a:lnSpc>
            </a:pPr>
            <a:r>
              <a:rPr lang="ja-JP" altLang="en-US" sz="1400" b="1">
                <a:latin typeface="メイリオ" panose="020B0604030504040204" pitchFamily="50" charset="-128"/>
                <a:ea typeface="メイリオ" panose="020B0604030504040204" pitchFamily="50" charset="-128"/>
              </a:rPr>
              <a:t>はっせい</a:t>
            </a:r>
            <a:endParaRPr lang="en-US" altLang="ja-JP" sz="1400" b="1">
              <a:latin typeface="メイリオ" panose="020B0604030504040204" pitchFamily="50" charset="-128"/>
              <a:ea typeface="メイリオ" panose="020B0604030504040204" pitchFamily="50" charset="-128"/>
            </a:endParaRPr>
          </a:p>
        </p:txBody>
      </p:sp>
      <p:sp>
        <p:nvSpPr>
          <p:cNvPr id="31" name="タイトル 1"/>
          <p:cNvSpPr txBox="1">
            <a:spLocks/>
          </p:cNvSpPr>
          <p:nvPr/>
        </p:nvSpPr>
        <p:spPr>
          <a:xfrm>
            <a:off x="4345681" y="4147508"/>
            <a:ext cx="1213841" cy="372322"/>
          </a:xfrm>
          <a:prstGeom prst="rect">
            <a:avLst/>
          </a:prstGeom>
          <a:noFill/>
        </p:spPr>
        <p:txBody>
          <a:bodyPr vert="horz" lIns="91440" tIns="45720" rIns="91440" bIns="45720" rtlCol="0">
            <a:noAutofit/>
          </a:bodyPr>
          <a:lstStyle>
            <a:lvl1pPr marL="342900" indent="-342900" algn="ctr" defTabSz="914400" rtl="0" eaLnBrk="1" latinLnBrk="0" hangingPunct="1">
              <a:spcBef>
                <a:spcPct val="0"/>
              </a:spcBef>
              <a:buFont typeface="Arial" panose="020B0604020202020204" pitchFamily="34" charset="0"/>
              <a:buNone/>
              <a:defRPr kumimoji="1" sz="4400" kern="1200">
                <a:solidFill>
                  <a:schemeClr val="tx1"/>
                </a:solidFill>
                <a:latin typeface="+mj-lt"/>
                <a:ea typeface="+mj-ea"/>
                <a:cs typeface="+mj-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24000">
              <a:lnSpc>
                <a:spcPct val="110000"/>
              </a:lnSpc>
            </a:pPr>
            <a:r>
              <a:rPr lang="ja-JP" altLang="en-US" sz="1400" b="1" err="1">
                <a:latin typeface="メイリオ" panose="020B0604030504040204" pitchFamily="50" charset="-128"/>
                <a:ea typeface="メイリオ" panose="020B0604030504040204" pitchFamily="50" charset="-128"/>
              </a:rPr>
              <a:t>そな</a:t>
            </a:r>
            <a:endParaRPr lang="en-US" altLang="ja-JP" sz="1400" b="1">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010E803A-4E73-95E5-38F4-92624B41138C}"/>
              </a:ext>
            </a:extLst>
          </p:cNvPr>
          <p:cNvSpPr txBox="1"/>
          <p:nvPr/>
        </p:nvSpPr>
        <p:spPr>
          <a:xfrm>
            <a:off x="108161" y="3612564"/>
            <a:ext cx="1612061" cy="1384995"/>
          </a:xfrm>
          <a:prstGeom prst="rect">
            <a:avLst/>
          </a:prstGeom>
          <a:noFill/>
        </p:spPr>
        <p:txBody>
          <a:bodyPr wrap="square">
            <a:spAutoFit/>
          </a:bodyPr>
          <a:lstStyle/>
          <a:p>
            <a:r>
              <a:rPr lang="ja-JP" altLang="en-US" sz="1200"/>
              <a:t>緊急速報メールの専用の音（報知音）について（気象庁</a:t>
            </a:r>
            <a:r>
              <a:rPr lang="en-US" altLang="ja-JP" sz="1200"/>
              <a:t>HP)</a:t>
            </a:r>
          </a:p>
          <a:p>
            <a:r>
              <a:rPr lang="en-US" altLang="ja-JP" sz="1200"/>
              <a:t>https://www.jma.go.jp/jma/kishou/know/jishin/eew/koudou/koudou.html</a:t>
            </a:r>
          </a:p>
        </p:txBody>
      </p:sp>
      <p:pic>
        <p:nvPicPr>
          <p:cNvPr id="3" name="図 2" descr="QR コード&#10;&#10;AI 生成コンテンツは誤りを含む可能性があります。">
            <a:extLst>
              <a:ext uri="{FF2B5EF4-FFF2-40B4-BE49-F238E27FC236}">
                <a16:creationId xmlns:a16="http://schemas.microsoft.com/office/drawing/2014/main" id="{0539C7E3-ECB9-594D-AB45-73B45D89889F}"/>
              </a:ext>
            </a:extLst>
          </p:cNvPr>
          <p:cNvPicPr>
            <a:picLocks noChangeAspect="1"/>
          </p:cNvPicPr>
          <p:nvPr/>
        </p:nvPicPr>
        <p:blipFill>
          <a:blip r:embed="rId3"/>
          <a:stretch>
            <a:fillRect/>
          </a:stretch>
        </p:blipFill>
        <p:spPr>
          <a:xfrm>
            <a:off x="660817" y="4829353"/>
            <a:ext cx="1119729" cy="1119729"/>
          </a:xfrm>
          <a:prstGeom prst="rect">
            <a:avLst/>
          </a:prstGeom>
          <a:ln>
            <a:solidFill>
              <a:schemeClr val="tx1">
                <a:lumMod val="75000"/>
                <a:lumOff val="25000"/>
              </a:schemeClr>
            </a:solidFill>
          </a:ln>
        </p:spPr>
      </p:pic>
    </p:spTree>
    <p:extLst>
      <p:ext uri="{BB962C8B-B14F-4D97-AF65-F5344CB8AC3E}">
        <p14:creationId xmlns:p14="http://schemas.microsoft.com/office/powerpoint/2010/main" val="123047721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afterEffect">
                                  <p:stCondLst>
                                    <p:cond delay="0"/>
                                  </p:stCondLst>
                                  <p:childTnLst>
                                    <p:animScale>
                                      <p:cBhvr>
                                        <p:cTn id="6" dur="5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角丸四角形 7"/>
          <p:cNvSpPr/>
          <p:nvPr/>
        </p:nvSpPr>
        <p:spPr>
          <a:xfrm>
            <a:off x="683568" y="1394798"/>
            <a:ext cx="7776864" cy="4410466"/>
          </a:xfrm>
          <a:prstGeom prst="roundRect">
            <a:avLst/>
          </a:prstGeom>
          <a:solidFill>
            <a:srgbClr val="FF0000"/>
          </a:solidFill>
          <a:ln>
            <a:noFill/>
          </a:ln>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7" name="テキスト ボックス 6"/>
          <p:cNvSpPr txBox="1"/>
          <p:nvPr/>
        </p:nvSpPr>
        <p:spPr>
          <a:xfrm flipH="1">
            <a:off x="0" y="1981323"/>
            <a:ext cx="9144000" cy="3323987"/>
          </a:xfrm>
          <a:prstGeom prst="rect">
            <a:avLst/>
          </a:prstGeom>
          <a:noFill/>
          <a:ln>
            <a:noFill/>
          </a:ln>
          <a:effectLst>
            <a:glow rad="228600">
              <a:schemeClr val="accent2">
                <a:satMod val="175000"/>
                <a:alpha val="40000"/>
              </a:schemeClr>
            </a:glow>
          </a:effectLst>
        </p:spPr>
        <p:txBody>
          <a:bodyPr wrap="square" rtlCol="0">
            <a:spAutoFit/>
          </a:bodyPr>
          <a:lstStyle/>
          <a:p>
            <a:pPr algn="ctr">
              <a:lnSpc>
                <a:spcPct val="150000"/>
              </a:lnSpc>
            </a:pPr>
            <a:r>
              <a:rPr lang="ja-JP" altLang="en-US" sz="4400" b="1">
                <a:solidFill>
                  <a:schemeClr val="bg1"/>
                </a:solidFill>
                <a:latin typeface="メイリオ" panose="020B0604030504040204" pitchFamily="50" charset="-128"/>
                <a:ea typeface="メイリオ" panose="020B0604030504040204" pitchFamily="50" charset="-128"/>
              </a:rPr>
              <a:t>ゆ</a:t>
            </a:r>
            <a:r>
              <a:rPr kumimoji="1" lang="ja-JP" altLang="en-US" sz="4400" b="1">
                <a:solidFill>
                  <a:schemeClr val="bg1"/>
                </a:solidFill>
                <a:latin typeface="メイリオ" panose="020B0604030504040204" pitchFamily="50" charset="-128"/>
                <a:ea typeface="メイリオ" panose="020B0604030504040204" pitchFamily="50" charset="-128"/>
              </a:rPr>
              <a:t>れています！</a:t>
            </a:r>
            <a:endParaRPr kumimoji="1" lang="en-US" altLang="ja-JP" sz="4400" b="1">
              <a:solidFill>
                <a:schemeClr val="bg1"/>
              </a:solidFill>
              <a:latin typeface="メイリオ" panose="020B0604030504040204" pitchFamily="50" charset="-128"/>
              <a:ea typeface="メイリオ" panose="020B0604030504040204" pitchFamily="50" charset="-128"/>
            </a:endParaRPr>
          </a:p>
          <a:p>
            <a:pPr algn="ctr">
              <a:lnSpc>
                <a:spcPct val="150000"/>
              </a:lnSpc>
            </a:pPr>
            <a:r>
              <a:rPr lang="ja-JP" altLang="en-US" sz="4800" b="1">
                <a:solidFill>
                  <a:schemeClr val="bg1"/>
                </a:solidFill>
                <a:latin typeface="メイリオ" panose="020B0604030504040204" pitchFamily="50" charset="-128"/>
                <a:ea typeface="メイリオ" panose="020B0604030504040204" pitchFamily="50" charset="-128"/>
              </a:rPr>
              <a:t>たっていられないくらい</a:t>
            </a:r>
            <a:endParaRPr lang="en-US" altLang="ja-JP" sz="4800" b="1">
              <a:solidFill>
                <a:schemeClr val="bg1"/>
              </a:solidFill>
              <a:latin typeface="メイリオ" panose="020B0604030504040204" pitchFamily="50" charset="-128"/>
              <a:ea typeface="メイリオ" panose="020B0604030504040204" pitchFamily="50" charset="-128"/>
            </a:endParaRPr>
          </a:p>
          <a:p>
            <a:pPr algn="ctr">
              <a:lnSpc>
                <a:spcPct val="150000"/>
              </a:lnSpc>
            </a:pPr>
            <a:r>
              <a:rPr lang="ja-JP" altLang="en-US" sz="4800" b="1">
                <a:solidFill>
                  <a:schemeClr val="bg1"/>
                </a:solidFill>
                <a:latin typeface="メイリオ" panose="020B0604030504040204" pitchFamily="50" charset="-128"/>
                <a:ea typeface="メイリオ" panose="020B0604030504040204" pitchFamily="50" charset="-128"/>
              </a:rPr>
              <a:t>大きくゆれています！</a:t>
            </a:r>
            <a:endParaRPr kumimoji="1" lang="ja-JP" altLang="en-US" sz="4800" b="1">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79018602"/>
      </p:ext>
    </p:extLst>
  </p:cSld>
  <p:clrMapOvr>
    <a:masterClrMapping/>
  </p:clrMapOvr>
  <mc:AlternateContent xmlns:mc="http://schemas.openxmlformats.org/markup-compatibility/2006" xmlns:p14="http://schemas.microsoft.com/office/powerpoint/2010/main">
    <mc:Choice Requires="p14">
      <p:transition p14:dur="10">
        <p14:ripple/>
        <p:sndAc>
          <p:stSnd loop="1">
            <p:snd r:embed="rId3" name="applause.wav"/>
          </p:stSnd>
        </p:sndAc>
      </p:transition>
    </mc:Choice>
    <mc:Fallback xmlns="">
      <p:transition>
        <p:fade/>
        <p:sndAc>
          <p:stSnd loop="1">
            <p:snd r:embed="rId4"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 0 L 0 -0.07222 " pathEditMode="relative" rAng="0" ptsTypes="AA">
                                      <p:cBhvr>
                                        <p:cTn id="6" dur="1625" accel="50000" decel="50000" autoRev="1" fill="hold">
                                          <p:stCondLst>
                                            <p:cond delay="0"/>
                                          </p:stCondLst>
                                        </p:cTn>
                                        <p:tgtEl>
                                          <p:spTgt spid="7"/>
                                        </p:tgtEl>
                                        <p:attrNameLst>
                                          <p:attrName>ppt_x</p:attrName>
                                          <p:attrName>ppt_y</p:attrName>
                                        </p:attrNameLst>
                                      </p:cBhvr>
                                      <p:rCtr x="0" y="-3611"/>
                                    </p:animMotion>
                                    <p:animRot by="1500000">
                                      <p:cBhvr>
                                        <p:cTn id="7" dur="813" fill="hold">
                                          <p:stCondLst>
                                            <p:cond delay="0"/>
                                          </p:stCondLst>
                                        </p:cTn>
                                        <p:tgtEl>
                                          <p:spTgt spid="7"/>
                                        </p:tgtEl>
                                        <p:attrNameLst>
                                          <p:attrName>r</p:attrName>
                                        </p:attrNameLst>
                                      </p:cBhvr>
                                    </p:animRot>
                                    <p:animRot by="-1500000">
                                      <p:cBhvr>
                                        <p:cTn id="8" dur="813" fill="hold">
                                          <p:stCondLst>
                                            <p:cond delay="813"/>
                                          </p:stCondLst>
                                        </p:cTn>
                                        <p:tgtEl>
                                          <p:spTgt spid="7"/>
                                        </p:tgtEl>
                                        <p:attrNameLst>
                                          <p:attrName>r</p:attrName>
                                        </p:attrNameLst>
                                      </p:cBhvr>
                                    </p:animRot>
                                    <p:animRot by="-1500000">
                                      <p:cBhvr>
                                        <p:cTn id="9" dur="813" fill="hold">
                                          <p:stCondLst>
                                            <p:cond delay="1625"/>
                                          </p:stCondLst>
                                        </p:cTn>
                                        <p:tgtEl>
                                          <p:spTgt spid="7"/>
                                        </p:tgtEl>
                                        <p:attrNameLst>
                                          <p:attrName>r</p:attrName>
                                        </p:attrNameLst>
                                      </p:cBhvr>
                                    </p:animRot>
                                    <p:animRot by="1500000">
                                      <p:cBhvr>
                                        <p:cTn id="10" dur="813" fill="hold">
                                          <p:stCondLst>
                                            <p:cond delay="2438"/>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角丸四角形 6"/>
          <p:cNvSpPr/>
          <p:nvPr/>
        </p:nvSpPr>
        <p:spPr>
          <a:xfrm>
            <a:off x="395536" y="106932"/>
            <a:ext cx="8352928" cy="1662918"/>
          </a:xfrm>
          <a:prstGeom prst="roundRect">
            <a:avLst/>
          </a:prstGeom>
          <a:solidFill>
            <a:schemeClr val="accent1">
              <a:lumMod val="40000"/>
              <a:lumOff val="60000"/>
            </a:schemeClr>
          </a:solidFill>
          <a:ln>
            <a:noFill/>
          </a:ln>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2" name="テキスト ボックス 1"/>
          <p:cNvSpPr txBox="1"/>
          <p:nvPr/>
        </p:nvSpPr>
        <p:spPr>
          <a:xfrm flipH="1">
            <a:off x="678425" y="520033"/>
            <a:ext cx="7782005" cy="769441"/>
          </a:xfrm>
          <a:prstGeom prst="rect">
            <a:avLst/>
          </a:prstGeom>
          <a:noFill/>
          <a:effectLst/>
        </p:spPr>
        <p:txBody>
          <a:bodyPr wrap="square" rtlCol="0">
            <a:spAutoFit/>
          </a:bodyPr>
          <a:lstStyle/>
          <a:p>
            <a:pPr algn="ctr"/>
            <a:r>
              <a:rPr lang="ja-JP" altLang="en-US" sz="44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地震のゆ</a:t>
            </a:r>
            <a:r>
              <a:rPr kumimoji="1" lang="ja-JP" altLang="en-US" sz="44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れがとまりました</a:t>
            </a:r>
          </a:p>
        </p:txBody>
      </p:sp>
      <p:sp>
        <p:nvSpPr>
          <p:cNvPr id="8" name="タイトル 3"/>
          <p:cNvSpPr txBox="1">
            <a:spLocks/>
          </p:cNvSpPr>
          <p:nvPr/>
        </p:nvSpPr>
        <p:spPr>
          <a:xfrm>
            <a:off x="323527" y="404664"/>
            <a:ext cx="8568953" cy="533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b="1">
                <a:latin typeface="メイリオ" panose="020B0604030504040204" pitchFamily="50" charset="-128"/>
                <a:ea typeface="メイリオ" panose="020B0604030504040204" pitchFamily="50" charset="-128"/>
              </a:rPr>
              <a:t>　</a:t>
            </a:r>
          </a:p>
        </p:txBody>
      </p:sp>
      <p:sp>
        <p:nvSpPr>
          <p:cNvPr id="10" name="角丸四角形 9"/>
          <p:cNvSpPr/>
          <p:nvPr/>
        </p:nvSpPr>
        <p:spPr>
          <a:xfrm>
            <a:off x="395536" y="4094602"/>
            <a:ext cx="7704856" cy="1689504"/>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11" name="コンテンツ プレースホルダー 2"/>
          <p:cNvSpPr txBox="1">
            <a:spLocks/>
          </p:cNvSpPr>
          <p:nvPr/>
        </p:nvSpPr>
        <p:spPr>
          <a:xfrm>
            <a:off x="647564" y="4251362"/>
            <a:ext cx="7365504" cy="886148"/>
          </a:xfrm>
          <a:prstGeom prst="rect">
            <a:avLst/>
          </a:prstGeom>
          <a:noFill/>
          <a:ln>
            <a:no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2400">
                <a:latin typeface="メイリオ" panose="020B0604030504040204" pitchFamily="50" charset="-128"/>
                <a:ea typeface="メイリオ" panose="020B0604030504040204" pitchFamily="50" charset="-128"/>
              </a:rPr>
              <a:t>ゆれにそなえてうごけた人</a:t>
            </a:r>
            <a:endParaRPr lang="en-US" altLang="ja-JP" sz="240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sz="2400">
                <a:latin typeface="メイリオ" panose="020B0604030504040204" pitchFamily="50" charset="-128"/>
                <a:ea typeface="メイリオ" panose="020B0604030504040204" pitchFamily="50" charset="-128"/>
              </a:rPr>
              <a:t>　→　すばらしい！　ケガせずにすみました。</a:t>
            </a:r>
            <a:endParaRPr lang="en-US" altLang="ja-JP" sz="240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sz="2400">
                <a:latin typeface="メイリオ" panose="020B0604030504040204" pitchFamily="50" charset="-128"/>
                <a:ea typeface="メイリオ" panose="020B0604030504040204" pitchFamily="50" charset="-128"/>
              </a:rPr>
              <a:t>　　　１マスすすみましょう。</a:t>
            </a:r>
            <a:endParaRPr lang="en-US" altLang="ja-JP" sz="2400">
              <a:latin typeface="メイリオ" panose="020B0604030504040204" pitchFamily="50" charset="-128"/>
              <a:ea typeface="メイリオ" panose="020B0604030504040204" pitchFamily="50" charset="-128"/>
            </a:endParaRPr>
          </a:p>
        </p:txBody>
      </p:sp>
      <p:sp>
        <p:nvSpPr>
          <p:cNvPr id="13" name="角丸四角形 12"/>
          <p:cNvSpPr/>
          <p:nvPr/>
        </p:nvSpPr>
        <p:spPr>
          <a:xfrm>
            <a:off x="395536" y="2084784"/>
            <a:ext cx="7704856" cy="1654418"/>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solidFill>
                <a:schemeClr val="tx1"/>
              </a:solidFill>
            </a:endParaRPr>
          </a:p>
        </p:txBody>
      </p:sp>
      <p:sp>
        <p:nvSpPr>
          <p:cNvPr id="14" name="コンテンツ プレースホルダー 2"/>
          <p:cNvSpPr txBox="1">
            <a:spLocks/>
          </p:cNvSpPr>
          <p:nvPr/>
        </p:nvSpPr>
        <p:spPr>
          <a:xfrm>
            <a:off x="647564" y="2241542"/>
            <a:ext cx="7365504" cy="1619506"/>
          </a:xfrm>
          <a:prstGeom prst="rect">
            <a:avLst/>
          </a:prstGeom>
          <a:noFill/>
          <a:ln>
            <a:no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2400">
                <a:latin typeface="メイリオ" panose="020B0604030504040204" pitchFamily="50" charset="-128"/>
                <a:ea typeface="メイリオ" panose="020B0604030504040204" pitchFamily="50" charset="-128"/>
              </a:rPr>
              <a:t>なにもできなかった人、なにもしなかった人</a:t>
            </a:r>
            <a:endParaRPr lang="en-US" altLang="ja-JP" sz="240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sz="2400">
                <a:latin typeface="メイリオ" panose="020B0604030504040204" pitchFamily="50" charset="-128"/>
                <a:ea typeface="メイリオ" panose="020B0604030504040204" pitchFamily="50" charset="-128"/>
              </a:rPr>
              <a:t>　→　ケガをしてしまいました。</a:t>
            </a:r>
            <a:endParaRPr lang="en-US" altLang="ja-JP" sz="240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sz="2400">
                <a:latin typeface="メイリオ" panose="020B0604030504040204" pitchFamily="50" charset="-128"/>
                <a:ea typeface="メイリオ" panose="020B0604030504040204" pitchFamily="50" charset="-128"/>
              </a:rPr>
              <a:t>　　　そのばからうごけません。</a:t>
            </a:r>
            <a:endParaRPr lang="en-US" altLang="ja-JP" sz="240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6298" y="3808599"/>
            <a:ext cx="1520865" cy="2261509"/>
          </a:xfrm>
          <a:prstGeom prst="rect">
            <a:avLst/>
          </a:prstGeom>
        </p:spPr>
      </p:pic>
      <p:pic>
        <p:nvPicPr>
          <p:cNvPr id="4" name="図 3"/>
          <p:cNvPicPr>
            <a:picLocks noChangeAspect="1"/>
          </p:cNvPicPr>
          <p:nvPr/>
        </p:nvPicPr>
        <p:blipFill rotWithShape="1">
          <a:blip r:embed="rId4" cstate="print">
            <a:extLst>
              <a:ext uri="{28A0092B-C50C-407E-A947-70E740481C1C}">
                <a14:useLocalDpi xmlns:a14="http://schemas.microsoft.com/office/drawing/2010/main" val="0"/>
              </a:ext>
            </a:extLst>
          </a:blip>
          <a:srcRect r="31620" b="5900"/>
          <a:stretch/>
        </p:blipFill>
        <p:spPr>
          <a:xfrm>
            <a:off x="6944412" y="1863859"/>
            <a:ext cx="1492354" cy="1997189"/>
          </a:xfrm>
          <a:prstGeom prst="rect">
            <a:avLst/>
          </a:prstGeom>
        </p:spPr>
      </p:pic>
      <p:sp>
        <p:nvSpPr>
          <p:cNvPr id="19" name="テキスト ボックス 18"/>
          <p:cNvSpPr txBox="1"/>
          <p:nvPr/>
        </p:nvSpPr>
        <p:spPr>
          <a:xfrm flipH="1">
            <a:off x="1763688" y="338718"/>
            <a:ext cx="936105" cy="369332"/>
          </a:xfrm>
          <a:prstGeom prst="rect">
            <a:avLst/>
          </a:prstGeom>
          <a:noFill/>
          <a:effectLst/>
        </p:spPr>
        <p:txBody>
          <a:bodyPr wrap="square" rtlCol="0">
            <a:spAutoFit/>
          </a:bodyPr>
          <a:lstStyle/>
          <a:p>
            <a:pPr algn="dist"/>
            <a:r>
              <a:rPr lang="ja-JP" altLang="en-US">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じ しん</a:t>
            </a:r>
            <a:endParaRPr kumimoji="1" lang="ja-JP" altLang="en-US">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404380119"/>
      </p:ext>
    </p:extLst>
  </p:cSld>
  <p:clrMapOvr>
    <a:masterClrMapping/>
  </p:clrMapOvr>
  <mc:AlternateContent xmlns:mc="http://schemas.openxmlformats.org/markup-compatibility/2006" xmlns:p14="http://schemas.microsoft.com/office/powerpoint/2010/main">
    <mc:Choice Requires="p14">
      <p:transition p14:dur="1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wipe(left)">
                                      <p:cBhvr>
                                        <p:cTn id="13" dur="1000"/>
                                        <p:tgtEl>
                                          <p:spTgt spid="1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4">
                                            <p:txEl>
                                              <p:pRg st="2" end="2"/>
                                            </p:txEl>
                                          </p:spTgt>
                                        </p:tgtEl>
                                        <p:attrNameLst>
                                          <p:attrName>style.visibility</p:attrName>
                                        </p:attrNameLst>
                                      </p:cBhvr>
                                      <p:to>
                                        <p:strVal val="visible"/>
                                      </p:to>
                                    </p:set>
                                    <p:animEffect transition="in" filter="wipe(left)">
                                      <p:cBhvr>
                                        <p:cTn id="18" dur="1000"/>
                                        <p:tgtEl>
                                          <p:spTgt spid="1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22" presetClass="entr" presetSubtype="8" fill="hold" nodeType="afterEffect">
                                  <p:stCondLst>
                                    <p:cond delay="500"/>
                                  </p:stCondLst>
                                  <p:childTnLst>
                                    <p:set>
                                      <p:cBhvr>
                                        <p:cTn id="28" dur="1" fill="hold">
                                          <p:stCondLst>
                                            <p:cond delay="0"/>
                                          </p:stCondLst>
                                        </p:cTn>
                                        <p:tgtEl>
                                          <p:spTgt spid="11">
                                            <p:txEl>
                                              <p:pRg st="1" end="1"/>
                                            </p:txEl>
                                          </p:spTgt>
                                        </p:tgtEl>
                                        <p:attrNameLst>
                                          <p:attrName>style.visibility</p:attrName>
                                        </p:attrNameLst>
                                      </p:cBhvr>
                                      <p:to>
                                        <p:strVal val="visible"/>
                                      </p:to>
                                    </p:set>
                                    <p:animEffect transition="in" filter="wipe(left)">
                                      <p:cBhvr>
                                        <p:cTn id="29" dur="1000"/>
                                        <p:tgtEl>
                                          <p:spTgt spid="1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
                                            <p:txEl>
                                              <p:pRg st="2" end="2"/>
                                            </p:txEl>
                                          </p:spTgt>
                                        </p:tgtEl>
                                        <p:attrNameLst>
                                          <p:attrName>style.visibility</p:attrName>
                                        </p:attrNameLst>
                                      </p:cBhvr>
                                      <p:to>
                                        <p:strVal val="visible"/>
                                      </p:to>
                                    </p:set>
                                    <p:animEffect transition="in" filter="wipe(left)">
                                      <p:cBhvr>
                                        <p:cTn id="34" dur="1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lumMod val="20000"/>
            <a:lumOff val="80000"/>
          </a:schemeClr>
        </a:solidFill>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36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1F5F014CECFCA498C205601A93CDBF3" ma:contentTypeVersion="16" ma:contentTypeDescription="新しいドキュメントを作成します。" ma:contentTypeScope="" ma:versionID="b920f7f8f529afb1575779b1d40355da">
  <xsd:schema xmlns:xsd="http://www.w3.org/2001/XMLSchema" xmlns:xs="http://www.w3.org/2001/XMLSchema" xmlns:p="http://schemas.microsoft.com/office/2006/metadata/properties" xmlns:ns2="5e0bdfde-45c9-431f-ab83-388c2de53fb0" xmlns:ns3="18603f2e-5849-4057-a4df-09bcdd2391a1" targetNamespace="http://schemas.microsoft.com/office/2006/metadata/properties" ma:root="true" ma:fieldsID="19a4e7dd79db5aa795596369d7860239" ns2:_="" ns3:_="">
    <xsd:import namespace="5e0bdfde-45c9-431f-ab83-388c2de53fb0"/>
    <xsd:import namespace="18603f2e-5849-4057-a4df-09bcdd2391a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ObjectDetectorVersions" minOccurs="0"/>
                <xsd:element ref="ns2:MediaServiceSearchProperties"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0bdfde-45c9-431f-ab83-388c2de53f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LengthInSeconds" ma:index="25" nillable="true" ma:displayName="MediaLengthInSeconds" ma:hidden="true" ma:internalName="MediaLengthInSeconds" ma:readOnly="true">
      <xsd:simpleType>
        <xsd:restriction base="dms:Unknown"/>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8603f2e-5849-4057-a4df-09bcdd2391a1"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9cc44f89-7a0e-4dc6-bbe1-47ad68f40e16}" ma:internalName="TaxCatchAll" ma:readOnly="false" ma:showField="CatchAllData" ma:web="18603f2e-5849-4057-a4df-09bcdd2391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e0bdfde-45c9-431f-ab83-388c2de53fb0">
      <Terms xmlns="http://schemas.microsoft.com/office/infopath/2007/PartnerControls"/>
    </lcf76f155ced4ddcb4097134ff3c332f>
    <TaxCatchAll xmlns="18603f2e-5849-4057-a4df-09bcdd2391a1" xsi:nil="true"/>
  </documentManagement>
</p:properties>
</file>

<file path=customXml/itemProps1.xml><?xml version="1.0" encoding="utf-8"?>
<ds:datastoreItem xmlns:ds="http://schemas.openxmlformats.org/officeDocument/2006/customXml" ds:itemID="{1533A815-B33A-46CA-BEAB-7B5617095026}">
  <ds:schemaRefs>
    <ds:schemaRef ds:uri="18603f2e-5849-4057-a4df-09bcdd2391a1"/>
    <ds:schemaRef ds:uri="5e0bdfde-45c9-431f-ab83-388c2de53f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6AC7B1E-CA39-4FCC-B3E9-EE176DCC870C}">
  <ds:schemaRefs>
    <ds:schemaRef ds:uri="http://schemas.microsoft.com/sharepoint/v3/contenttype/forms"/>
  </ds:schemaRefs>
</ds:datastoreItem>
</file>

<file path=customXml/itemProps3.xml><?xml version="1.0" encoding="utf-8"?>
<ds:datastoreItem xmlns:ds="http://schemas.openxmlformats.org/officeDocument/2006/customXml" ds:itemID="{B4664B9F-9849-443A-92D2-5F1104268F48}">
  <ds:schemaRefs>
    <ds:schemaRef ds:uri="18603f2e-5849-4057-a4df-09bcdd2391a1"/>
    <ds:schemaRef ds:uri="5e0bdfde-45c9-431f-ab83-388c2de53fb0"/>
    <ds:schemaRef ds:uri="d1eb6c10-b30e-4e82-8bdb-95f791b83be0"/>
    <ds:schemaRef ds:uri="fdc985f9-c1de-4431-ae14-26927b8c434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TotalTime>
  <Words>4735</Words>
  <Application>Microsoft Office PowerPoint</Application>
  <PresentationFormat>On-screen Show (4:3)</PresentationFormat>
  <Paragraphs>529</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​​テーマ</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気象庁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気象庁</dc:creator>
  <cp:lastModifiedBy>浜比嘉 美香(HAMAHIGA Mika)</cp:lastModifiedBy>
  <cp:revision>16</cp:revision>
  <cp:lastPrinted>2023-11-01T04:23:54Z</cp:lastPrinted>
  <dcterms:created xsi:type="dcterms:W3CDTF">2014-10-14T05:48:05Z</dcterms:created>
  <dcterms:modified xsi:type="dcterms:W3CDTF">2026-06-04T23:01:32Z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0x01010001F5F014CECFCA498C205601A93CDBF3</vt:lpwstr>
  </property>
  <property fmtid="{D5CDD505-2E9C-101B-9397-08002B2CF9AE}" pid="3" name="MediaServiceImageTags">
    <vt:lpwstr/>
  </property>
</Properties>
</file>